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305" r:id="rId2"/>
    <p:sldId id="309" r:id="rId3"/>
    <p:sldId id="296" r:id="rId4"/>
    <p:sldId id="300" r:id="rId5"/>
    <p:sldId id="297" r:id="rId6"/>
    <p:sldId id="301" r:id="rId7"/>
    <p:sldId id="298" r:id="rId8"/>
    <p:sldId id="303" r:id="rId9"/>
    <p:sldId id="310" r:id="rId10"/>
    <p:sldId id="285" r:id="rId11"/>
    <p:sldId id="286" r:id="rId12"/>
    <p:sldId id="308" r:id="rId13"/>
    <p:sldId id="283" r:id="rId14"/>
    <p:sldId id="306" r:id="rId15"/>
    <p:sldId id="284" r:id="rId16"/>
    <p:sldId id="311" r:id="rId17"/>
    <p:sldId id="307" r:id="rId18"/>
    <p:sldId id="287" r:id="rId19"/>
    <p:sldId id="288" r:id="rId20"/>
    <p:sldId id="289" r:id="rId21"/>
    <p:sldId id="290" r:id="rId22"/>
    <p:sldId id="294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947" autoAdjust="0"/>
    <p:restoredTop sz="94657" autoAdjust="0"/>
  </p:normalViewPr>
  <p:slideViewPr>
    <p:cSldViewPr snapToGrid="0">
      <p:cViewPr>
        <p:scale>
          <a:sx n="80" d="100"/>
          <a:sy n="80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88E7-562B-4537-82CD-02D9B14BCCD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CA72-AA2B-4046-AAB6-65754749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4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3677 327 2912,'-6'-3'221,"4"3"-182,1-1-1,0 1 0,0 0 1,-1-1-1,1 0 0,0 1 1,0-1-1,0 0 1,-1 1-1,1-1 0,0 0 1,0 0-1,0 0 1,0 0-1,1 0 0,-1 0 1,0 0-1,0 0 0,1-1 1,-1 1-1,0 0 1,1 0-1,-1-1 0,1 1 1,0 0-1,-1-1 0,1-1 1,0 2-32,0 1 0,0 0 1,0-1-1,0 1 0,0-1 0,0 1 0,0-1 1,0 1-1,0-1 0,0 1 0,0-1 0,0 1 1,0-1-1,0 1 0,0-1 0,-1 1 0,1-1 1,0 1-1,0-1 0,-1 1 0,1 0 0,0-1 1,-1 1-1,1 0 0,0-1 0,-1 1 1,1 0-1,0-1 0,-1 1 0,1 0 0,-2-1 1,-4-3 76,1-9-20,3 9-43,-1 1 1,1-1 0,-1 1-1,0 0 1,0 0 0,0 0 0,0 0-1,-1 0 1,1 1 0,-8-4-1,-4-3 140,-24-8 0,25 11-81,-1 1 1,0 0 0,0 1-1,-1 0 1,1 2-1,-1 0 1,-18-1 0,14 3-35,-17-1-52,0 2 0,1 1 0,-1 2 0,-45 11 0,-40 21 22,-6-10 0,26 4-45,62-18 15,-124 37 30,58-12 113,-107 33 83,165-57-173,-268 85 141,68 24-72,161-75-83,-115 50 54,38-20-19,5 9 63,2-12-28,31-16-20,-64 42-6,11 13-58,112-61 64,-89 86 0,123-107-9,-25 28 268,49-49-267,1 0 0,0 1 0,0 0 1,-6 13-1,7-9-51,1 1 0,0 0 0,-6 28 0,11-40 2,1 1 0,0 0 0,-1 0-1,1-1 1,1 1 0,-1 0 0,1 0 0,0-1 0,0 1 0,0-1 0,1 1 0,-1-1 0,1 1 0,0-1 0,1 0 0,-1 0-1,5 6 1,4 3 38,0 0-1,1-1 1,19 16-1,-24-23-39,13 10 25,1 0 0,0-2-1,1 0 1,0-2 0,43 16 0,13 1 18,135 30-1,80-7-79,-124-30 160,226 23 31,-13 1-81,-141-14-34,-98-16-3,153 19 8,45 4-30,17 2 212,-243-25-158,224 35 67,-107-9-92,-180-32-37,337 63 126,32 6-73,-92-17-9,103 15-100,-307-63 203,1-6 0,153-11 0,-11-19 62,-202 13-115,124-35 1,77-56 353,-61 20-151,-93 44-203,67-24-19,-131 39-55,-1-1 0,-1-2 0,-2-2-1,-1-2 1,56-48 0,-48 34 40,57-51 53,-84 70-33,-1-1 0,28-38 0,-47 56-89,72-106 202,-66 94-186,-1-1 0,-1 1 0,-1-2 0,10-32 0,-13 27-35,0 1 1,-2-1-1,0 0 0,-2 0 1,-1 0-1,-2 0 0,0 0 1,-1 1-1,-2-1 0,0 1 1,-2 0-1,-1 0 1,-1 1-1,-1 0 0,-1 0 1,-20-31-1,-17-20-81,-62-84 302,35 76-183,56 63-34,-45-48-23,26 36-21,-71-46-1,-48-15-126,108 67 62,-2 3 0,0 1 0,-1 3 0,-78-18 0,7 7-102,-141-31-139,105 33 161,-58-11-77,-9-6 209,-22-9 102,226 49-59,-72-16-16,3-2 27,37 17 11,28 4 9,-14-2 30,-73-5 75,69 7-108,-58-11 0,76 10-52,-4-2 21,9 1 135,-40 0 1,10 5-13,23 0-103,-1-1-1,-37-5 1,48 2-39,-13-1-42,-39-2 1,27 7 47,21 0 89,0-1 0,-34-5 0,32 1 3,9 1-44,-1 1-1,-22-2 0,15 5-25,4-1 61,-35-3-1,28-1-13,6 0-35,1 2 0,-28-1 0,-149-19 105,150 15-6,37 6-84,-5 0 19,0-1 0,0-1-1,0 0 1,1-1-1,0 0 1,-23-11-1,24 9 33,-1 0-1,1 1 0,-1 1 1,0 0-1,-22-3 1,21 5-3,-74-24 137,64 21-153,13 3-14,-1 0 1,-19-7-1,14 3 1,0 0 0,-1 2 1,-23-3-1,10 1 11,19 4-6,1 1-1,-1 0 1,1 0 0,-19 2 0,-9 0 48,-20-1 183,55 0-236,1 0-1,0 0 1,-1-1-1,1 0 1,0 1-1,0-1 1,0 0-1,-5-3 1,-3-1 76,10 5-112,0 0-1,-1-1 1,1 1-1,0 0 1,-1 0-1,1 0 1,0 0-1,-1 0 1,1 0-1,0 0 0,-1 1 1,1-1-1,0 0 1,-1 1-1,1-1 1,0 1-1,0-1 1,-1 1-1,1 0 1,0-1-1,-2 3 1,2-3-19,0 1 0,0 0 0,0 0 0,0-1 0,-1 1-1,1-1 1,0 1 0,0-1 0,-1 1 0,1-1 0,-2 0 0,-3 3-189,5-2 96,0 1-1,0-1 0,0 0 0,0 1 1,0-1-1,0 1 0,0 0 1,0-1-1,0 1 0,1-1 0,-1 1 1,1 0-1,-1 0 0,0 2 1,4 1-1531,4 3-564,-3-4 1655,0 0-1,0 0 1,0-1 0,0 1 0,0-1 0,1 0 0,6 3 0,-6-4 183,0-1 1,0 0-1,0 0 0,1-1 0,-1 1 1,8-2-1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3232,'-26'0'1035,"25"0"-1012,0 0 0,1 0 1,-1 0-1,0 0 1,1 0-1,-1 1 0,0-1 1,0 0-1,1 0 1,-1 1-1,0-1 0,1 0 1,-1 1-1,1-1 1,-1 1-1,0-1 0,0 1 1,-30 16 245,7-5 566,-20 16 663,39-24-1351,0 0 0,1 0 0,-1 1 0,1 0 0,0-1 0,0 1 0,1 0 0,-5 8 0,1-2-40,5-8-61,0 0-1,0 1 1,0-1 0,1 0 0,-1 1 0,1-1 0,0 1 0,0-1 0,-1 8 0,0 0 1,-2 6 35,2-9-52,0 0 1,1 0-1,-1 0 1,2 0-1,-1 0 1,1 0-1,1 10 1,10 29 123,-6-7-115,-3-25-171,0 1 0,1-1 1,0 0-1,1 0 0,10 25 0,-1-8-756,-7-15-96,7 12 206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69 6816,'12'-11'2197,"-12"11"-2168,0-1 0,0 1 0,1 0 1,-1 0-1,0 0 0,0 0 0,1-1 0,-1 1 0,0 0 0,0 0 1,0-1-1,1 1 0,-1 0 0,0 0 0,0-1 0,0 1 0,0 0 1,0-1-1,1 1 0,-1 0 0,0 0 0,0-1 0,0 1 0,0 0 1,0-1-1,0 1 0,0 0 0,0-1 0,0 1 0,0 0 0,0-1 1,-1 1-1,1 0 0,0 0 0,0-1 0,0 1 0,0 0 0,0-1 1,0 1-1,-1 0 0,1 0 0,0-1 0,0 1 0,0 0 0,-1 0 1,1 0-1,0-1 0,-1 1 0,-9-3 490,6 0-199,-2 0-299,0 0 0,0 0 0,0 0 0,0 1 0,-1 0 0,1 0 0,-9-1 0,11 1-35,-54-11 89,53 12-78,1 0 1,-1 1-1,0 0 0,1 0 1,-1 0-1,0 0 0,0 1 1,1 0-1,-1 0 0,-5 2 1,4-1-26,0-1 1,0 1 0,0-1 0,-12 0 0,11-1 37,-1 0 0,0 1 0,1 0 0,-1 0 1,-7 3-1,12-3 19,1 0 1,-1 0-1,1 0 1,-1 0-1,1 0 1,0 0-1,0 1 1,0-1-1,0 1 1,0 0-1,0-1 1,0 1-1,0 0 0,1 0 1,-1 0-1,1 0 1,-1 1-1,1-1 1,-2 5-1,-2 11 202,3-11-121,1-1 0,-1 1 1,-4 8-1,3-9-36,1 0 0,-1 0-1,2 0 1,-1 0 0,1 0 0,-1 1-1,2-1 1,-1 1 0,1 7-1,-1 15 177,-10 53 195,-1 13-58,9-54-273,-10 100 92,6-99-182,-12 93 171,17-100-143,-12 82 264,9-91-250,-3 8 86,2 1 0,-2 63 0,5-73-29,1-18-97,1-6-31,0 1 0,1-1 0,-1 0 1,1 0-1,-1 0 0,1 1 0,0-1 0,0 0 1,-1 0-1,1 1 0,0-1 0,0 0 0,0 0 0,0 1 1,1-1-1,-1 0 0,0 1 0,0-1 0,1 0 1,-1 0-1,1 0 0,-1 1 0,1-1 0,-1 0 1,1 0-1,0 0 0,0 0 0,-1 0 0,1 0 0,0 0 1,2 1-1,0 1-113,0-1 1,1 1-1,0-1 0,-1 0 1,1 0-1,0 0 0,0-1 1,0 1-1,0-1 1,7 2-1,-4-2-103,0 0-1,0-1 1,0 1 0,0-1 0,0 0-1,13-3 1,19-8-1245,3-3 458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7712,'0'0'3520,"28"0"-3072,-1 14 736,15 0-736,13-14-96,14 13-224,0-13-32,0 14-64,0-14-2976,0 0 1600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7648,'-14'0'3456,"28"0"-832,-1 0-1728,1-14 704,14 14-929,-1 0-479,15 0-128,-1 0-1055,1 0 543,-15 0-3200,15 14 2016</inkml:trace>
  <inkml:trace contextRef="#ctx0" brushRef="#br0" timeOffset="1">15 152 7872,'-14'0'3584,"55"0"-3104,-13 14 288,-1-14-512,42 0 32,-13 0-160,26 0-3104,1 0 1600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9152,'-28'-14'4128,"56"28"-3584,-14-14 896,-1 0-896,29 0-160,-15 0-224,29-14-1216,-15 14 608,14 0-2944,1 0 1888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9568,'0'14'4320,"41"-14"-3776,-13-14 160,13 14-512,15-13-2816,26-1 1408,1-14-3776,0 1 2848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7232,'0'-12'2314,"2"10"-1715,8 0-280,17-4-80,91-16 754,71-1-257,-59 20-566,-81 4-122,-35-2 44,0 2-1,-1 0 1,1 0-1,0 1 0,-1 1 1,18 6-1,-30-9-67,0 0-1,0 1 1,0-1 0,1 0-1,-1 1 1,0-1-1,0 1 1,0 0-1,0-1 1,0 1 0,0 0-1,0 0 1,0-1-1,-1 1 1,1 0 0,0 0-1,0 0 1,-1 0-1,1 0 1,-1 0-1,1 0 1,-1 1 0,1-1-1,-1 0 1,1 0-1,-1 0 1,0 0-1,1 2 1,-2 2 56,1 0 0,-1 0 0,0 0-1,-1 0 1,1 0 0,-1-1 0,-2 6 0,-5 17 82,3-11-86,-11 26 1,-18 27-56,19-23 7,2 0 0,-9 56 0,11-47-6,-21 62 0,-48 78 277,70-163-275,8-22 10,0 0 0,-1-1 0,0 1-1,0-1 1,-1 0 0,-1 0 0,1 0 0,-1-1-1,-14 15 1,10-12 12,0 1 1,-12 18-1,21-28-72,-1 1 1,1-1-1,-1 0 0,1 1 1,0-1-1,0 0 1,0 1-1,0 0 0,0-1 1,1 1-1,-1-1 1,1 1-1,0 0 0,-1 4 1,1-6 17,0 0 1,1 0-1,-1 0 0,0 0 1,0 0-1,0 0 0,1 1 1,-1-1-1,0 0 1,1 0-1,-1 0 0,1 0 1,-1 0-1,1 0 0,0 0 1,-1-1-1,1 1 0,0 0 1,0 0-1,0 0 1,-1-1-1,1 1 0,0 0 1,0-1-1,0 1 0,0-1 1,0 1-1,2 0 1,4 3-17,-4-3-9,-1 1 0,1 0 0,0-1 0,0 1 0,0-1 0,0 0 0,0 0 0,1 0 0,-1-1 0,0 1 0,4 0 0,8 1-169,-7-1 214,0 1-1,0-2 1,0 1-1,1-1 0,-1 0 1,0-1-1,12-1 1,-14 1 24,10-1 28,23 1 0,2-1-421,-11-3 58,-17 3-199,0 0 1,14 0-1,-21 2 204,0-1 0,0 1-1,0-1 1,11-2 0,-15 2 171,0 0 0,-1 1 0,1-1 0,0 0 0,0 0 0,-1 0 0,1 0 0,0 0 0,-1-1 0,1 1 0,-1 0 0,1-1 0,-1 1 0,0-1-1,0 1 1,2-4 0,-2 4 21,-1 1 0,0-1-1,0 1 1,1-1 0,-1 0-1,0 1 1,0-1 0,0 0-1,0 1 1,0-1 0,0 1-1,0-1 1,0 0 0,0 1-1,0-1 1,0 0 0,-1 1-1,1-1 1,0 1-1,-1-2 1,-10-12-1343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28 994 10816,'-28'0'4864,"70"0"-4224,-15-13-65,1 13-447,14-28 160,-15 14-160,28-27-1535,1 13 735,-1-13-3456,0 13 2304</inkml:trace>
  <inkml:trace contextRef="#ctx0" brushRef="#br0" timeOffset="1">56 70 7040,'-42'-14'3200,"28"0"192,28 14-1888,14-14-896,-1 14-192,15 0-256,-1-14-256,1 14 32,-1-14-3008,1 14 1696,-15 14-2976,1 0 2496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6720,'-14'0'3040,"42"0"-2624,-14 0 192,13 14-416,1-14-160,0 0-32,27-14-1344,0 14 736,28 0-3296,-14-14 2208</inkml:trace>
  <inkml:trace contextRef="#ctx0" brushRef="#br0" timeOffset="1">483 42 4320,'-27'-14'1952,"13"14"-1696,28 0 1056,-14 14-768,27-28 480,15 14-576,-1 0 224,1 0-384,-1-14-704,14 14 192,-13-14-2688,-1 14 1632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4384,'-11'-23'1424,"8"50"1349,3-16-2153,0 0 269,0 1-1,3 21 0,1-12-200,-1 0 0,-1 0 0,0 27 0,-2-39-531,1 1 0,0 0 0,0-1 0,1 1 0,0-1 0,5 12 0,-3-11 48,-1 0-1,4 20 1,-5-19-293,0-1 1,8 20 0,-4-14 49,0 1-1873,1 0 0,15 25 0,-21-40 1505,0-1-1,0 1 0,0-1 1,1 0-1,-1 1 0,0-1 1,1 0-1,-1 0 0,1 0 1,-1 0-1,3 1 1,33 12-2933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6720,'-41'0'3840,"54"0"-3872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8064,'0'34'2592,"0"-33"-2569,-1-1 0,1 0 0,0 0 1,0 1-1,0-1 0,0 0 1,0 1-1,0-1 0,0 0 0,0 1 1,0-1-1,0 0 0,0 0 0,1 1 1,-1-1-1,0 0 0,0 1 1,0-1-1,0 0 0,0 0 0,0 1 1,1-1-1,-1 0 0,0 0 0,0 1 1,0-1-1,1 0 0,-1 0 1,0 0-1,0 0 0,1 1 0,-1-1 1,0 0-1,0 0 0,1 0 0,-1 0 1,0 0-1,1 0 0,-1 0 1,0 0-1,0 0 0,1 1 0,0-2 1,61 15 589,-55-12-605,-6-1-8,1-1 0,-1 1 0,1-1 1,0 1-1,-1-1 0,1 0 1,0 0-1,-1 0 0,1 0 0,2 0 1,26-16 41,12 4-111,-23 3-177,23-16 0,7-5-222,20-7-551,7 5 283,-33 6 241,-26 15 308,0 1 33,16-12-50,0-13 108,-18 21 82,-12 12 4,-1 0 1,0 1 0,0-1-1,0 0 1,0 0-1,0-1 1,-1 1-1,1 0 1,-1-1-1,1 1 1,1-4-1,-3 5 30,0 0 0,1 0-1,-1 0 1,0 0 0,0 1-1,1-1 1,-1 0 0,0 0-1,0 0 1,0 0-1,0 0 1,0 1 0,0-1-1,-1 0 1,1 0 0,0 0-1,0 0 1,0 0 0,-1 1-1,1-1 1,-1 0 0,1 0-1,0 0 1,-1 1 0,0-1-1,1 0 1,-1 1-1,1-1 1,-1 1 0,0-1-1,1 0 1,-1 1 0,0-1-1,0 1 1,1 0 0,-1-1-1,0 1 1,0 0 0,0-1-1,1 1 1,-1 0-1,0 0 1,0 0 0,0-1-1,0 1 1,0 0 0,0 0-1,1 1 1,-1-1 0,0 0-1,0 0 1,0 0 0,0 0-1,0 1 1,1-1-1,-1 0 1,0 1 0,0-1-1,0 1 1,-9 4 213,0 1-1,1 0 1,-1 0 0,1 0-1,1 1 1,-1 1 0,-7 8-1,2 3 53,0 1-1,1 0 1,0 1-1,-12 33 0,-35 97 478,52-130-658,-14 43 21,-13 67-1,-3 63-436,36-183 301,-25 180-277,26-182 306,0 0 1,1-1 0,0 1-1,1 0 1,-1-1 0,2 1-1,-1-1 1,1 1 0,5 12-1,-6-18-21,0-1-1,0 0 0,0 0 1,0 0-1,0 0 1,0 0-1,1 0 0,-1 0 1,1 0-1,2 2 0,-3-4 2,0 1-1,1 0 0,-1-1 0,0 1 0,1-1 0,-1 1 1,1-1-1,-1 0 0,1 0 0,-1 1 0,1-1 1,-1 0-1,1 0 0,-1-1 0,1 1 0,-1 0 0,3-1 1,2-1 3,1 1 0,-1-1 0,0-1 1,1 1-1,-1-1 0,-1 0 1,1-1-1,0 1 0,-1-1 0,0 0 1,0-1-1,8-8 0,-6 4-7,0 1 0,-1-1 0,0 0 0,0-1 0,-1 0 0,-1 1 0,5-16 0,8-40 48,-16 57-3,1-1-1,-1 1 1,-1-1 0,1 0-1,-2 0 1,1 1-1,-1-1 1,0 0-1,-1 1 1,0-1-1,0 1 1,-6-13 0,2 3 424,-15-33 0,15 42-151,1 1-1,-1-1 0,0 1 1,-1 0-1,-7-7 0,4 6-6,0 0 0,-1 1 0,0 0 0,0 1 0,-19-10-1,18 8-560,12 9 243,0 0 0,0 0 0,0 0-1,0 0 1,0 0 0,0 0-1,0 0 1,0 0 0,-1-1 0,1 1-1,0 0 1,0 0 0,0 0-1,0 0 1,0 0 0,0 0 0,0 0-1,0 0 1,0 0 0,0 0-1,0-1 1,0 1 0,0 0 0,0 0-1,0 0 1,0 0 0,0 0-1,0 0 1,0 0 0,0 0 0,0-1-1,0 1 1,0 0 0,0 0-1,0 0 1,0 0 0,0 0 0,0 0-1,0 0 1,0 0 0,0-1-1,0 1 1,0 0 0,0 0 0,0 0-1,0 0 1,0 0 0,0 0-1,1 0 1,-1 0 0,0 0 0,0 0-1,0 0 1,0 0 0,0-1-1,0 1 1,1-1-283,1 0 1,-1 0-1,0 0 0,0 0 1,0 0-1,1 1 0,-1-1 1,3-1-1,21 0-1629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42 5216,'27'-28'4944,"-26"28"-4881,-1-1 1,0 1 0,0-1 0,0 1-1,0-1 1,0 0 0,0 1 0,0-1-1,0 1 1,0-1 0,0 1-1,-1-1 1,1 1 0,0-1 0,0 1-1,0-1 1,-1 1 0,1-1 0,-1 0-1,-2 0-6,0 0 0,0 1 0,0-1 0,0 1 0,0 0 0,0 0 0,0 0-1,0 0 1,0 1 0,0-1 0,-3 2 0,0-1-47,-4 2 8,0-1 0,-1 0 1,1 0-1,-12-1 0,-21-2 4,21 0-40,0 1 0,-31 5 0,29-1 55,13-2-9,0 0 0,0 0 0,-15-1 1,-66-1 243,89 0-249,0 0 1,1 1-1,-1-1 1,0 1 0,1-1-1,-1 1 1,1 0 0,-1 0-1,1 0 1,-1 1-1,-2 1 1,-5 2-9,8-3-18,-1 0 1,1 0-1,0 0 0,0 0 0,0 0 0,0 0 0,0 0 0,0 1 1,1-1-1,-1 1 0,1-1 0,0 1 0,-2 5 0,0 1 107,0 0 0,-3 17 0,-17 164 566,0-8-209,21-174-436,0 0-1,-6 14 1,-3 9 66,11-29-82,-2 5 81,0 0-1,0 1 1,-6 10 0,6-15-63,2 2 9,0 15 29,0-20-64,0 1-1,0 0 0,0-1 1,0 1-1,0 0 0,0 0 1,0-1-1,0 1 1,0 0-1,1 0 0,-1-1 1,0 1-1,1 1 1,0-2-3,0 1 0,0-1 0,0 0 0,-1 1 0,1-1 0,0 0 0,0 0 0,0 0 0,0 1 1,0-1-1,0 0 0,0 0 0,1-1 0,6 2-37,-4-1 23,-1 0 0,0 1 0,0-1 1,0-1-1,1 1 0,-1 0 0,0-1 0,4-1 1,4-1-41,0 0 1,-1 1 0,1 1 0,0-1 0,16 2 0,-22-1-109,0 1-1,0-1 1,0 0-1,1 0 1,4-3 0,-6 3-136,1-1 0,-1 1 0,0 0 0,10 0 1,2 1-1461,-2 0 560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28 3904,'-41'0'5520,"41"-2"-4592,0-21 2496,0 21-3030,-3 2-415,1 1 26,-1-1 0,0 1 0,0 0 0,0 0 0,1 1 0,-1-1 1,0 0-1,-3 4 0,-16 7-78,19-11 54,0 0 0,0-1 0,1 1 0,-1-1-1,0 1 1,0-1 0,-3-1 0,-10 3-52,12 0 67,0 0 0,-1 0-1,1 0 1,-6 5-1,-6 3 70,11-8-1,0 1 0,0-1 0,0 1 0,1 0 0,-1 0 0,1 1 0,0-1 0,0 1 0,0 0 0,1 0 0,-1 0 0,1 1 0,0-1 0,0 1 0,1 0 0,-4 8 0,-22 66 779,26-74-785,0 0 1,0 1 0,1-1 0,-1 1 0,1 0 0,1-1 0,-1 1 0,1 0-1,0 0 1,0-1 0,1 1 0,1 8 0,-1-11-70,0 1-1,1 0 1,-1-1-1,1 1 1,0-1 0,0 1-1,0-1 1,0 0 0,1 0-1,-1 0 1,1 0-1,0 0 1,0 0 0,0-1-1,0 1 1,0-1 0,1 0-1,3 2 1,-1-1-257,0-1 0,-1 0 1,1 0-1,0-1 0,0 1 0,0-1 1,0-1-1,0 1 0,10-1 1,26 0-1189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7872,'-14'-14'3584,"1"0"-3104,-1 14 256,0 0-1216</inkml:trace>
  <inkml:trace contextRef="#ctx0" brushRef="#br0" timeOffset="1">83 152 8384,'-27'14'3808,"13"27"-3328,0-13 1088,14-14-960,-14 13-96,14 1-320,-13-14-288,13 13 32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7456,'0'0'2421,"0"5"-1477,0 10-410,1 1 312,-1-1 0,-3 31 0,-1-32-755,2-8-64,0-1 1,1 1-1,0 0 1,0 0-1,0 6 1,1 57-49,0-61-241,2-14-404,8-1 132,-6-4 196,-3 7 230,0 1 0,0-1 0,1 0 0,-1 1 0,5-7 0,0-5-323,-5 11 302,0 1 0,1-1 0,-1 1-1,1 0 1,3-6 0,16-16-340,-19 21 446,1 1 1,-1-1-1,1 1 0,0 0 1,0 0-1,0 1 0,0-1 1,1 1-1,-1-1 0,1 1 1,-1 0-1,1 0 0,0 1 1,0-1-1,5-1 0,87-26 496,-79 25-176,1 1-1,0 0 0,27 1 1,-20 1-18,-9 1 1,0 0 1,23 3-1,-36-3-262,12 3 184,0-1 0,0 2 1,0 0-1,19 8 0,-29-9-149,-2-1-9,0-1-1,0 1 0,0-1 1,0 0-1,0 0 0,0 0 0,0 0 1,7 0-1,-5 1 234,4 8-95,-7-8 154,-8-2-472,5 0 108,-1-1-1,1 1 1,0 0-1,-1 0 1,1 0-1,0 0 0,-1 1 1,1-1-1,0 0 1,-1 1-1,1-1 0,-2 1 1,-2 8-233,-6-2 111,8-3 145,0-1-1,0 1 0,0 0 0,1 0 1,0 0-1,0 0 0,0 0 0,0 1 1,1-1-1,-1 0 0,1 1 0,-1 8 1,2 40 239,0-49-202,1-1 0,-1 1 0,1-1 0,0 0-1,0 1 1,0-1 0,1 0 0,-1 0 0,1 0 0,-1 0 0,1 0-1,0 0 1,4 4 0,1 2 40,-7-8-77,1 0 0,0 0 1,0 0-1,0 0 1,0 0-1,0 0 0,0 0 1,0 0-1,0-1 1,0 1-1,0 0 0,0-1 1,1 1-1,-1-1 1,0 1-1,0-1 1,1 1-1,-1-1 0,0 0 1,1 0-1,-1 0 1,0 1-1,1-2 0,-1 1 1,0 0-1,1 0 1,-1 0-1,0 0 0,0-1 1,1 1-1,-1-1 1,0 1-1,0-1 1,1 1-1,-1-1 0,0 0 1,0 1-1,0-1 1,0 0-1,0 0 0,0 0 1,1-2-1,8-11-693,8-2 143,-11-1 56,-6 14 372,1-1 1,-1 0 0,1 1 0,3-7-1,-3 8 33,0-1-1,-1 1 0,1-1 0,-1 1 0,0-1 1,0 1-1,0-1 0,0 0 0,-1 0 1,1 1-1,0-1 0,-1-5 0,0 7 83,0 1 0,0-1-1,0 1 1,0 0 0,0-1 0,0 1-1,0-1 1,0 1 0,0-1-1,0 1 1,0 0 0,0-1-1,0 1 1,0-1 0,1 1 0,-1-1-1,0 1 1,0 0 0,0-1-1,1 1 1,-1 0 0,0-1-1,0 1 1,1 0 0,-1-1 0,0 1-1,1 0 1,-1 0 0,0-1-1,1 1 1,0 0 0,5-4-11,-2-2 162,-4 5-124,0 1 1,0 0-1,0-1 0,1 1 1,-1 0-1,0-1 0,0 1 1,1 0-1,-1 0 0,0-1 0,0 1 1,1 0-1,-1 0 0,0-1 1,1 1-1,-1 0 0,0 0 1,1 0-1,-1 0 0,0-1 1,1 1-1,-1 0 0,0 0 0,1 0 1,-1 0-1,0 0 0,1 0 1,-1 0-1,1 0 0,-1 0 1,5 14 1946,5-2-1012,-9-11-852,1 0 1,-1 1-1,1 0 0,-1-1 1,0 1-1,0 0 0,0-1 1,2 5-1,-2-3 34,0 1-1,-1 0 1,0-1 0,0 9 0,3 15 228,-2-23-336,0 0 0,1-1 0,0 1 0,0 0 0,2 4 0,0-3 91,-1 0-1,-1 1 1,4 8-1,-5-12-105,-1-1 0,0 0-1,1 0 1,-1 0 0,1 1-1,-1-1 1,1 0 0,0 0-1,-1 0 1,1 0 0,0 0 0,1 1-1,-1-2-27,-1 1 1,1-1-1,0 0 0,0 0 0,-1 0 0,1 0 0,0 0 1,-1 0-1,1 0 0,0 0 0,0 0 0,-1 0 0,1 0 1,0 0-1,-1 0 0,1 0 0,0-1 0,-1 1 0,1 0 1,0-1-1,-1 1 0,2-1 0,0 0-57,0 0 0,-1 0 0,1 0 0,0-1 0,0 1 0,0 0 0,-1-1 0,1 1 0,-1-1 0,2-2 0,6-7-298,4 0 16,-10 9 206,-1 0 0,0 0 0,1 0 1,-1 0-1,0 0 0,-1-1 1,1 1-1,0 0 0,-1-1 1,3-5-1,1-7-698,-4 11 664,0 1 1,0-1-1,1 1 1,-1 0 0,4-6-1,-3 5 52,0 1 0,0-1-1,0 1 1,-1-1 0,3-6-1,0-1-109,2 3 120,-5 8 138,-1 0-1,0 0 1,1 0 0,-1-1-1,0 1 1,0 0-1,1 0 1,-1-1-1,0 1 1,0 0-1,1 0 1,-1-1-1,0 1 1,0 0 0,0-1-1,0 1 1,1 0-1,-1-1 1,0 1-1,0 0 1,0-1-1,0 1 1,0-1 0,0 1-1,0 0 1,0-1-1,0 0 1,1 1 76,-1 0 0,1-1 0,-1 1 1,1 0-1,0-1 0,-1 1 0,1 0 1,0 0-1,0 0 0,-1 0 0,1 0 1,0 0-1,-1 0 0,1 0 0,0 0 1,-1 0-1,3 0 0,-3 0 40,0 0-91,1 0 0,0 0 0,-1 0-1,1 0 1,-1 0 0,1 0 0,-1 0 0,1 1-1,-1-1 1,1 0 0,-1 0 0,1 0-1,-1 1 1,1-1 0,-1 0 0,1 1 0,-1-1-1,1 0 1,-1 1 0,0-1 0,1 0-1,-1 1 1,1-1 0,-1 1 0,0-1 0,0 1-1,1-1 1,-1 1 0,0-1 0,0 1-1,1-1 1,-1 1 0,0-1 0,0 1 0,0-1-1,0 1 1,0 1 0,4 9 498,17 8 188,-18-16-602,-1 0 0,1 1-1,-1-1 1,0 1 0,2 4-1,-2-4-47,0 0 0,0-1-1,0 1 1,0-1 0,4 4-1,17 12 220,-4 2-124,-13-19-149,0 1-1,1-1 1,-1 0-1,1-1 0,11 2 1,-16-3-59,-1 0 1,0-1-1,0 1 1,1 0-1,-1-1 1,0 0-1,0 1 1,1-1-1,-1 0 1,0 1-1,0-1 1,0 0-1,0 0 1,0 0-1,2-2 1,8-8-376,-7 9 240,5-4-403,-1 0 0,0 0-1,8-8 1,-13 12 388,-1-1 1,0 1-1,-1 0 1,1-1-1,0 1 1,-1-1 0,1 0-1,-1 1 1,0-1-1,0 0 1,0 0-1,0 0 1,0 0-1,-1 0 1,1-5-1,-1-32-846,0 40 1128,1 0 1,-1 0-1,1-1 1,-1 1-1,0 0 1,1 0 0,-1 0-1,0-1 1,1 1-1,-1 0 1,1 0-1,-1 0 1,1 0-1,-1 0 1,1 0-1,-1 0 1,0 0 0,1 0-1,-1 0 1,1 0-1,-1 0 1,1 0-1,-1 0 1,0 0-1,1 0 1,-1 1-1,1-1 1,-1 0-1,0 0 1,1 1 0,-1-1-1,1 0 1,-1 3 187,0 0 1,1 0-1,0 0 1,-1-1 0,1 1-1,2 5 1,2 7 272,-1 0 81,1 0 0,0 0 0,11 22 0,-5-14-403,-8-14-194,1 0 0,1-1-1,-1 0 1,11 14-1,-13-21-34,-1-1-1,1 1 0,0 0 1,0 0-1,0-1 0,0 1 1,0-1-1,0 0 0,0 1 1,0-1-1,0 0 0,0 0 1,0 0-1,1-1 0,-1 1 0,0 0 1,0-1-1,2 0 0,-1 0-44,4 0-95,-1-1 1,0 1-1,1-1 1,-1 0 0,0-1-1,0 0 1,-1 0-1,1 0 1,8-7-1,2-5-965,25-30 0,-1 1-451,-21 26 1070,-13 13 343,0 0 0,0-1 0,-1 0-1,1 0 1,-2 0 0,9-13 0,-5 3-85,1 0 0,15-21 0,-16 24 487,0 0 0,10-23 0,-11 20 270,-6 15-401,-1 0-1,0 0 1,1 0 0,-1 0-1,1 0 1,0 0-1,-1 0 1,1 0-1,0 1 1,-1-1 0,1 0-1,0 0 1,0 1-1,-1-1 1,2 0 0,1-1 210,-3 2-308,0-1-1,1 1 1,-1 0-1,0 0 0,0-1 1,0 1-1,0 0 1,1 0-1,-1 0 0,0-1 1,0 1-1,0 0 1,1 0-1,-1 0 1,0 0-1,0 0 0,1 0 1,-1 0-1,0-1 1,0 1-1,1 0 1,-1 0-1,0 0 0,1 0 1,-1 0-1,0 0 1,0 0-1,1 0 1,-1 0-1,0 0 0,0 0 1,1 1-1,-1-1 1,0 0-1,0 0 1,1 0-1,-1 0 0,0 0 1,0 0-1,1 1 1,-1-1-1,0 0 1,0 0-1,0 0 0,1 1 1,-1-1-1,0 0 1,0 0-1,1 1 217,-8 8 646,6-9-837,1 1 0,0-1 0,-1 1 0,1-1 0,0 1 0,-1 0 0,1-1 0,0 1 0,-1-1 0,1 1 0,0-1 0,0 1 0,0 0 0,0-1 0,0 1 0,0-1 0,0 1 0,0 1 0,-1 4 180,-22 75 348,22-74-557,0 0 1,1 0 0,0 14 0,0-10-80,0-9-13,0 1-1,0-1 0,0 1 0,1 0 0,-1-1 1,1 1-1,0-1 0,0 0 0,0 1 0,0-1 1,0 0-1,3 5 0,-4-7-19,1 1-1,0 0 1,-1 0-1,1-1 1,0 1 0,0 0-1,-1-1 1,1 1-1,0-1 1,0 1 0,0-1-1,0 0 1,0 1-1,0-1 1,0 0 0,0 0-1,0 1 1,0-1-1,0 0 1,0 0-1,0 0 1,0 0 0,0 0-1,0 0 1,0-1-1,0 1 1,0 0 0,0-1-1,0 1 1,0 0-1,-1-1 1,2 0 0,14-10-1993,10-3 678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415 318 6304,'-55'0'2848,"41"0"-2464,28 0 2368,13 0-1088,1 0-960,13-14-96,1 14-384</inkml:trace>
  <inkml:trace contextRef="#ctx0" brushRef="#br0" timeOffset="0.5">1 0 9984,'14'0'4512,"0"14"-3936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 9984,'0'-13'8639,"-14"13"-7615,0 0-608,1 0-800,-1 0 192,0 13-4799,14 1 2751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11648,'-27'28'5247,"13"-14"-4543,0 0-128,14-1-448,-14 1-256,14 0-2879,14-14 1663,0 0-4064,14 0 3008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8064,'-4'3'467,"0"0"0,0 0 0,-1 0 0,1-1-1,-1 1 1,0-1 0,0 0 0,-10 2 0,14-4-416,-11 4 470,8 1-115,-2 4-200,-4 2-25,7-9-146,1 0 1,-1 1 0,1-1 0,0 0 0,0 1 0,0 0-1,0-1 1,0 1 0,-2 6 0,3-3 4,0 1 0,0 0 0,0-1 0,1 1 0,1 10 1,0-3-10,-1-9-26,0-1-1,1 1 1,-1-1-1,1 1 1,0-1 0,1 1-1,-1-1 1,1 0 0,0 1-1,0-1 1,0 0 0,4 5-1,2 1 34,0 0-1,19 16 1,-10-10 157,-18-15-190,1-1 1,-1 1-1,0-1 0,0 0 1,0 0-1,0 1 0,0-1 1,0 0-1,0 0 0,1 0 1,-1 0-1,0 0 0,-2 0 1,-7 0-191,3 0 24,0 0 1,0 0-1,-15-3 1,-47-10-720,63 12 570,0-1 0,-1 1 1,1-1-1,0 0 0,0-1 1,0 1-1,0-1 0,0 0 0,0-1 1,1 1-1,0-1 0,-6-5 0,-3-5-1076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3328,'0'0'44,"0"-1"0,0 1 1,-1 0-1,1-1 0,0 1 1,0 0-1,0-1 0,0 1 0,0-1 1,0 1-1,0 0 0,0-1 0,1 1 1,-1 0-1,0-1 0,0 1 1,0 0-1,0-1 0,0 1 0,1 0 1,-1-1-1,0 1 0,0 0 0,0-1 1,1 1-1,-1 0 0,1-1 1,5 6 605,-4-2-545,1-1 1393,-6 0-293,1 2-766,0-1 1,-1 1-1,1 0 0,1-1 0,-4 8 0,-5 11 772,-11 2-104,19-22-1004,0 1-1,-1-1 1,1 0-1,0 1 1,-3 5-1,-13 47 730,10-36-672,6-14-81,1-1 0,-1 1 0,0-1 0,-1 0 1,-4 8-1,7-12-53,0 0 0,1 0 0,-1 1 1,1-1-1,-1 0 0,0 0 0,1 0 0,-1 0 0,1 0 0,-1 0 1,0 0-1,1 0 0,-1 0 0,1 0 0,-1 0 0,0 0 1,1 0-1,-1-1 0,1 1 0,0 0 0,3-9 124,6 2-220,3-30-1087,-12 35 1060,0 0 1,-1 0-1,1 0 0,-1 0 1,1 0-1,-1 0 0,0 0 1,0 0-1,0-5 0,1-7-173,0 12 219,0 0-1,0 0 1,0 0 0,0 1 0,0-1 0,1 0 0,-1 1 0,3-3 0,6-8-113,-10 11 164,1 0 0,-1 1 0,0-1-1,1 0 1,-1 0 0,0 1 0,1-1 0,-1 0 0,1 1 0,0-1 0,-1 0 0,1 1 0,-1-1 0,1 1 0,0-1 0,-1 1 0,1-1 0,0 1 0,0 0 0,-1-1 0,1 1 0,0 0 0,0 0 0,0-1 0,-1 1 0,2 0 0,9-2 123,2-4 337,-12 6-413,1-1 0,-1 0 0,1 1 0,0-1 0,-1 1 0,1-1 0,0 1 0,-1-1 0,1 1 0,0 0 0,0 0 0,-1 0 0,1 0 0,0 0 0,-1 1 0,3 0 0,29 6 656,-19-5-443,1 2 0,22 8 0,-21-6-145,-1-1 0,1-1 1,0 0-1,1-1 0,-1 0 1,1-2-1,20 0 0,16-1 173,-52 1-288,1-1 0,-1-1 0,1 1 0,-1 0 0,1 0 0,-1 0 0,0-1 0,1 1 0,-1-1 0,1 1-1,-1-1 1,0 0 0,1 1 0,1-3 0,4-1-63,-3 2-8,1-2-120,-13-5-487,4 6 360,0-2 132,0 2 0,-1-1 0,0 0 0,0 1 0,0 0 0,-6-3 0,10 5 173,0 1-1,0-1 0,-1 1 1,1-1-1,0 1 1,0-1-1,-1 1 0,1 0 1,0 0-1,-1-1 1,1 1-1,-3 0 0,-18 10 170,20-9-107,0 0 0,0 0 0,0 0 0,1 0 0,-1 0 0,1 1 0,-1-1 0,1 1 0,-1-1 0,1 1 1,0 0-1,-1 0 0,1-1 0,0 1 0,0 0 0,1 0 0,-2 2 0,1 0 27,0 0 0,1 0 0,-1-1 0,1 1 1,0 0-1,0 0 0,0 0 0,2 6 0,1 2-22,0 0 1,1 0-1,0 0 1,9 15-1,-11-24-139,0 0 0,0 1-1,0-1 1,1 0 0,-1 0 0,1 0 0,0-1 0,0 1 0,0-1 0,0 1-1,5 2 1,-6-4 1,0 0 0,0 0 0,0 0 1,0 0-1,0 0 0,0-1 0,1 1 0,-1-1 0,0 0 0,0 1 0,0-1 0,0 0 0,1 0 0,-1 0 0,0-1 1,0 1-1,0 0 0,0-1 0,0 0 0,3 0 0,36-26-1625,-30 19 1137,1 0 1,23-11-1,-11 9 145,-9 4 51,-1 0 0,-1 0 0,15-10 0,52-28-664,-56 27 940,10-5 547,7-3 1638,-28 16-227,-13 8-1712,1 1 0,-1-1-1,1 1 1,-1-1 0,1 0-1,0 1 1,-1 0 0,1-1-1,0 1 1,-1-1 0,1 1-1,0 0 1,0 0 0,-1-1-1,1 1 1,0 0 0,1 0-1,-2 0-89,0 0 0,0 0 0,0 0 0,1 0 0,-1 0-1,0 1 1,0-1 0,0 0 0,0 0 0,0 0 0,1 0 0,-1 0 0,0 1-1,0-1 1,0 0 0,0 0 0,0 0 0,0 1 0,0-1 0,0 0 0,0 0-1,0 0 1,0 0 0,0 1 0,0-1 0,0 0 0,0 0 0,0 0-1,0 1 1,0-1 0,0 0 0,0 0 0,0 0 0,0 1 0,0-1 0,0 0-1,0 0 1,0 1 0,-2 6 213,1-5-158,0 0 1,0 0-1,0 0 0,-1 0 1,1 0-1,0 0 0,-1 0 0,1 0 1,-1 0-1,0 0 0,1-1 1,-1 1-1,0-1 0,-4 3 0,2-2-103,-1 1-1,0 0 0,1 0 0,0 0 0,-1 0 0,2 1 0,-1 0 0,0 0 0,1 0 1,-1 0-1,1 1 0,0-1 0,1 1 0,-1 0 0,1 0 0,0 0 0,0 0 0,0 0 1,1 0-1,0 0 0,0 1 0,0-1 0,0 6 0,1-10-15,0 0 0,1 0 0,-1 1-1,0-1 1,0 0 0,1 0 0,-1 0 0,0 0 0,1 0-1,0 1 1,-1-1 0,1 0 0,-1 0 0,1 0 0,0 0 0,0-1-1,0 1 1,-1 0 0,1 0 0,0 0 0,0-1 0,0 1-1,0 0 1,0-1 0,1 1 0,-1-1 0,0 1 0,0-1-1,0 1 1,0-1 0,0 0 0,3 0 0,5 1-316,0 0 0,0-1 0,15-1 0,-5 0-1380,-13 1 1139,0-1 0,-1 1 1,1-1-1,0-1 0,-1 1 0,1-1 1,9-5-1,35-21-3396,-33 17 2947,-4 3 716,0-1 0,-1 0 0,0-1 1,20-21-1,-13 11 2437,2-3-96,-14 12-27,-6 11-1940,-1 0-1,1 0 1,-1-1 0,0 1 0,0 0-1,1 0 1,-1-1 0,0 1 0,1 0-1,-1-1 1,0 1 0,0 0-1,0-1 1,1 1 0,-1-1 0,0 1-1,0 0 1,0-1 0,0 1 0,0 0-1,0-1 1,0 1 0,0-1 0,0 1-1,0-1 1,0 1 0,0 0-1,0-1 1,0 1 0,0-1 0,0 1-1,0 0 1,0-1 0,0 1 0,-1 0-1,1-1 1,0 1 0,0 0 0,-1-1-1,1 1 1,0 0 0,0-1-1,-1 1 1,1 0 0,0 0 0,-1-1-1,1 1 1,0 0 0,-1-1 0,1 1-58,0 0 0,0 0 0,0 0 0,0 0 0,-1 0 0,1 0 0,0 0 0,0 0 0,0-1 0,0 1 0,0 0 0,0 0 0,0 0 0,0 0 0,0 0 1,0 0-1,0 0 0,-1 0 0,1 0 0,0 0 0,0 0 0,0 0 0,0 0 0,0 0 0,0 0 0,0 0 0,0 0 0,-1 0 0,1 0 0,0 0 0,0 0 0,0 0 0,0 0 1,0 0-1,0 0 0,0 0 0,0 0 0,-1 0 0,1 0 0,0 0 0,0 0 0,0 0 0,0 0 0,0 0 0,0 0 0,0 0 0,0 0 0,0 0 0,0 1 0,-1-1 1,1 0-1,0 0 0,0 0 0,0 0 0,0 0 0,0 0 0,-12 8 737,10-8-707,0 1 0,1 0 0,-1-1 0,0 1 0,1 0 1,-1 0-1,1 0 0,-1 0 0,1 1 0,0-1 0,0 0 1,-1 1-1,1-1 0,0 0 0,-2 4 0,-11 48 112,13-44-266,0 0 0,0-1 0,1 1 0,0 15-1,1 2-343,-1-20 239,0 0 1,1 0-1,-1-1 1,1 1-1,0 0 1,3 6 0,-4-10 144,1 0 1,0 0-1,0 0 1,0 0 0,0-1-1,0 1 1,1 0-1,-1-1 1,1 1 0,-1-1-1,1 1 1,-1-1-1,1 0 1,0 0 0,-1 1-1,1-1 1,0 0 0,0-1-1,0 1 1,0 0-1,3 0 1,1 1-133,1-1 0,0-1 0,-1 1 0,1-1 0,0 0 0,0 0 0,0-1 0,7-2 0,7-2-287,24-9 0,-28 8 314,55-23-37,-49 19 251,-11 4-16,0 1-1,0-2 1,-1 0 0,13-10-1,1-1 49,-6-5 122,-9 14-92,-8 8 39,0-1 0,-1 1 1,1-1-1,0 1 0,-1-1 0,0 0 0,1 0 0,-1 1 1,0-1-1,1-3 0,10-9 3291,-14 14-2443,1 0-967,1 0 0,-1 0 0,1 0 0,0 0 0,-1 0 0,1 0 0,-1 0 0,1 0 0,-1 0 0,1 0 0,0 1 0,-1-1 0,1 0 0,-1 0 0,1 0 0,0 1 0,-1-1 0,1 0 0,0 0 0,-1 1 0,1-1 0,0 0 0,-1 0 0,1 1 0,0-1 0,0 0 0,-1 1 0,1-1 0,0 1 0,0-1 0,0 0 0,0 1 0,-1-1 0,1 1 0,0-1 0,0 0 0,0 1 0,0-1 0,0 1 0,0-1 0,0 0 0,0 1 0,0-1 0,0 1 0,0-1 0,1 1 0,-4 18 463,-5 19 122,2 0 0,-2 47 0,5 79-18,3-66-301,0 35-1596,0-47-4662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4320,'5'-3'318,"-1"-1"1,1 1 0,0 0-1,0 0 1,0 1 0,7-3-1,-2 1-164,2-3 380,-11 6-441,0 0 1,0 0-1,0 1 1,1-1-1,-1 0 1,0 1-1,1-1 0,-1 1 1,0 0-1,1-1 1,-1 1-1,1 0 1,-1 0-1,3 0 1,0 0 174,2-1 95,0 1-1,0 0 1,0 1-1,0-1 1,-1 1-1,1 0 1,0 0-1,0 1 1,-1 0-1,11 5 1,26 20 1306,-41-26-1644,0 0 1,1 0-1,-1 0 0,0 1 1,0-1-1,0 0 0,0 0 0,0 1 1,0-1-1,0 0 0,-1 1 1,1-1-1,0 1 0,-1-1 1,1 1-1,-1 0 0,0-1 1,1 1-1,-1-1 0,0 1 1,0 0-1,0-1 0,0 1 1,-1 2-1,0 2-26,0 0 0,-1 0 0,1 0 0,-5 9 0,4-11-30,-6 17-444,4-9 91,-1-2 0,0 1 0,0 0 0,-9 11 1,12-19 235,0 0 0,0-1 0,0 1 1,0-1-1,0 1 0,-1-1 0,-3 3 1,5-4 53,0-1 0,-1 1 1,1-1-1,0 1 0,-1-1 1,1 1-1,-1-1 1,1 0-1,0 1 0,-1-1 1,1 0-1,-1 0 0,1 0 1,-1 0-1,1 0 0,0-1 1,-1 1-1,1 0 1,-1-1-1,1 1 0,0-1 1,-1 1-1,0-2 0,0 1-41,1 0-1,0 0 1,-1 0 0,1-1-1,0 1 1,0 0-1,0-1 1,0 1-1,0-1 1,0 1-1,0-1 1,0-1 0,-8-23-567,7 21 679,1 2-21,1 0 0,-1 0 0,1-1 1,0 1-1,-1 0 0,1 0 0,1 0 0,-1 0 0,0 0 0,1 0 0,-1 0 0,1 0 0,0 0 0,0 0 1,0 0-1,1 0 0,-1 0 0,1 1 0,-1-1 0,5-4 0,5-11-351,-2 0-101,21-29 0,-28 43 488,1 0 0,0 1 0,1-1 0,-1 1 0,1 0 0,-1 0 0,1 0 0,0 0 0,0 1 0,6-3 0,1-2 91,-5 3 169,0 1 0,0-1 0,0 1 0,0 0 0,1 1 0,-1-1 0,1 1 0,0 0 1,-1 1-1,14-2 0,-19 3-122,1 0 0,0 1 0,-1-1 1,1 0-1,0 0 0,-1 1 0,1-1 0,0 1 1,-1-1-1,1 1 0,-1 0 0,1 0 0,-1 0 0,1 0 1,-1 0-1,0 0 0,0 0 0,1 0 0,-1 0 1,0 0-1,0 1 0,1 1 0,0 0-7,-1-1 0,0 1 0,0 0 0,0-1 0,0 1 0,0 0 0,-1 0 0,1 0-1,-1 0 1,0 3 0,0-3-73,0-1 1,0 0-1,1 0 0,-1 0 0,0 1 0,1-1 1,-1 0-1,1 0 0,0 0 0,0 0 0,0 0 0,0 0 1,0 0-1,0 0 0,0 0 0,2 1 0,-1 0-8,0-1 0,-1 1 0,1 0 0,0-1 0,-1 1 0,2 4 0,-1 1 20,-2-7-51,0 0 0,0 0 0,0 0 0,1 0-1,-1 0 1,0 0 0,1 0 0,-1 0 0,1 0-1,1 2 1,18 6 219,-7 1-143,-12-9-79,0 1 0,0-1 1,0 0-1,0 0 0,1 0 1,-1 0-1,0-1 0,1 1 1,-1 0-1,1-1 0,-1 1 1,1 0-1,-1-1 0,1 0 1,-1 1-1,1-1 0,0 0 1,2 0-1,1 0-20,0 0 0,0 0 0,0 0 0,0-1 0,0 0 0,6-1 0,-8 0-34,1 0 1,-1 0-1,0 0 1,0-1-1,0 1 1,0-1-1,5-4 1,-6 5 41,-1 0 0,1 0 0,-1 0-1,1-1 1,-1 1 0,0 0 0,0 0 0,0-1 0,0 1 0,0 0-1,-1-1 1,1 1 0,-1-1 0,1 1 0,-1-1 0,0 1 0,0-3 0,-1-6 10,0 1 1,-6-20-1,5 22 1,0 0 0,1 0 0,-1-9 0,2 16-3,0-2 32,0-1 0,0 1 0,0 0 0,0 0 0,1-1-1,0 1 1,1-5 0,-2 7-17,1 0 1,0 0-1,-1 0 1,1 0-1,0 1 0,0-1 1,0 0-1,0 1 0,-1-1 1,1 0-1,0 1 1,0-1-1,0 1 0,0-1 1,0 1-1,0 0 1,1-1-1,-1 1 0,0 0 1,0 0-1,0 0 0,0 0 1,0 0-1,0 0 1,2 0-1,7 0 71,-2-1 16,-1 1-1,0 1 1,14 1-1,12 5 142,-19-4-54,0 1 0,24 8 1,-22-6-80,-6-3-30,-1 1-1,0 0 0,11 6 1,-9-3 89,-9-6-101,0 0 0,0 0-1,0 0 1,0 1 0,0-1 0,-1 0 0,4 4-1,-5-4-41,0-1-1,1 1 0,-1 0 0,0 0 0,1 0 0,-1-1 1,0 1-1,0 0 0,0 0 0,0 0 0,1 0 1,-1 0-1,-1 0 0,1-1 0,0 1 0,0 0 0,0 0 1,0 0-1,-1 0 0,1-1 0,0 1 0,-1 0 0,1 0 1,-1 1-1,-1 0 61,0 1 0,1-1 0,-1 1 1,0-1-1,-1 0 0,1 1 0,0-1 1,-1 0-1,1-1 0,-1 1 0,0 0 0,-3 1 1,3-1-25,-1 0 1,1 0 0,-1 0-1,1 1 1,0-1 0,0 1 0,0 0-1,1-1 1,-4 5 0,-19 32 119,24-37-180,1 0-1,0-1 0,0 1 0,0-1 0,0 1 0,0 0 0,0-1 0,0 1 0,1 0 0,-1-1 1,0 1-1,1-1 0,-1 1 0,1-1 0,0 1 0,0-1 0,-1 1 0,1-1 0,0 1 0,0-1 1,0 0-1,2 2 0,0-1 23,0 1 1,0-1 0,0-1-1,0 1 1,6 2-1,-5-2-34,-3-1-1,0-1 0,-1 0 0,1 0 0,0 0 0,0 0 0,0 1 0,0-1 0,0 0 0,-1 0 0,1-1 0,0 1 0,0 0 0,0 0 0,0 0 0,0 0 0,-1-1 0,1 1-1,0 0 1,0-1 0,0 1 0,-1-1 0,1 1 0,0-1 0,-1 1 0,1-1 0,0 1 0,0-2 0,6-3-68,16-7-245,-22 12 306,1-1 0,0 1 0,-1-1 1,1 1-1,-1-1 0,1 0 0,-1 1 0,0-1 0,1 0 0,-1 0 1,0 0-1,1 0 0,-1 0 0,0 0 0,0-1 0,0 1 0,0 0 0,0-1 1,0 1-1,-1-1 0,1 1 0,0 0 0,-1-1 0,1 0 0,-1 1 1,1-1-1,-1 1 0,0-1 0,0 0 0,0 1 0,0-1 0,0 1 0,0-1 1,0-1-1,0 1-6,0 1 0,0-1 0,1 1 1,-1-1-1,0 1 0,1 0 0,-1-1 1,1 1-1,1-3 0,2-9-92,-8-6-14,3 13 18,-1 0-1,1 0 1,0-10-1,1 9 8,1-8-893,-1 15 957,1-1-1,-1 1 0,0-1 1,0 1-1,1 0 0,-1-1 1,1 1-1,-1-1 0,0 1 1,1 0-1,-1 0 0,1-1 1,-1 1-1,1 0 0,-1 0 1,1-1-1,-1 1 0,1 0 1,-1 0-1,1 0 0,-1 0 1,1 0-1,-1 0 1,1 0-1,-1 0 0,2 0 1,4 0-307,0 1 0,1 0 0,-1 0 0,9 3 0,-8-2 164,0-1 0,-1 1 0,1-1 1,11 0-1,-3-2 6,-7 1 75,0 0-1,0 0 0,-1 0 1,13 3-1,-8 1 34,25 4 95,-22-9 139,-15 0-156,0 1 0,1 0 0,-1 0-1,1-1 1,-1 1 0,0 0 0,1-1-1,-1 1 1,0 0 0,0-1 0,1 1-1,-1 0 1,0-1 0,0 1 0,1-1 0,-1 1-1,0-1 1,0 1 0,0 0 0,0-1-1,0 1 1,0-1 0,0 1 0,0-1 0,0 0-1,0 1 38,-1-1 1,1 1-1,-1 0 0,0-1 0,1 1 0,-1 0 0,0 0 1,1 0-1,-1 0 0,0-1 0,1 1 0,-1 0 0,0 0 0,0 0 1,1 0-1,-1 0 0,-1 1 0,2-1 21,-12 0 256,0 1 0,0 0 1,0 0-1,0 1 0,-11 4 0,11-3-46,10-3-231,0 0 0,0 1 0,0-1 0,0 1 0,0-1-1,0 1 1,0 0 0,0 0 0,1 0 0,-1 0 0,0 0 0,0 0 0,1 0 0,-3 2 0,4-2-48,-2 1 7,0-1-1,0 1 0,0 0 0,0 0 0,1 0 0,-1 0 0,1 1 1,-1-1-1,1 0 0,0 1 0,-1 2 0,2-5-5,0 1 0,0 0 0,0-1 0,0 1 0,0 0 1,0-1-1,0 1 0,0 0 0,1-1 0,-1 1 0,0 0 0,0-1 0,1 1 0,-1 0 0,0-1 0,1 1 0,-1-1 1,1 2-1,2 0 10,-1 0 0,0 0 1,1-1-1,-1 1 0,1 0 1,3 1-1,10 3-120,1 0 1,0-1-1,0-1 0,25 3 1,-31-5-155,2 0 39,15 3-210,-12-7-84,1 0 1,29-8-1,-17 3 206,-20 5 283,0 1 0,0-2 0,0 1 0,0-1 0,-1-1 0,1 1 0,12-9 0,-2 0 96,-12 8-31,0-1 1,-1 0-1,0 0 1,7-6 0,-10 7-13,1-1 1,0 0 0,-1 0 0,0-1 0,2-5 0,-2 6 16,-3 5-28,0-1 0,1 1 1,-1-1-1,0 1 0,0 0 0,0-1 1,0 1-1,1-1 0,-1 1 0,0-1 1,0 1-1,0-1 0,0 1 0,0-1 1,0 1-1,0 0 0,0-1 0,0 1 1,0-1-1,-1 1 0,1-1 0,0 1 1,0-1-1,0 1 0,-1 0 1,1-1-1,0 0-10,-1 1 1,1 0-1,0 0 0,0 0 1,-1 0-1,1 0 1,0-1-1,0 1 1,-1 0-1,1 0 0,0 0 1,0 0-1,-1 0 1,1 0-1,0 0 0,0 0 1,-1 0-1,1 0 1,0 0-1,-1 0 1,1 0-1,0 0 0,0 0 1,-1 0-1,1 1 1,0-1-1,0 0 1,-1 0-1,1 0 0,0 0 1,0 0-1,0 1 1,-1-1-1,1 0 0,0 1 1,-7 8 32,-2-6-32,8-3-5,0 0 1,0 0-1,0 0 1,1 0-1,-1 1 1,0-1-1,0 0 0,1 1 1,-1-1-1,0 1 1,0-1-1,1 0 1,-1 1-1,1 0 0,-1-1 1,0 1-1,1-1 1,-1 1-1,1 0 1,-1-1-1,1 1 1,0 0-1,-1 0 0,1-1 1,-1 2-1,-22 25 70,15-15-131,3-7-12,4-5 64,1 0-1,0 1 0,0-1 0,0 1 1,-1-1-1,1 0 0,0 1 1,0-1-1,0 1 0,0-1 1,0 1-1,0-1 0,0 0 1,0 1-1,0-1 0,0 1 1,0-1-1,0 1 0,0-1 0,0 1 1,0-1-1,0 0 0,1 1 1,-1-1-1,0 1 0,0-1 1,1 0-1,-1 1 0,1 0 1,7 9-183,-8-10 189,0 0-14,1 0 0,-1 1 0,1-1 0,-1 0 0,1 1 0,-1-1 0,1 0 0,-1 0 0,1 1 0,0-1 0,-1 0 0,1 0 0,-1 0 0,1 0 0,-1 0 0,1 0 0,0 0 0,-1 0 0,1 0 0,-1 0 0,1 0 0,0 0 0,0-1 0,1 1-66,1 0 13,0 0 0,0-1 1,-1 1-1,1-1 0,0 0 0,0 0 0,0 0 0,4-2 0,2-1-69,23-9-527,-21 10 516,-10 3 133,1 0 0,-1 0 0,0 0-1,1 0 1,-1-1 0,0 1 0,1-1-1,-1 1 1,0-1 0,0 1-1,1-1 1,-1 1 0,0-1 0,0 0-1,0 0 1,0 0 0,0 0-1,0 0 1,0 0 0,1-2 0,12-24-197,-11 18 198,-4 16 150,3-3 436,7 10 43,-8-12-505,0 1-1,0-1 1,0 0 0,1 0-1,-1 0 1,1 0 0,-1 0-1,1 0 1,0 0 0,3 2 0,13 7 460,21 8 0,-15-7-328,-18-10-206,0 1 1,0-1 0,0 0 0,1-1 0,11 2 0,-1 0 6,8 2 16,-20-3-42,1 0 0,0-1-1,0 0 1,0 0 0,0-1-1,0 1 1,0-1 0,0-1 0,0 1-1,9-3 1,-8 1 4,40-12 215,-43 13-217,-1 0 1,0 0-1,0-1 1,0 0 0,0 1-1,0-1 1,0-1-1,0 1 1,-1 0 0,1 0-1,2-4 1,0-11 41,-3 8-33,37-152 22,-26 86 577,-11 61-278,-1 1-1,2 0 1,0 0-1,0 0 1,1 0-1,9-17 1,-2 5 485,-7 14-35,-8 22-256,-4 12-62,-9 25 24,9-12-167,-14 50 250,12-57-458,3-12-60,1 1 0,1-1 0,-4 24 0,5 12-20,3-47-37,0 0-74,0 0 1,0 0 0,0 0 0,1 0 0,0 0 0,1 0-1,-1 0 1,4 11 0,-4-14 97,1 1-340,0-1 0,0 0-1,0 0 1,0 0 0,3 5-1,-3-7 35,0 0 0,-1 0 0,1 0 0,1 0 0,-1 0 0,0 0 0,0 0 0,0-1 0,0 1 0,1 0 0,-1-1 0,0 1 0,1-1 0,-1 1 0,3-1 0,23 3-3190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28 4224,'0'0'1365,"0"2"-826,1 1-395,-1-1 163,0 0 0,0 0 0,0-1 1,0 1-1,-1 0 0,1 0 0,0 0 0,-1-1 1,0 3-1,-5 0 64,2-1-97,3 8 435,1-10-692,0-1-1,0 1 0,0-1 1,0 1-1,0-1 1,0 0-1,0 1 0,0-1 1,-1 1-1,1-1 1,0 1-1,0-1 0,0 0 1,0 1-1,-1-1 0,1 0 1,0 1-1,0-1 1,-1 1-1,1-1 0,0 0 1,0 0-1,-1 1 0,1-1 1,0 0-1,-1 0 1,1 1-1,-1-1 0,1 0 1,0 0-1,-1 0 1,1 1-1,-1-1 0,1 0 1,0 0-1,-1 0 0,1 0 1,-1 0-1,1 0 1,-1 0-1,0 0 0,-1 0 566,4 0-492,-1 0-87,-1 0 0,0 0 0,1 0 0,-1 0 0,0 0 1,1 0-1,-1 0 0,0 0 0,1 0 0,-1 0 0,1-1 0,-1 1 0,0 0 0,0 0 0,1 0 0,-1 0 0,0-1 0,1 1 0,-1 0 0,0 0 0,1-1 0,-1 1 0,0 0 0,0 0 0,0-1 0,1 1 0,-1-1 0,7-6 67,16 0 26,-12 1-7,11-6 94,11 7-36,-16 3-107,74-16-5,-68 12-40,0 1 0,1 1 1,34-2-1,123 6 117,-160 1 53,28 5 0,-30-3 83,28 1 0,-45-4-222,0 0 0,-1 0 0,1 0 0,0 1 0,-1-1 0,1 0 0,0 1 0,-1-1 0,1 1 0,-1 0 0,1 0 0,2 1 0,-3-1 7,0 0 0,1 0 0,-1-1 0,0 1 0,1-1 1,-1 1-1,0-1 0,1 1 0,-1-1 0,1 0 0,-1 0 0,3 1 0,-4-1-28,0-1 0,1 1 0,-1 0-1,0 0 1,0 0 0,0 0 0,1 0-1,-1 0 1,0 0 0,0 0 0,1 0-1,-1 0 1,0 0 0,0 0 0,0 0-1,1 0 1,-1 0 0,0 0 0,0 0 0,1 0-1,-1 0 1,0 0 0,0 1 0,0-1-1,1 0 1,-1 0 0,0 0 0,0 0-1,0 0 1,1 1 0,-1-1 0,0 0-1,0 0 1,0 0 0,0 1 0,0-1 0,0 0-1,1 0 1,-1 0 0,0 1 0,0-1-1,0 0 1,0 0 0,0 0 0,0 1-1,0-1 1,0 0 0,0 0 0,0 1-1,0-1 1,-6 9-29,4-7 45,-28 41 59,5-10-68,-31 40 14,41-51-26,-28 29 0,23-29 0,-27 35 0,-39 40 0,26-42 0,14-4 19,30-33 30,-21 19 0,4-8-26,-1-2 0,-55 34 0,84-58-13,-14 9-27,-1-1 0,-1-1 0,-25 9 0,28-8 6,15-9-1,1 0 0,-1-1-1,1 1 1,-1-1 0,0 1-1,0-1 1,0 0 0,0 0 0,-4 1-1,2 0-45,-10 6-142,10-5-90,11-2 236,41-2-164,-16 0 201,45 5 1,46 10 37,-101-11-9,-1 1 1,25 8-1,23 5 26,-45-13-3,-16-4-17,-1 1 1,0 0-1,1 1 0,-1-1 0,0 1 0,0 0 0,0 1 0,0 0 0,0 0 0,8 5 1,5 1 98,-15-8-177,0 1 0,-1-1 1,1 1-1,0 0 0,-1 0 0,1 0 0,-1 1 0,5 3 0,-8-5-24,1-1 1,-1 0-1,0 1 0,1-1 0,-1 1 0,1-1 1,-1 1-1,0-1 0,1 1 0,-1-1 0,0 1 1,0-1-1,1 1 0,-1 0 0,0-1 0,0 1 1,0-1-1,0 1 0,0 0 0,0-1 0,0 1 0,0-1 1,0 1-1,0 0 0,0-1 0,0 1 0,0-1 1,0 1-1,0 0 0,-1-1 0,1 1 0,0-1 1,0 1-1,-1-1 0,1 1 0,0-1 0,-1 1 1,1-1-1,-1 1 0,1-1 0,-1 1 0,-2 2-1590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7136,'0'0'3232,"0"-13"-1280,14 13-992,0 0-768,14 0-128,-14-14 224,13 14-160,-13 0-320,14 0 96,-15-14-1536,15 14 896,-14-14-2144,13 0 1632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28 110 3968,'-23'-23'1285,"22"22"-1265,1 1 0,0 0 0,-1 0 0,1-1 0,0 1 0,-1 0-1,1 0 1,0-1 0,0 1 0,0 0 0,-1-1 0,1 1 0,0 0 0,0-1 0,0 1 0,-1-1-1,1 1 1,0 0 0,0-1 0,0 1 0,0 0 0,0-1 0,0 1 0,0-1 0,0 0-1,0-38 1341,0 38-1315,0 0 0,0 0 0,0 0 0,1 0-1,-1 0 1,0 0 0,0 0 0,1 0-1,-1 0 1,1 0 0,-1 0 0,1 0 0,-1 1-1,1-1 1,-1 0 0,1 0 0,0 0-1,-1 1 1,1-1 0,0 0 0,0 1 0,0-1-1,0 0 1,-1 1 0,1-1 0,0 1-1,0 0 1,0-1 0,0 1 0,2-1 0,5-2 374,-5 1-354,-1 1 0,1-1 0,0 1 0,0 0 0,1 0 0,-1 1 0,0-1 0,0 0 0,0 1 0,1 0 0,-1 0 0,0 0-1,0 0 1,0 1 0,1-1 0,-1 1 0,0-1 0,4 3 0,15 2 184,72 11 396,-61-7-402,-15-3-23,30 4 0,46 4 116,-71-12-300,-1 0 1,32-3 0,-15 0-216,-35 1-38,0 0 0,-1 0 0,1 0 0,0 0 0,-1-1 0,1 0 0,0 0 0,-1 0 0,1 0 0,-1 0 0,0-1 0,1 0 0,-1 1 0,0-1 0,0 0 0,0-1 0,0 1 0,4-5 0,7-7-1148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6400,'-13'-14'3264,"26"14"-2048,15 0-320,-14 0-512,13 0-128,1 0-160,0 0-704,-15 0 320,15 0-2080,-14 0 1312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5216,'-28'14'2368,"42"-14"-2048,0 0 1376,14 0-992,-1 0 640,15 0-800,-1-14-64,-13 14-320,13 0-320,0 0 96,1 0-1760,-1 0 1024,1 14-2016,-1-14 1600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8224,'0'14'3712,"14"-14"-2272,0 13-1120,0-13 64,13 0-224,1 14-512,0-14 160</inkml:trace>
  <inkml:trace contextRef="#ctx0" brushRef="#br0" timeOffset="1">42 139 7392,'-14'14'3360,"28"-14"-2944,-14 13 1056,27-13-896,1 0 0,14 0-384,13 0-1824,-14 0 896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15 4064,'0'-1'68,"0"1"0,0-1 0,0 1 0,0-1 0,0 0 0,0 1 0,0-1 0,0 1 0,0-1 0,0 1 0,0-1 0,1 1 0,-1-1 0,0 1 0,0-1 0,1 1 0,-1 0 0,0-1 0,1 1 0,-1-1 0,0 1 0,1 0 0,-1-1 0,0 1 0,2-1 0,12 0 1912,-6 1-1616,-7 0-280,0 0 1,1 0 0,-1 0-1,0 1 1,1-1 0,-1 0-1,0 1 1,1-1 0,-1 1-1,0 0 1,1-1 0,0 2-1,9 3 277,0-2-86,-9-3-241,-1 0 1,1 0-1,-1 0 0,1 1 0,-1-1 0,1 1 0,-1-1 0,1 1 0,-1-1 1,0 1-1,1 0 0,-1 0 0,0 0 0,0 0 0,1 0 0,-1 0 0,0 0 1,0 0-1,0 0 0,1 2 0,14 20 531,-4-12-341,-9-9-170,-1 0 0,1 0 1,-1 1-1,1-1 0,-1 1 1,0 0-1,0 0 1,0 0-1,-1-1 0,4 8 1,0 2 73,0 0 0,-1 0 0,0 1 0,-1 0 0,-1 0 0,2 20 0,-3-14-69,-1-11-45,1 0 1,-1 0-1,-1 0 0,0 0 1,0 0-1,-2 8 1,-18 27 86,-6 32-45,-8 16-75,20-61 133,0-1-1,-3-1 0,-38 48 1,54-72-99,-78 87 332,75-87-352,1 0 0,0 1 0,-6 9 0,9-12 6,0 0-1,0 0 0,0 0 1,0 1-1,1-1 0,-1 0 1,1 1-1,-1-1 1,1 0-1,0 4 0,0-6 2,0 0 0,0 1-1,0-1 1,0 0 0,0 0-1,0 0 1,0 1 0,0-1-1,0 0 1,0 0 0,0 0-1,0 0 1,0 1 0,1-1-1,-1 0 1,0 0 0,0 0-1,0 0 1,0 0 0,0 1-1,1-1 1,-1 0 0,0 0-1,0 0 1,0 0 0,0 0-1,1 0 1,-1 0 0,0 0 0,0 0-1,0 1 1,1-1 0,-1 0-1,0 0 1,10 6 62,-6-3-30,1 0 0,-1 0 0,1-1 0,6 4 1,8-1 117,-12-4-117,-1 1 0,0 0 1,9 4-1,-5-2-60,0-1 0,0 1 0,15 2 0,15 4-67,-28-5-21,22 4-1,-25-7-156,1 0 0,-1 1 0,16 6 0,-12-1-283,6 2-260,-19-9 770,0-1 0,1 0 0,-1 0 0,0 0 0,0 0-1,0 0 1,1 0 0,-1 1 0,0-1 0,0 0 0,0 0 0,1 0-1,-1 0 1,0 0 0,0 0 0,1 0 0,-1 0 0,0 0 0,0 0-1,1 0 1,-1 0 0,0 0 0,0 0 0,0 0 0,1-1 0,-1 1-1,0 0 1,0 0 0,1 0 0,-1 0 0,0 0 0,0 0-1,0 0 1,0-1 0,1 1 0,-1 0 0,0 0 0,0 0 0,0-1-1,0 1 1,0 0 0,1 0 0,-1 0 0,0-1 0,0 1 0,0 0-1,0 0 1,0 0 0,0-1 0,0 1 0,0 0 0,0 0 0,0-1-1,0-1-1166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55 7296,'-42'0'3328,"56"0"-1568,0 14-1248,0-14 64,13 0-352,15-14 64,-1 14-160,-13-13-288,13 13 96,-13-14-1536,0 14 864,-1-14-1216,-13 0 1088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5984,'-13'0'3040,"26"0"-800,1 0-1024,0 0-704,0 0-128,13 0-256,-13 0 128,14 0-160,-14 14-1856,13-14 928,-13 14-3680</inkml:trace>
  <inkml:trace contextRef="#ctx0" brushRef="#br0" timeOffset="1">0 97 7648,'0'0'3456,"14"0"-3008,0 0 1024,0 14-896,-1-14 128,15 0-416,0 0-352,13 0 32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6976,'14'0'3168,"27"0"-2752,-27 0 320,14 0-480,-1 0 128,1 0-256,0 0-1760,-1 0 896,-13 0-3968,14 0 2656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5216,'0'0'2917,"0"2"-1616,1 23 357,-1-13-983,1 1 0,-2 0 0,-2 21 0,0-24-457,0 5 232,1 0 0,-2 25 0,4-20-163,-1-7 30,1 0-1,3 22 1,3-15-31,-5-14-265,1-1 1,-1 1 0,0-1 0,0 10-1,-1-11-77,0 0 0,1-1 0,-1 1 0,1 0 0,0-1 0,0 1-1,0-1 1,1 1 0,-1-1 0,1 0 0,0 1 0,0-1-1,0 0 1,0 0 0,1 0 0,-1 0 0,1-1 0,0 1 0,-1-1-1,1 0 1,4 3 0,-1-1-514,0-1 0,0 0 0,0 0 0,0-1 0,1 0 1,0 0-1,-1 0 0,1-1 0,0 0 0,-1 0 0,9 0 0,25-1-1435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9792,'-28'28'4448,"42"27"-3872,-14-27-736,0-1-32,-14 15-544,14-1 416,-41 0-2944,13 1 1792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6560,'-13'14'2976,"26"-1"-1280,-13 1-1184,0 0 352,0 14-512,0-14-64,0 13-160,-13 1 64,13-1-128,0-13 320,0 14-192,0-14 96,-14-1-160,0-13-1120,14 14 544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69 3904,'0'-5'528,"-1"-23"3496,0 27-3917,1-1 1,0 0-1,-1 1 0,1 0 0,-1-1 1,0 1-1,1-1 0,-1 1 0,0 0 1,0-1-1,0 1 0,-1-2 0,1 3-81,1 0-1,-1-1 1,1 1 0,-1 0-1,1-1 1,-1 1-1,1 0 1,-1 0-1,0-1 1,1 1-1,-1 0 1,1 0-1,-1 0 1,1 0 0,-1 0-1,0 0 1,1 0-1,-1 0 1,1 0-1,-1 0 1,0 0-1,1 0 1,-1 1-1,-2-1 66,1 0-40,0 0-1,0 0 1,0 0-1,0-1 1,0 1 0,0-1-1,0 1 1,0-1-1,0 0 1,0 1-1,-2-3 1,2 2 22,-1 0 1,1 0-1,0 0 1,0 1-1,-1-1 0,1 0 1,0 1-1,-1 0 1,1-1-1,-1 1 1,-2 0-1,-1 1 58,1-1 0,0 1 0,-1 0 0,-6 2 0,-9 3 68,-4-2-70,3 0 167,0 1 1,-33 12-1,40-12-173,1 2 0,1 0-1,-22 14 1,29-17-106,1 1-1,-1 0 0,1 0 1,0 0-1,0 0 1,0 1-1,1 0 1,-1 0-1,2 0 1,-7 13-1,5-8-31,-12 36-65,16-42 77,0 0-1,0 1 1,0-1-1,1 0 1,-1 0-1,1 0 1,1 10 0,9 26 24,-9-28 5,5 13 44,-2-18-48,0 0 1,1 0 0,11 13-1,-6-8-5,-2-4 14,2 0 0,-1 0 0,1-1 0,0 0 1,1 0-1,11 5 0,6-6 7,52 16-332,-77-22 132,0 0 0,1-1 0,-1 1 0,0-1 0,0 0 0,0 0 0,0 0 0,5 0 0,1-1-385,-8 1 371,0 0 0,-1 0 0,1 0 0,0 0 0,0 0 0,0 0 0,0 0 0,0 0 0,0 0 0,0-1 0,0 1 0,-1 0 0,3-1 0,-3 0 52,0 1 0,1-1 1,-1 0-1,0 0 0,0 1 0,1-1 0,-1 0 1,0 1-1,0-1 0,0 0 0,0 0 0,0 1 1,0-3-1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6048,'-23'-12'1952,"22"12"-1912,1 0 0,0-1 0,-1 1 0,1 0 0,0 0 0,-1-1 0,1 1 0,0 0 0,-1-1 1,1 1-1,0 0 0,0-1 0,-1 1 0,1-1 0,0 1 0,0 0 0,0-1 0,-1 1 0,1-1 0,0 1 0,0-1 0,0 1 0,0 0 1,0-1-1,0 1 0,0-1 0,0 1 0,0-1 0,0 1 0,0 0 0,0-1 0,1 1 0,-1-1 0,0 0 0,0-1 1384,2-10 710,3 10-1868,-1-1 1,1 1 0,-1-1-1,6 0 1,-2 1-174,0 1 1,0 0-1,0 1 1,0 0-1,10 1 0,5-1 8,111 0-343,-50 0-5542,-82 0 4344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8320,'0'-14'3744,"14"14"-1952,0 0-1312,0 0 160,13 0-384,1 0 96,-14 0-192,13 14-1632,1-14 800,-1 13-3200,-13 1 2176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7808,'0'0'3520,"14"0"-1568,0 0-1376,27 0 0,0 0-384,1-14-128,13 14-32,-14 0-2592,1 14 1408,-1-14-4608,1 14 3232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8800,'-14'0'4512,"28"0"-3648,0 0-576,13 0 96,1 0-224,13 0-864,-13 0 352</inkml:trace>
  <inkml:trace contextRef="#ctx0" brushRef="#br0" timeOffset="1">14 235 7968,'-13'14'3616,"40"0"-3136,1-14 160,-1 0-448,1 0-96,13 0-32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36 8480,'-6'-5'1095,"0"0"1,0 0-1,-7-3 1,5 3-998,1 0 229,7 5-302,0 0-1,0 0 0,0-1 0,0 1 0,-1 0 0,1 0 1,0 0-1,0 0 0,0 0 0,0-1 0,0 1 0,0 0 1,-1 0-1,1 0 0,0 0 0,0 0 0,0 0 0,0 0 0,-1-1 1,1 1-1,0 0 0,0 0 0,0 0 0,-1 0 0,1 0 1,0 0-1,0 0 0,0 0 0,-1 0 0,1 0 0,0 0 1,0 0-1,0 0 0,-1 0 0,1 0 0,0 1 0,0-1 1,0 0-1,0 0 0,-1 0 0,1 0 0,0 0 0,0 0 1,-7 5 488,-9 0 163,12-5-599,1 1 0,-1 0 0,0 0 0,1 0 1,0 1-1,-1-1 0,1 1 0,-3 2 0,-1 2 2,0 1 0,1-1 0,-1 1-1,-7 12 1,-3 3-20,8-11-41,3-5-8,0 1 0,-7 13 0,-2 16 11,9-20-15,-4 11-2,1-8-3,-6 30 0,13-44-1,1 0 0,0 0 0,1 1 0,-1-1 0,1 0 0,0 0 0,0 1 0,1-1 0,-1 0 0,3 10-1,-1-12 4,-1 1-1,1-1 0,0 0 0,0 1 0,3 2 0,2 5 28,4 7 58,-8-10-63,1-1 1,1 0-1,0 0 0,0 0 1,6 6-1,-4-5-445,1-1 0,1 1 1,-1-1-1,1-1 0,0 1 0,1-2 0,-1 1 0,1-1 0,0-1 0,11 4 1,-17-7-137,-1 0 1,1 1-1,-1-1 0,1 1 1,4 3-1,8 8-1726</inkml:trace>
  <inkml:trace contextRef="#ctx0" brushRef="#br0" timeOffset="1">28 367 8896,'0'0'4032,"14"-14"-3520,0 14 288,14 0-544,-1-14 32,1 1-160,0-1-3040,13 0 1568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9312,'-14'0'4192,"28"-14"-3616,-14 1 224,13 13-544,15 0-160,-14 0-96,0 0-1568,13 0 864</inkml:trace>
  <inkml:trace contextRef="#ctx0" brushRef="#br0" timeOffset="1">14 277 7872,'-14'0'3584,"42"0"-3104,-14 0 640,-1 14-704,1-14-96,14 0-192,0 0-1664,-1 0 832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7040,'0'-14'3200,"27"14"-2752,-13 0 640,0 0-672,13 0 480,15 0-544,-1 0 256,1-14-352,-15 14-416,15 0 64,-29 14-2016,15-14 1152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7040,'-1'0'218,"0"0"0,-1 0 0,1 0 1,-1 0-1,1 1 0,-1-1 0,1 0 0,-1 1 1,1-1-1,0 1 0,-1-1 0,1 1 0,0 0 1,0 0-1,0 0 0,-1 0 0,-1 1 0,1 1-94,0 0 0,0 1 0,0-1-1,0 0 1,-2 5 0,1-1 507,-3 6-263,2 0-1,0 1 1,-5 23 0,9-33-308,-2 9 106,1 0 0,0 0 0,2 21-1,-1-8-76,1-10 5,1 1 0,1 0 0,7 27 0,-9-42-76,0 2-6,0-1 0,1 0-1,-1 1 1,1-1 0,0 0-1,0 0 1,0 0 0,1-1-1,-1 1 1,1-1 0,-1 1-1,1-1 1,0 0 0,4 3-1,8 4-862,26 13-1,-25-15-217,11 7-2536,1 0 1061</inkml:trace>
  <inkml:trace contextRef="#ctx0" brushRef="#br0" timeOffset="1">417 1036 7040,'-14'42'3200,"14"13"-2752,-14-28-192,14 15-224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1 693 5312,'0'0'1701,"0"2"-1024,0-2-652,0 1-1,0-1 0,0 1 0,0-1 0,0 0 0,0 1 0,0-1 0,0 1 1,0-1-1,0 0 0,0 1 0,0-1 0,0 1 0,1-1 0,-1 0 0,0 1 1,0-1-1,1 0 0,-1 1 0,0-1 0,0 0 0,1 1 0,-1-1 1,0 0-1,1 0 0,-1 1 0,0-1 0,1 0 0,15 2 893,-10-3-678,-2 1-175,0 0-1,-1-1 0,1 0 1,-1 0-1,1 0 0,-1 0 1,0-1-1,1 1 0,-1-1 0,0 0 1,0 0-1,0 0 0,0 0 1,0-1-1,4-4 0,8-6 7,-7 7-63,0 1 0,17-8-1,14-9-15,5-10 51,6 9 38,-42 18-26,0-1 0,9-8-1,-6 4 5,-2 3-21,0-1 1,-1-1-1,0 1 0,0-1 1,-1-1-1,0 1 0,6-14 1,55-105 161,-59 108-135,-1-1 1,-1 1 0,-1-1 0,4-31-1,-7 33 127,-2 8-44,1 0 0,0 0 0,6-20 0,-4 22-73,-2 0 1,1 0-1,-1 0 0,0-1 1,-1 1-1,-1-1 0,1 1 1,-2-11-1,1 13-92,0 7 19,0 1 0,0-1 0,1 0 0,-1 0 0,0 0 0,0 0 0,0 1 0,0-1 0,0 0 0,0 0 0,1 0 0,-1 0 0,0 0 0,0 1 0,0-1 0,0 0 0,1 0 0,-1 0 0,0 0 0,0 0 0,0 0 0,1 0 0,-1 0 0,0 0 0,0 0 0,0 0 0,1 1 0,-1-1 0,0 0 0,0-1 1,0 1-1,1 0 0,-1 0 0,0 0 0,0 0 0,0 0 0,1 0 0,-1 0 0,0 0 0,0 0 0,0 0 0,1 0 0,-1 0 0,0-1 0,0 1 0,0 0 0,0 0 0,1 0 0,-1 0 0,0-1 0,0 1 0,0 0 0,0 0 0,0 0 0,0 0 0,0-1 0,-4 8 74,8 16-38,-10 9-26,1 19 69,-18 117 320,21-143-343,1 38-1,2-32 108,-2-29-132,1 0-1,0 0 0,0 0 0,0 0 1,1 0-1,-1 0 0,0 0 1,1 0-1,-1 0 0,1 0 1,0 0-1,0 0 0,0 0 1,-1-1-1,2 1 0,1 2 1,-2-2-13,1-1 1,0 0 0,0 0-1,0 0 1,0-1 0,0 1 0,0 0-1,0-1 1,0 1 0,0-1 0,0 0-1,0 0 1,0 0 0,0 0-1,2 0 1,2 0-46,-1-1 1,0 0-1,0-1 0,1 1 0,-1-1 1,0 0-1,0 0 0,-1-1 0,6-2 0,-1-1-89,1-1-1,-1 1 1,13-13-1,-8 2-27,0-1 0,-2 0-1,0 0 1,-1-1 0,8-21-1,-16 34 114,10-21-7,9-30 1,-1 1 194,-19 48-108,1 1 0,-1-1 1,0 0-1,0 0 0,-1 0 1,0-10-1,-1 16 8,0 0 0,1 1 0,-1-1 0,0 0 0,0 0 0,1 0 0,-1 1 0,1-1 0,0 0 0,0 1 0,1-4 0,-1 4 112,-6 8 4,4-7-167,1 0 0,0 0 0,0 0 1,0 1-1,-1-1 0,1 0 0,0 0 0,0 1 0,0-1 1,0 0-1,0 0 0,-1 1 0,1-1 0,0 0 1,0 0-1,0 1 0,0-1 0,0 0 0,0 1 0,0-1 1,0 0-1,0 0 0,0 1 0,0-1 0,0 1 1,-1 14 94,-1 0 0,-1 1 0,0-1 1,-7 19-1,3-13-30,-6 37 1,10-15 69,3 46 1,1-46-44,-1-40-84,0-1 1,0 1 0,0 0 0,0-1 0,1 1 0,-1-1 0,1 1 0,0-1 0,-1 1 0,1-1 0,2 4 0,-2-4-87,0-1 0,0 1 0,0 0 0,0 0 0,-1 0 0,1 0 0,-1 0 0,0 0-1,1 0 1,-1 0 0,0 3 0,0 20-2467,0-22 1338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6656,'2'0'175,"-1"0"1,1 0-1,-1 0 1,1 1-1,-1-1 1,1 1 0,-1-1-1,0 1 1,1-1-1,-1 1 1,0-1-1,1 1 1,-1 0-1,0 0 1,0 0-1,0 0 1,1 0-1,-1 0 1,1 2 0,-2-3-178,6 6 367,0 1 1,0 0-1,0 0 0,-1 0 1,7 14-1,-8-15-273,-1 0-1,1-1 1,0 0-1,0 1 1,1-1-1,-1-1 1,1 1-1,0-1 1,8 6-1,19 17 242,-22-18-197,0 0 0,0-1 0,17 10 0,13 9 67,-16-3-58,5 5 120,-28-28-324,1 1 1,-1-1-1,1 0 0,0 0 1,0 1-1,0-1 0,-1 0 1,1-1-1,0 1 1,0 0-1,0 0 0,4 0 1,-1-1-1612,6 0 476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7136,'0'-14'3232,"0"0"-2816,0 0 928,13 14-832,15 0 64,0-13-352,-1 13 288,15 0-288,-15-14-672,15 28 224,-15-14-2688,1 13 1632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7296,'-14'-14'3328,"28"14"-2912,0 0 864,13 0-800,15 0 64,-1-14-320,14 14-192,0-13-64,1 13-2656,-1 13 1472</inkml:trace>
  <inkml:trace contextRef="#ctx0" brushRef="#br0" timeOffset="1">621 221 7872,'0'0'3584,"14"0"-3104,14-13 448,-15 13-608,29 0 0,-15 0-192,15-14-512,-1 28 192,1-14-3008,-1 0 1760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7808,'0'0'3520,"28"0"-3040,-15 0 1216,15-14-1024,13 14-64,1-14-384,13 0-736,0 1 288,-13 13-3232,-1-14 1888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28 773 6304,'-23'35'2032,"22"-35"-2010,1 0 1,0 0 0,0 0 0,-1 1-1,1-1 1,0 0 0,0 0-1,-1 1 1,1-1 0,0 0-1,0 1 1,0-1 0,0 0 0,-1 1-1,1-1 1,0 0 0,0 1-1,0-1 1,0 0 0,0 1 0,0-1-1,0 0 1,0 1 0,0-1-1,0 1 1,0-1 0,0 0-1,0 1 1,0-1 0,0 0 0,1 1-1,-1-1 1,0 0 0,0 1-1,1 0-10,0 1 51,0 0 0,0 0 1,0 0-1,1 0 0,-1 0 1,4 3-1,-4-4-42,-1-1 1,1 1-1,0-1 1,0 1-1,0-1 1,0 1-1,0-1 1,-1 1-1,1-1 1,0 0-1,0 0 1,0 1-1,0-1 1,0 0-1,0 0 1,0 0-1,0 0 1,0 0-1,0 0 1,0 0-1,0-1 0,0 1 1,0 0-1,0 0 1,0-1-1,-1 1 1,3-1-1,18-9 494,-16 8-438,0 0 0,1-1 0,-1 1 0,0-1 0,0-1 0,-1 1 0,9-7 0,36-47 193,-2 3-193,-24 29-11,-2-1 1,29-47 0,-33 48-59,2-7 10,0 0 1,-2-1 0,24-68-1,-18 33 138,21-53 931,-34 96-744,-7 16-157,0 1 0,1 0 1,6-11-1,6-8 129,-16 27-315,0 0 1,0 0-1,0 0 1,0 0-1,0 0 1,0 0-1,0 1 1,0-1-1,0 0 1,0 0-1,0 0 1,0 0-1,0 0 1,0 0-1,1 1 1,-1-1-1,0 0 1,0 0-1,0 0 1,0 0-1,0 0 1,0 0-1,0 0 1,0 0-1,0 0 1,1 0-1,-1 1 1,0-1-1,0 0 1,0 0-1,0 0 1,0 0-1,0 0 1,1 0-1,-1 0 1,0 0-1,0 0 1,0 0-1,0 0 1,0 0-1,0 0 1,1 0-1,-1 0 1,0 0-1,0 0 1,0 0-1,0 0 1,0-1-1,0 1 1,1 0 0,-1 0-1,0 0 1,0 0-1,0 0 1,0 0-1,0 0 1,-3 18 59,1-11-32,-14 87 217,15-92-243,-6 27 79,0 0 0,2 0 0,-3 46 0,8-68-64,0 3-80,0 1-1,1-1 1,0 1-1,4 19 1,-4-27-6,0-1-1,0 1 1,0-1 0,0 1 0,1-1-1,-1 0 1,1 1 0,-1-1-1,1 0 1,0 0 0,0 0-1,0 0 1,0 0 0,0 0 0,0-1-1,1 1 1,-1-1 0,0 0-1,1 1 1,-1-1 0,1 0 0,0 0-1,2 0 1,0 0-41,-1 0-1,1 0 1,-1-1 0,1 0-1,0 0 1,-1 0 0,1 0 0,-1-1-1,1 0 1,-1 1 0,0-2-1,1 1 1,-1 0 0,0-1 0,8-4-1,-6 2 14,0 0 0,0 0 0,-1-1 0,0 0 0,0 0 0,0 0 0,0-1 0,-1 1 0,0-1 0,5-8 0,15-31 33,32-80 0,-37 55 266,-15 49 88,1 1 0,11-25 0,-12 35 60,-2 6-168,-1 1-1,1-1 1,-1 1-1,0-1 1,0 0-1,-1 1 1,1-1-1,-1 0 1,1-6-1,-1 9-124,0 0 1,0 1-1,0-1 0,0 0 0,0 1 0,0-1 0,1 0 0,-1 0 1,0 1-1,0-1 0,1 0 0,-1 1 0,1-1 0,-1 1 1,1-2-1,-1 2-47,0 0 0,0 0 0,0 0 0,0 0-1,0 0 1,0 0 0,0 0 0,0 0 0,0-1 0,1 1 0,-1 0 0,0 0 0,0 0 0,0 0 0,0 0 0,0 0 0,0 0 0,0 0 0,0 0 0,0 0 0,0 0 0,0 0 0,1 0 0,-1 0 0,0-1 0,0 1 0,0 0 0,0 0 0,0 0 0,0 0-1,0 0 1,0 0 0,1 0 0,-1 0 0,0 0 0,0 0 0,0 0 0,0 0 0,0 0 0,0 0 0,0 1 0,0-1 0,1 0 0,-1 0 0,0 0 0,0 0 0,0 0 0,0 0 0,0 0 0,0 0 0,0 0 0,0 0 0,0 0 0,0 0 0,0 0 0,0 0-1,1 1 1,-1-1 0,0 0 0,0 0 0,0 0 0,0 0 0,0 0 0,-3 6 363,2-4-325,0-1 0,1 1 0,-1-1 0,0 1 0,1-1 0,-1 1 0,1 0 0,-1-1 0,1 1 0,0 0 0,0 0 1,0 2-1,0 13 72,-3 58 79,-1-47-185,1-3 1,-1 33-1,4 146-2494,0-187 1702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42 8128,'-28'-41'5376,"42"41"-4928,0 0 192,13 0-384,-13 0 32,14 0-160,-1 14-1600,-13-14 768</inkml:trace>
  <inkml:trace contextRef="#ctx0" brushRef="#br0" timeOffset="1">29 222 7456,'-28'0'3392,"42"14"-1664,0-14-1248,-1 0-128,15 0-224,-14-14 320,13 14-256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7968,'-14'0'3616,"42"0"-3136,-14 0 864,13 0-832,1 0 352,13 0-512,1 0-64,-1 0-160,1-14-1152,-15 14 576,1 0-2112,-14 0 1440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3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4992,'0'0'1589,"-3"0"-960,-8 0 2139,11 2-2074,0-1-650,0-1 1,0 0 0,0 1 0,0-1 0,0 1-1,0-1 1,0 1 0,0-1 0,0 1 0,1-1-1,-1 0 1,0 1 0,0-1 0,0 1 0,1-1-1,-1 0 1,0 1 0,1-1 0,-1 0-1,0 1 1,1-1 0,-1 0 0,0 1 0,1-1-1,0 1 1,-1-1 0,1 0-1,0 1 1,-1-1 0,1 1-1,-1-1 1,1 1 0,-1-1-1,1 1 1,-1-1 0,0 1-1,1 0 1,-1-1 0,0 1-1,1 0 1,-1-1-1,0 1 1,0 0 0,1-1-1,-1 1 1,0 0 0,0 0-1,0-1 1,0 1 0,0 0-1,0 1 1,0 7 169,1-5-65,-1-1-1,0 1 1,0 0-1,-1 0 0,1 0 1,-3 7-1,1-1 15,-1-2-4,1 1 1,1-1-1,-1 1 1,1 14-1,1 140 593,0-153-741,-1-8-10,1 0 0,0 0 0,-1 0 0,1 0 0,0 0 0,1-1 0,-1 1 0,0 0 0,0 0 0,1 0 0,-1 0 0,1 0 1,0 0-1,-1 0 0,1-1 0,0 1 0,0 0 0,0 0 0,0-1 0,1 1 0,-1-1 0,0 1 0,1-1 0,1 2 1,4 2-26,-4-3 17,0 0 1,-1 0-1,1 0 0,0 0 0,0 0 1,0-1-1,0 0 0,1 1 1,-1-1-1,0 0 0,0 0 1,1-1-1,-1 1 0,1-1 1,-1 0-1,0 0 0,6 0 1,30-11-1029,3-3 294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605 182 5632,'0'-1'24,"0"-1"1,0 1-1,1-1 1,-1 1-1,0-1 1,1 1-1,-1 0 0,1-1 1,-1 1-1,1 0 1,-1 0-1,3-3 1,-2 3 29,-1-1 1,1 1 0,0-1 0,0 1-1,-1-1 1,1 1 0,-1-1 0,1 0-1,-1 1 1,1-1 0,-1 0-1,0-3 1,9-22 1508,-13 12-933,3 13-501,0-1 0,0 0 0,1 1 1,-1-1-1,1 0 0,-1 0 0,1-2 1,0 3-76,0 0-1,-1 1 1,1-1 0,0 1 0,-1-1 0,1 1-1,-1-1 1,1 1 0,-1 0 0,0-1 0,1 1-1,-1 0 1,0-1 0,0 1 0,0 0 0,0 0-1,0 0 1,-2-2 0,-8-11 433,10 13-448,0-1 0,0 1-1,0-1 1,-1 1 0,1 0 0,0 0 0,0 0-1,-1 0 1,1 0 0,-1 0 0,1 0-1,-1 0 1,1 0 0,-1 0 0,0 1 0,1-1-1,-4 0 1,-11-5 116,14 5-158,-1 0 0,1 1-1,-1-1 1,1 1 0,-1-1-1,1 1 1,-1 0 0,1 0-1,-1 0 1,-3 1 0,-7 0 29,5-1 26,0 1 0,-1 0 0,-8 2 0,-12 3 65,6-2-23,0-1-20,0 1 0,0 1 0,-30 11-1,40-10-51,1 1-1,-16 11 0,-7 4-10,-3 2 202,-43 35 1,75-53-146,-1 1 0,2-1 0,-1 1 0,1 0 0,0 1 0,1-1 0,0 1 0,0 0 0,-5 16 0,-7 12-514,14-32 415,0-1 0,1 0 1,-1 1-1,1 0 0,0-1 0,0 1 0,0 0 0,1-1 0,-1 6 0,2-3 47,-1-1-1,1 1 0,1-1 0,-1 0 0,1 1 0,3 5 1,0 2 46,14 31-160,-17-40 83,0-1 1,1 1-1,-1-1 1,1 0-1,0 0 0,0 0 1,0 0-1,0 0 1,6 3-1,2 0 38,0-2-1,1 1 1,0-1-1,0-1 1,0 0-1,0-1 1,22 1-1,-14 0 38,9 1-2,-12-1 47,0-1 0,19 0 1,88-2-848,-99 0 204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4064,'-27'0'5328,"28"0"-5276,0 0 1,0 0 0,0 0-1,0-1 1,0 1-1,0 0 1,0 0-1,0-1 1,-1 1 0,1-1-1,0 1 1,0-1-1,0 1 1,0-1 0,0 0-1,-1 1 1,1-1-1,0 0 1,0 0 0,-1 1-1,1-1 1,-1 0-1,2-1 1,6-8 231,-3 8-183,0 1 0,-1 0 0,1 0 0,0 0 0,0 0-1,0 1 1,0 0 0,0 0 0,0 0 0,6 1 0,12 0 160,154-1 230,-162 1-399,0 1 1,25 5-1,-29-5-49,44 12 351,-53-14-395,-1 1-1,1 0 1,0-1 0,0 1-1,-1-1 1,1 0-1,0 1 1,0-1 0,-1 0-1,1 0 1,0 0-1,0 0 1,0-1 0,-1 1-1,1 0 1,0-1-1,0 1 1,-1-1 0,1 0-1,0 1 1,-1-1-1,1 0 1,-1 0 0,1 0-1,1-1 1,9-6-933,-11 7 765,0 1 0,0-1 0,0 0 0,0 1 0,0-1 0,-1 0 0,1 0 1,0 0-1,0 0 0,-1 0 0,2-2 0,0-10-1260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4896,'-27'0'2208,"13"0"1472,28 14-3168,13-14-288,1 0 128,-1 13-192,15-13 64,-1 0-128,-13 0 0,-1 0-32,1 0-2016,0 0 1056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374 153 6048,'-28'0'2752,"14"0"-2400,0 14 1312,1-1-992,-15 15 576,14 0-736,-27-1 0,13 1-320,-13-1-96,-1 15-64,1-15 32,27-13-32,-13 14-736,-1-14 416</inkml:trace>
  <inkml:trace contextRef="#ctx0" brushRef="#br0" timeOffset="1">456 1 7296,'0'0'3328,"0"14"-2912,0 0 576,0-1-640,14 15 128,-14 13-288,-14 15 96,14-15-160,0 14 224,0-13-224,0-1 96,-13 0-128,-1-13-544,14 0 224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6560,'0'0'2976,"28"0"-2592,-1 0 992,1 0-832,27 0 128,0 0-384,0 0 224,1 0-288,13-13-1888,-14 13 928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7040,'-14'0'3200,"28"0"-2752,0 0 928,13 14-832,-13-14-160,14 0-224,-1 0-1408,1 14 672</inkml:trace>
  <inkml:trace contextRef="#ctx0" brushRef="#br0" timeOffset="1">41 401 7040,'0'13'3200,"28"-13"-2752,0 0 96,-1 0-384,15-13 128,13 13-160,14-14-2400,14 0 1248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55 4896,'-12'-12'1584,"12"12"-1545,-1 0 1,1-1 0,0 1-1,-1-1 1,1 1 0,0 0-1,-1-1 1,1 1-1,0-1 1,0 1 0,0-1-1,-1 1 1,1-1-1,0 0 1,0 1 0,0-1-1,0 1 1,0-1 0,0 1-1,0-2 1,-1-3 109,1 4-95,-1-1-1,1 1 1,-1-1 0,0 1-1,0-1 1,0 1 0,0-1-1,0 1 1,0 0 0,0-1-1,-1 1 1,1 0 0,0 0-1,-1 0 1,1 0 0,-1 0-1,1 0 1,-1 1 0,1-1-1,-1 0 1,1 1 0,-1-1-1,0 1 1,1 0 0,-1-1-1,0 1 1,0 0 0,1 0-1,-1 0 1,0 0 0,1 0-1,-1 1 1,0-1-1,0 1 1,1-1 0,-1 1-1,1-1 1,-1 1 0,1 0-1,-1 0 1,1-1 0,-1 1-1,1 0 1,-1 0 0,1 1-1,0-1 1,0 0 0,-2 2-1,-52 41-15,34-26 34,1 1 0,-25 30 1,-35 54 450,28-35-314,34-46-63,2 1 0,0 0 0,2 1 1,-19 41-1,-21 80 904,-42 172 1,81-253-856,-9 81 0,8 63 114,14 55-28,5-213-255,3 0 0,2 0-1,19 63 1,9 7 75,-29-98-84,1 8 23,14 31-1,-9-35 0,1-1 1,1-1 0,0 0-1,21 23 1,-2-7 93,53 48 0,56 24-532,-51-43-450,87 69-3860,-123-96 3269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23 3328,'0'-19'2104,"0"15"-1172,0 11-603,0-7-297,0 0 0,0 1 0,-1-1 0,1 0 0,0 0-1,0 0 1,0 1 0,0-1 0,-1 0 0,1 0 0,0 0 0,0 0 0,-1 0 0,1 0-1,0 1 1,0-1 0,-1 0 0,1 0 0,0 0 0,0 0 0,-1 0 0,1 0 0,0 0-1,0 0 1,-1 0 0,1 0 0,-5-1 115,-28 0 1043,21 0-939,1 1 1,-1 0 0,1 1-1,-21 3 1,29-3-208,1 0-1,-1 1 1,1-1-1,-1 1 1,1 0 0,-1 0-1,1 0 1,0 0-1,0 0 1,0 0-1,0 1 1,0-1 0,-2 6-1,-3 4 153,-7 22-1,12-30-156,-3 9 122,0-1 0,-4 23 0,8-30-128,0-1 0,1 1 0,0 0 1,0 0-1,0-1 0,0 1 0,1 0 0,0-1 1,0 1-1,3 8 0,2 2 97,0 0 0,2 0 0,9 15 0,-13-25-137,0 0-1,1 1 0,-1-1 0,1-1 0,0 1 1,0-1-1,1 0 0,-1 0 0,12 6 1,35 17-329,-49-25 55,-1 0 1,1-1 0,-1 1 0,1-1 0,0 0-1,-1 0 1,1 0 0,0 0 0,0 0-1,0-1 1,0 1 0,0-1 0,-1 0 0,1 0-1,5 0 1,-1 0-1428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6144,'-28'0'2784,"15"0"-2432,26 0 2272,15 0-1856,-14 0-512,27-14 32,-13 28-160,13-14-704,-13 0 320,13 0-3008,-13 0 1792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4480,'0'0'7914,"0"2"-7578,0 162 1936,-1-164-2301,1 1-1,0-1 1,0 0-1,0 1 1,0-1 0,0 1-1,0-1 1,0 1-1,0-1 1,0 1-1,0-1 1,0 1-1,0-1 1,0 0-1,1 1 1,-1-1 0,0 1-1,0-1 1,0 1-1,1-1 1,-1 0-1,0 1 1,0-1-1,1 0 1,-1 1 0,0-1-1,1 0 1,-1 1-1,0-1 1,1 0-1,-1 0 1,1 1-1,-1-1 1,0 0 0,1 0-1,-1 0 1,1 0-1,-1 0 1,1 1-1,-1-1 1,1 0-1,-1 0 1,0 0-1,1 0 1,0 0 0,-1 0-11,0 0 1,0 0 0,0 0-1,0 0 1,1 0 0,-1 0 0,0 0-1,0 0 1,0 0 0,0 0-1,0 0 1,0 0 0,0 0-1,0 0 1,0 0 0,0 0 0,0 0-1,0 0 1,1 0 0,-1 0-1,0 0 1,0 0 0,0-1-1,0 1 1,0 0 0,0 0 0,0 0-1,0 0 1,0 0 0,0 0-1,0 0 1,0 0 0,0 0-1,0 0 1,0 0 0,0 0 0,0 0-1,0 0 1,1 0 0,-1 0-1,0-1 1,0 1 0,0 0 0,0 0-1,0 0 1,0 0 0,0 0-1,0 0 1,0 0 0,0 0-1,0 0 1,0 0 0,0 0 0,0-1-1,-1 1 1,1 0 0,0-11-1545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0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8064,'-14'0'3648,"1"0"-2336,26 0-1472,1 0-3200,14 0 1824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5472,'-25'0'2976,"23"0"-1344,4 3-1174,7 6-154,-9-9-274,1 1-1,-1-1 0,1 1 1,-1 0-1,0-1 1,0 1-1,1-1 0,-1 1 1,0-1-1,0 1 0,0 0 1,1-1-1,-1 1 1,0 0-1,0-1 0,0 1 1,0 0-1,0-1 0,0 1 1,-1-1-1,1 2 1,-1 2 54,1 7 12,0-3-37,0 1-1,0-1 1,3 12 0,-1-9 9,1 3 3,0 0 0,-2 0 0,1 15 0,-2-4-71,1-3 37,-4 35 0,-6-23 555,8-28-542,0-2 66,0 1 0,0-1 0,0 0 0,-1 0 0,1 1 0,-3 3 0,2-6-16,1 0-1,-1 0 0,0 0 1,1 0-1,-1 0 0,0 0 1,0-1-1,0 1 0,0-1 1,-1 0-1,1 1 0,0-1 1,-1 0-1,-3 1 0,2-1-37,1-1 0,0 1 1,0-1-1,-1 1 0,1-1 0,0 0 0,-1-1 0,1 1 0,0 0 0,0-1 0,-1 0 1,1 0-1,0 0 0,0 0 0,0 0 0,0-1 0,0 1 0,0-1 0,0 0 0,1 0 0,-5-3 1,2 1-48,0-1 1,0 0 0,1 0 0,-1-1 0,1 1 0,0-1 0,1 0 0,-1 0 0,-2-6-1,5 7-64,-1 0-1,1 0 1,0-1-1,1 1 1,-1 0-1,1 0 1,0 0-1,1-9 1,0 0-177,-1 11 63,0 0 1,0 0 0,0 0-1,1 0 1,-1 0 0,1 0 0,0 0-1,0 1 1,0-1 0,0 0-1,0 0 1,1 1 0,-1-1-1,1 1 1,0-1 0,0 1 0,0 0-1,0 0 1,0 0 0,3-3-1,-5 5 137,28-28-1787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56 5152,'-12'-23'1648,"12"23"-1605,-1-1 0,1 1 0,0-1 0,-1 1 1,1-1-1,0 1 0,0-1 0,-1 0 0,1 1 0,0-1 0,0 1 1,0-1-1,0 0 0,0 1 0,0-1 0,0 0 0,0 1 0,0-1 1,0 0-1,0 1 0,0-2 0,1 0 181,-1 2-204,0 0 0,0 0 0,0 0-1,0 0 1,0 0 0,0 0 0,0 0 0,0 0 0,0 0-1,0-1 1,0 1 0,0 0 0,0 0 0,0 0 0,0 0-1,0 0 1,0 0 0,0 0 0,0 0 0,0 0 0,0 0-1,0 0 1,0 0 0,0-1 0,0 1 0,0 0 0,0 0-1,0 0 1,0 0 0,0 0 0,0 0 0,-1 0 0,1 0-1,0 0 1,0 0 0,0 0 0,0 0 0,0 0 0,0 0 0,0 0-1,0 0 1,0 0 0,0 0 0,0 0 0,0 0 0,0 0-1,-1 0 1,1 0 0,0 0 0,0 0 0,0 0 0,0 0-1,0 0 1,0 0 0,0 0 0,0 0 0,-1 0 47,0 0 0,1 0 0,-1 0-1,0-1 1,1 1 0,-1 0 0,0 0 0,1 0 0,-1-1 0,1 1 0,-1 0 0,1-1 0,-1 1 0,1-1 0,-1 1 0,1 0-1,-1-1 1,1 1 0,-1-2 0,0 2-16,0-1 0,1 0-1,-1 1 1,0-1 0,0 0-1,1 1 1,-1-1 0,0 1-1,0-1 1,0 1 0,0 0-1,0-1 1,0 1 0,0 0-1,0-1 1,1 1 0,-1 0-1,0 0 1,0 0 0,0 0-1,0 0 1,0 0 0,0 0-1,0 0 1,0 1 0,0-1-1,0 0 1,0 1 0,0-1-1,0 0 1,-1 1 0,-18 4 246,15-4-223,0 0-1,0 0 0,0 1 0,0-1 1,0 1-1,0 0 0,1 0 1,-1 0-1,1 1 0,-8 5 1,-2 10 178,1 0 0,1 1 0,-16 32 0,23-41-197,1 0 0,-1 0 0,2 0 0,0 0 0,0 1 0,0-1 0,2 1 0,-2 18 1,2-12-109,1-14 50,-1 1-1,1-1 0,0 1 0,-1-1 0,2 1 1,-1-1-1,0 0 0,1 1 0,-1-1 0,1 0 1,0 1-1,0-1 0,1 0 0,-1 0 1,0 0-1,1 0 0,0 0 0,0 0 0,2 3 1,3 0-168,-1 0 0,1 0 1,1-1-1,-1 0 0,11 6 1,10 3-486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7648,'-41'-13'3456,"54"26"-3008,-13-26 896,14 13-992,14-14-224,-1 14 192,15 0-192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7136,'-23'12'2309,"23"-12"-2266,-1 0-1,1 0 1,0 0 0,-1 1-1,1-1 1,-1 0 0,1 0-1,0 1 1,-1-1 0,1 0-1,0 1 1,-1-1 0,1 0-1,0 1 1,0-1 0,-1 0-1,1 1 1,0-1 0,0 1-1,-1 0 1,-13 36 1461,12-32-1367,0 1 0,0 0-1,1 0 1,-1 0 0,1 0 0,0 10 0,0 42 183,2-32-163,-1 2-28,1 0 0,1-1 1,6 28-1,-6-44-43,0-1 1,-2 1 0,1-1-1,-2 16 1,0 5 152,1-27-214,0-1-1,-1 0 1,1 1 0,-1-1 0,0 0-1,0 1 1,0-1 0,0 0-1,0 0 1,-4 6 0,5-8-114,-1 1 0,1 0 1,-1 0-1,1 0 0,0 0 0,-1 0 1,1-1-1,0 1 0,1 3 1,-1 1-609,0 8-300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 5152,'0'0'134,"0"-1"0,0 0 0,0 0 0,0 1 1,0-1-1,0 0 0,0 1 0,0-1 0,0 0 0,-1 0 0,1 1 0,0-1 1,0 0-1,-2-1 0,-6 1 624,8 1-776,-3 0 839,-8-12 630,8 10-913,-5 3-22,0-2-333,4 1-150,-5 0 59,0 0 0,0 0 0,-12 3 0,18-2-40,-1 0 0,1 0 0,-1 1 0,1-1 0,-1 1 0,1 0-1,0 0 1,0 0 0,0 0 0,0 1 0,-3 2 0,1 0 1,1-1 1,-1-1-1,-1 1 0,1-1 1,-7 4-1,11-7-51,0 1-1,0-1 1,0 1 0,0-1-1,0 1 1,0-1 0,0 1 0,0 0-1,0 0 1,0-1 0,1 1-1,-1 0 1,0 0 0,0 0-1,1 0 1,-1 0 0,1 0-1,-1 0 1,1 0 0,-1 0 0,0 2-1,1-2-1,0-1 1,1 1-1,-1-1 0,0 1 0,0-1 0,0 1 0,0-1 0,0 1 1,1-1-1,-1 0 0,0 1 0,0-1 0,1 1 0,-1-1 0,0 0 1,1 1-1,-1-1 0,0 0 0,1 1 0,-1-1 0,1 0 0,-1 0 1,1 1-1,-1-1 0,0 0 0,1 0 0,-1 0 0,1 0 0,-1 1 1,1-1-1,-1 0 0,1 0 0,-1 0 0,1 0 0,-1 0 0,2 0 1,7 0-33,-5-1-49,0 1-1,0 0 0,0 1 0,0-1 0,6 2 0,-8-1 7,0 0 0,-1-1 0,1 1 0,0-1 0,1 1 1,-1-1-1,0 0 0,0 1 0,0-1 0,0 0 0,0-1 0,0 1 0,0 0 0,0 0 1,0-1-1,3 0 0,1-1-124,11 1-274,-15 1 379,0 0 0,0 0 0,1 0 0,-1 0 0,0 0 0,0-1 0,0 1 0,0-1 0,4-1 0,1-2-126,-6 3 199,0 0 0,1 1 0,-1-1 0,0 0 1,0 1-1,1-1 0,-1 1 0,1-1 0,-1 1 0,0-1 0,1 1 0,-1 0 1,2 0-1,-2 0 22,0 0 0,0 0 0,-1 0 0,1 0 0,0 0 1,0 0-1,-1 0 0,1 0 0,0-1 0,0 1 0,-1 0 0,1 0 1,1-1-1,1-5 243,-4 12 88,-1-2 382,1-2-627,-1 0 0,1-1 0,0 1-1,0 0 1,0 0 0,0 0-1,1 0 1,-1 0 0,0 0 0,1 0-1,-1 0 1,1 0 0,0 2 0,-1 33 642,1-22-710,0 10 94,3 58 62,20 82-415,-21-149 138,-1 0-1,-1 22 1,-1-6 57,1-31 56,0 1 0,0 0 0,0 0 0,-1 0 0,1-1 0,-1 1 1,1 0-1,-1 0 0,1-1 0,-1 1 0,0-1 0,0 1 0,0 0 0,0-1 0,0 0 0,0 1 0,0-1 0,-1 0 0,1 1 1,0-1-1,-1 0 0,1 0 0,-1 0 0,1 0 0,-3 1 0,2-1 6,0 1-1,0-1 1,0 0 0,0 0 0,0 1-1,0-1 1,0-1 0,-1 1 0,1 0-1,0-1 1,-4 2 0,2-3-8,1 0 0,0 0 0,0 0 0,0 0 0,-1 0 0,1 0 0,-5-4 0,6 4-5,-7-3-11,1 0 16,-1 0-1,1-1 0,0 0 0,-8-6 0,15 9-8,-1 1 0,1 0 0,-1-1-1,1 1 1,-1-1 0,1 0-1,0 1 1,0-1 0,0 0-1,0 0 1,0 0 0,0 0 0,0 0-1,1 0 1,-1 0 0,1 0-1,-1 0 1,1 0 0,0 0-1,0 0 1,0 0 0,0 0 0,0 0-1,1-4 1,0 1-59,1 0 0,0 0 0,0 0 0,0 1 1,0-1-1,1 1 0,0-1 0,0 1 0,0 0 0,0 0 0,6-4 0,3-3-301,1 2-1,17-12 1,-12 10-172,23-15-2609,1 10 901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7712,'0'0'3968,"14"0"-2784,0 0-736,13 0 480,1 0-576,13-14 32,1 14-224,13-14-1440,-14 14 704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4320,'0'0'1392,"-2"0"-848,1 0-512,1 0-1,-1 0 1,1 0 0,-1 0 0,1 0 0,-1 0-1,1-1 1,-1 1 0,1 0 0,-1 0-1,1-1 1,-1 1 0,1 0 0,-1 0 0,1-1-1,0 1 1,-1 0 0,1-1 0,0 1 0,-1-1-1,1 1 1,0-1 0,-1 1 0,1-1-1,-1 0 428,1 4 145,0 5 40,0-2-382,0 0-25,0-1 0,0 1 1,2 10-1,2-3-116,-1 0 1,-1 0-1,-1 0 1,1 17 0,-2 134 182,0-155-134,0 0 0,-1 1 0,0-1 0,-1 0 0,1 0 0,-2 0 0,-3 10 0,-12 47 1051,-1-45-816,13-9-283,5-11-134,1 0 0,0 0 0,-1-1 0,1 1 0,0 0 0,-1 0 1,1-1-1,-1 1 0,1 0 0,-1-1 0,1 1 0,-1-1 0,0 1 0,1-1 0,-1 1 1,0-1-1,1 1 0,-1-1 0,0 0 0,0 1 0,1-1 0,-1 0 0,0 0 0,0 1 1,0-1-1,1 0 0,-1 0 0,0 0 0,0 0 0,0 0 0,0 0 0,1 0 0,-3-1 1,-8 2-381,9-1 164,0 0 1,0 0-1,-1 0 1,1 0-1,0 0 1,0 0-1,0-1 1,0 1-1,0-1 1,0 1-1,0-1 1,-3-1-1,3 0 51,0 0 0,1 0 0,-1 1 0,1-1 0,-1-1 0,1 1 0,-1 0 0,1 0 0,-1-3 0,2 5 161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7136,'0'0'3232,"14"14"-2816,0-14-4928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5728,'0'0'1840,"-2"0"-1110,1 0-592,0 0 0,0 0 0,1 0 0,-1 0 0,0 0 0,0 0 0,1 1 0,-1-1 0,0 0-1,1 0 1,-1 1 0,0-1 0,1 0 0,-1 1 0,0-1 0,1 1 0,-1-1 0,0 1 0,-15 10 1647,4-4-1516,0 0 0,0 0 1,-14 13-1,-16 31 104,40-48-347,-1-1 0,0 1-1,1 0 1,0 0 0,0 0 0,0 0 0,0 1-1,0-1 1,1 0 0,0 1 0,-1-1-1,1 1 1,1 0 0,-2 4 0,2-6-7,-1 3 5,0-1 0,1 1 0,0-1 0,0 0 0,1 1 0,-1-1 0,1 1 0,0-1 1,2 8-1,2 8 39,-4-9-36,1 1 1,1 0 0,0 0-1,0-1 1,1 0 0,1 0 0,0 0-1,0 0 1,10 13 0,-7-9-206,-4-7-30,1 1 1,0-1-1,1 0 0,7 9 1,13 1-1878,1 7 613</inkml:trace>
  <inkml:trace contextRef="#ctx0" brushRef="#br0" timeOffset="1">82 249 8544,'-14'0'3872,"28"0"-1888,0-13-1600,14 13-256,-1 0 64,15 0-128,-1-14-3264,0 14 1728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15 5312,'-12'-11'1701,"12"10"-1659,-1 1 0,1 0 0,-1-1 0,1 1 0,-1 0-1,1-1 1,-1 1 0,1 0 0,-1 0 0,1 0 0,-1 0 0,1-1 0,-1 1-1,0 0 1,1 0 0,-1 0 0,1 0 0,-1 0 0,0 0 0,1 0 0,-1 1-1,1-1 1,-2 0 0,0 0 190,-37 0 3038,36 0-3142,0 1 0,1-1 0,-1 0 0,0 1 1,0-1-1,0 1 0,1 0 0,-6 2 0,-6 2 260,10-4-331,0 0-1,0 0 1,0 0 0,0 0 0,1 1-1,-1 0 1,0 0 0,1 0 0,-1 0 0,1 1-1,-1-1 1,1 1 0,-4 4 0,-25 21 128,22-20-103,0 1 0,-8 9 0,15-14-96,0 0 1,0 0-1,1 0 1,-1 1-1,1-1 0,0 0 1,0 1-1,-2 8 1,3-8 5,0 0 1,1 0-1,-1 0 1,1 7-1,1-2 105,-1-10-106,0 1 1,0 0 0,0 0-1,1-1 1,-1 1 0,0 0-1,1 0 1,-1-1 0,0 1-1,1 0 1,-1-1 0,1 1-1,-1-1 1,1 1 0,-1-1-1,1 1 1,0-1 0,-1 1-1,1-1 1,0 1 0,-1-1-1,1 0 1,0 1 0,-1-1-1,1 0 1,0 0 0,0 1-1,-1-1 1,1 0 0,0 0-1,0 0 1,0 0 0,-1 0-1,2 0 1,3 0-134,0 0 0,0-1-1,0 1 1,10-3 0,-3-1-260,0 0-1,0-1 1,0-1-1,-1 1 1,0-2-1,19-14 1,-8 7 40,-20 12 373,0 1 0,0 0-1,0-1 1,0 1 0,0-1-1,-1 0 1,1 1 0,0-1-1,-1 0 1,1 0 0,-1 0-1,0 0 1,0 0 0,1 0-1,-1-1 1,-1 1 0,1 0-1,0-1 1,-1 1 0,1 0-1,-1-1 1,1 1 0,-1-1-1,0-2 1,0 2 74,-3 3 11,2 1-80,1-1 0,-1 0 0,0 0 0,0 1 0,0-1 0,1 1 0,-1-1 0,0 1 0,0-1 0,1 1-1,-1-1 1,1 1 0,-1 0 0,0-1 0,1 1 0,-1 0 0,1 0 0,-1-1 0,1 1 0,0 0 0,-1 0 0,1 0-1,-1 1 1,-7 26 392,7-17-298,0 1 0,1-1 1,0 1-1,1-1 0,0 1 1,4 15-1,0 1 8,-3-4-23,1-6 31,8 37 0,2-13 87,-4-14-202,8 38 0,-16-60-2,-1 1 0,0 0 0,0 0 1,0 0-1,-1 0 0,0 0 0,-1 0 1,1-1-1,-1 1 0,0 0 0,-5 8 1,5-11 16,1 0 1,-2 0 0,1-1-1,0 1 1,-1 0 0,0-1 0,1 0-1,-1 1 1,-1-1 0,1-1-1,0 1 1,-1 0 0,0-1 0,1 1-1,-1-1 1,0 0 0,0-1-1,0 1 1,-6 1 0,4-2 20,1 0 0,-1-1 0,1 1 1,-1-1-1,0 0 0,1-1 0,-1 0 0,1 0 0,-1 0 0,1 0 1,0-1-1,-1 0 0,1 0 0,0 0 0,0-1 0,0 1 1,0-1-1,-4-4 0,3 2 63,0 0 1,1-1-1,-1 1 0,1-1 1,0 0-1,1-1 1,-1 1-1,1-1 0,-3-7 1,6 11-88,0-1 0,1 1 1,-1-1-1,1 1 0,0-1 0,0 1 1,0-1-1,0 1 0,0-1 0,1 1 1,0-1-1,0 1 0,0 0 0,0-1 1,0 1-1,3-5 0,-2 2 9,1 0-38,-1 1 1,1-1 0,0 1 0,0 0-1,1 0 1,0 0 0,0 0 0,0 1 0,0 0-1,1-1 1,-1 2 0,7-6 0,3 2-455,0-1 0,0 2 1,19-7-1,2-1-2039,-25 9 1690,1-1 1,11-8-1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41 4480,'-2'-12'1516,"2"12"-1467,0 0 0,-1-1 1,1 1-1,-1 0 0,1 0 1,-1-1-1,1 1 0,-1 0 1,1 0-1,-1 0 0,1 0 1,-1 0-1,1 0 0,-1 0 1,1 0-1,-1 0 0,1 0 1,-1 0-1,-2 0 868,1-2-751,0 0 0,0 1 0,0-1 0,-1 1 0,1 0 0,0 0 1,-1 0-1,1 0 0,-1 0 0,0 0 0,1 1 0,-1-1 0,0 1 0,1 0 0,-1 0 0,0 0 0,1 0 0,-1 0 0,-4 1 0,1 0-55,-1-1 1,1 0-1,0 0 1,-1-1-1,-8-1 1,4-1 10,-1 0-1,0 1 1,0 1 0,0 0 0,0 0 0,-20 2 0,17 2 115,0 0 1,1 1-1,-28 12 0,34-11-55,-1 0 1,1 1-1,-8 6 0,2-1 1,10-8-121,0 0 0,-1 0-1,1 1 1,1-1 0,-1 1-1,0 0 1,1 0 0,0 0-1,0 1 1,0-1 0,0 1-1,1-1 1,0 1 0,0 0-1,-2 6 1,3-5-51,1 0 0,-1 0 1,1 0-1,0 0 0,1 0 1,-1 0-1,1 0 0,0 0 1,1 0-1,-1 0 0,1 0 0,0 0 1,1-1-1,-1 1 0,1-1 1,7 9-1,-7-10-98,1 0 0,-1 0 0,1-1 0,1 1 0,-1-1 0,0 0 0,1 0 0,-1-1 0,1 0 0,0 1 0,0-1 0,0-1 0,0 1 0,0-1 0,0 0 0,0 0 0,0 0 0,10-1 0,-12 0-161,1 0 1,-1 0 0,0-1 0,0 0-1,0 1 1,0-1 0,0 0 0,3-2-1,7-1-1601,12 1 36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7808,'-28'0'3520,"42"0"224,0 0-3392,-1 0 64,29 0-256,-1 0-576,1-14 224,-1 14-2976,1 0 1760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5888,'0'0'1898,"7"3"-1135,53 11 128,-57-13-797,0 0 1,1 1-1,-1 0 1,0-1 0,0 1-1,0 1 1,0-1-1,0 0 1,-1 1-1,1-1 1,0 1 0,-1 0-1,0 0 1,4 6-1,-4-5-58,1 1 88,0 2 0,0-1 0,-1 0-1,0 0 1,3 13 0,-5-18-90,0 1 0,-1 0 0,1 0 0,-1 0-1,1 0 1,-1-1 0,-1 4 0,-4 10 346,-3 8 734,8-22-1059,1-1-1,0 1 0,0 0 0,0 0 1,-1 0-1,1-1 0,0 1 1,-1 0-1,1 0 0,0-1 0,-1 1 1,1 0-1,-1-1 0,1 1 1,-1 0-1,0-1 0,1 1 1,-2 0-1,-3 3 296,4-3-342,1-1 0,0 1 0,0-1 0,-1 0 0,1 1 0,0-1 0,0 1 0,0-1 0,0 1 0,0-1 0,0 1 0,0 0 0,0-1 1,0 1-1,0-1 0,0 1 0,0-1 0,0 1 0,0-1 0,0 1 0,0-1 0,0 1 0,1-1 0,-1 1 0,0-1 0,0 0 0,1 1 1,-1-1-1,0 1 0,1-1 0,-1 1 0,0-1 0,1 0 0,-1 1 0,1-1 0,0 1-11,0 0 0,0 0 0,0-1 0,0 1 0,0-1 0,0 1 0,0-1 0,0 1 0,0-1 0,0 0 0,0 1 0,0-1 0,0 0 0,0 0 0,0 0 0,0 0 0,0 0 0,0 0 0,0 0 0,0 0 0,2-1 0,29-10 43,58-17-3574,-34 14 1460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4736,'-46'11'1530,"43"-10"-1430,1 0-1,-1-1 0,0 1 0,0-1 0,1 0 0,-1 0 0,0 0 0,0 0 0,-3-1 0,5 1-16,0 0 0,0 0 1,0-1-1,-1 1 0,1 0 0,0 0 1,0 0-1,0 1 0,0-1 0,0 0 0,0 0 1,0 1-1,0-1 0,0 0 0,0 1 1,-2 0-1,-22 10 1367,19-9-1141,0 0 0,0 0-1,0 1 1,0 0 0,1 1-1,-1-1 1,-8 8 0,4 1 265,-13 17 0,14-17-229,5-5-190,-1-1 0,1 1 1,-6 13-1,9-17-141,0-1 0,0 1 1,0-1-1,1 1 0,-1 0 1,1-1-1,-1 1 0,1-1 1,0 1-1,0 0 0,0 0 1,0-1-1,2 5 0,-2-6-18,0 1 0,1-1 0,-1 1 0,1-1 0,-1 1 0,1-1 0,-1 0 0,1 1 0,0-1 0,0 0 0,0 0-1,0 1 1,0-1 0,0 0 0,0 0 0,0 0 0,0 0 0,1 0 0,-1 0 0,0-1 0,1 1 0,-1 0 0,0-1 0,1 1 0,-1-1 0,1 1 0,1-1 0,3 0 18,-1-1 0,1 1 0,0-1 0,-1-1 1,1 1-1,9-5 0,-8 4-10,35-10-15,22-6-32,-59 16 41,18-6-37,43-23 0,-53 23 135,-1-1 0,16-13 0,-28 21-87,1 1 0,-1 0 0,0-1 0,0 1 0,1 0 1,-1-1-1,0 1 0,0 0 0,1-1 0,-1 1 0,0 0 0,0-1 0,0 1 0,0 0 0,0-1 0,1 1 0,-1-1 0,0 1 0,0-1 0,0 1 0,0 0 0,0-1 1,0 1-1,0-1 0,-1 1 0,1 0 0,0-1 0,0 1 0,0-1 0,0 1 0,0 0 0,-1-1 0,1 1 0,0 0 0,0-1 0,0 1 0,-1 0 0,1-1 0,0 1 0,-1-1 1,-15-9 150,11 8-169,-8-6-155,9 7-76,1-1-1,-1 0 0,1-1 1,-6-4-1,8 7 182,1 0 1,0-1-1,0 1 0,-1 0 0,1-1 1,0 1-1,0 0 0,0-1 0,0 1 0,-1 0 1,1-1-1,0 1 0,0 0 0,0-1 1,0 1-1,0 0 0,0-1 0,0 1 0,0 0 1,0-1-1,0 1 0,0-1 0,0 0-69,1 1 0,-1-1-1,1 1 1,-1-1-1,0 0 1,1 1-1,-1-1 1,1 1 0,0-1-1,-1 1 1,1 0-1,-1-1 1,1 1 0,0 0-1,0-1 1,13-1-1808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8064,'0'0'4896,"14"0"-4640,13 0 32,1 0-160,13-14-384,1 14 160,-1 0-2016,1 0 1152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55 6880,'-11'-11'2229,"9"13"-1124,2-2-999,0 1 1,0 0 0,0 0-1,0 0 1,0 0-1,0 0 1,-1-1 0,1 1-1,0 0 1,-1 0 0,1 0-1,0-1 1,-1 1-1,1 0 1,-1 0 0,0 0-1,-2 2 50,0 0 0,0 1-1,0-1 1,-4 7 0,-2 18 415,-5-8-81,10-15-371,0 1-1,1-1 0,-1 0 1,-4 11-1,7-13-86,-7 18 152,-6 22 0,12-38-188,1 1 0,0-1 1,0 0-1,1 1 0,-1-1 0,1 0 0,0 1 0,1-1 0,-1 0 0,3 9 1,-2-12 3,-1-1 1,1 1 0,0 0 0,0 0 0,0-1 0,1 1-1,-1-1 1,0 1 0,0-1 0,1 1 0,-1-1 0,1 0-1,0 0 1,-1 0 0,1 1 0,0-2 0,-1 1 0,1 0-1,0 0 1,0 0 0,0-1 0,0 1 0,0-1 0,3 1 0,4-1 89,0 1 1,0-2 0,0 1-1,12-3 1,-7 1-132,1-1 0,-1-1 1,0-1-1,0 0 0,0 0 0,15-10 0,-20 10 43,0 0 0,-1-1 0,0 0 0,0-1 0,0 0 0,0 0 0,-1 0 0,-1-1 0,11-14 0,-14 17-27,-1 0 0,0 1 0,0-1 0,0 0 0,-1 0 0,1 0 0,-1 0 0,0 0 0,-1-1 0,1 1 0,-1 0 0,-1-8 0,1 3-61,0 3-102,0 0-1,0-1 1,-1 1 0,0 0-1,-1 0 1,0 0 0,0 1-1,0-1 1,-1 0 0,0 1 0,0-1-1,-5-7 1,-4-2-2788,10 2 859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29 4320,'0'-1'199,"0"0"0,0 1 0,0-1 0,0 0 0,0 1 0,0-1 0,0 0 0,0 0 0,0 1 0,1-1 0,-1 0 0,0 0 0,1 1 0,0-2 0,7 0 1139,-7 2-1437,1 0 813,-4-2-234,-8-7-85,8 6 421,-10 3-5,8 0-613,3 0-134,-1 0-1,1 0 0,-1 0 0,0-1 0,1 2 0,-1-1 0,0 0 0,1 0 1,-1 0-1,0 1 0,1-1 0,-1 1 0,1-1 0,-1 1 0,1 0 0,-1 0 0,1-1 1,0 1-1,-1 0 0,1 0 0,0 0 0,0 1 0,-1-1 0,1 0 0,-1 2 1,1-1 3,-6 8 216,0 0 0,1 0 0,1 1 0,-8 18 0,12-26-274,0 1 0,1-1 0,-1 1 0,0 0-1,1-1 1,0 1 0,0-1 0,0 1 0,0 0 0,1-1 0,-1 1 0,1-1 0,0 1 0,0-1-1,0 1 1,1-1 0,-1 0 0,1 1 0,0-1 0,3 5 0,-1-3 13,-1-1 0,1 1 0,0-1 0,0 0 0,0 0 0,0 0 1,1-1-1,-1 1 0,1-1 0,0 0 0,0-1 0,0 1 0,8 2 0,3-3-272,-1-1-1,1 0 0,-1-1 1,29-4-1,12-10 166,-54 13 128,0 0 1,0 0-1,0 0 1,0-1-1,0 1 1,0-1 0,0 1-1,0-1 1,-1 0-1,1 0 1,2-4-1,-3 6-50,-1-1 0,1 0-1,-1 0 1,1 0-1,-1 0 1,1 0 0,-1 0-1,1 0 1,-1 0-1,0 0 1,0 0 0,1 0-1,-1 0 1,0 0-1,0 0 1,0 0 0,0 0-1,0 0 1,-1 0-1,1 0 1,0 0 0,0 0-1,-1 0 1,1 0-1,0 0 1,-1 0-1,1 0 1,-1 0 0,1 1-1,-2-3 1,-11-6 102,-13-12 210,20 15-186,4 4-68,0 0-1,0 0 0,0 0 0,-1 0 1,1 1-1,0-1 0,-1 1 1,1-1-1,-1 1 0,1 0 1,-1 0-1,-5-1 0,-12-8-98,15 8-26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 4384,'0'-1'116,"0"0"-1,0 0 1,0 1 0,0-1 0,0 0-1,0 0 1,0 1 0,0-1-1,0 0 1,-1 1 0,1-1 0,0 0-1,0 0 1,-2 0 0,-6-1 595,8 2-721,-3 0 970,1-12 1035,1 12-1915,1-1 0,-1 1 0,0 0 0,0-1 0,1 1 0,-1 0 0,0-1 0,0 1 0,1 0 0,-1 0 0,0 0 0,0 0 0,1 0 0,-1 0 0,0 0 0,0 0 0,0 0 0,1 0 0,-1 0 0,0 0 0,0 1 0,1-1 0,-1 0 0,-1 1 0,0 0 24,1 0 0,-1-1 0,0 1 0,1 0 0,-1 1 0,1-1 0,-1 0 0,1 0 0,0 1 0,-1-1 0,0 2 0,-4 7-39,0-1 1,1 1-1,0 1 1,1-1 0,0 1-1,1-1 1,0 1-1,1 0 1,0 0 0,0 1-1,1-1 1,1 0-1,0 0 1,0 1 0,2-1-1,-1 0 1,1 0-1,1 0 1,4 14 0,-4-19-37,0 1 0,0-1 1,1-1-1,0 1 0,0 0 1,0-1-1,10 9 0,-11-12-16,-1 0 0,1 0-1,0 0 1,0 0 0,0-1 0,0 0-1,0 1 1,0-1 0,0 0 0,0-1-1,0 1 1,1-1 0,-1 1-1,0-1 1,0 0 0,1 0 0,-1 0-1,0 0 1,0-1 0,0 0 0,1 1-1,-1-1 1,0 0 0,0 0-1,0-1 1,0 1 0,0-1 0,0 1-1,-1-1 1,4-3 0,-3 2-7,0 0 0,-1 0 0,1 0 0,-1-1 0,1 1 0,-1-1 0,0 0 0,-1 0 0,1 0 0,-1 0 0,1 0 0,-1 0 0,0 0 1,-1 0-1,1 0 0,-1-1 0,0 1 0,0 0 0,0 0 0,0 0 0,-1-1 0,0 1 0,0 0 0,0 0 0,0 0 0,-1 0 0,1 0 0,-1 0 0,-3-4 0,-2-2-29,-51-61-3154,42 57-855,2 12 1206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15 3072,'-1'0'60,"1"0"0,-1 0 0,0 0 0,1 0 0,-1 0 0,0 0-1,1-1 1,-1 1 0,0 0 0,1 0 0,-1-1 0,0 1 0,1 0 0,-1 0 0,1-1 0,-1 1 0,1-1 0,-1 1 0,1-1 0,-1 1 0,1 0 0,-1-1-1,1 0 1,-1 0 0,1 1-11,0-1 0,-1 1-1,1 0 1,0-1 0,-1 1-1,1-1 1,0 1 0,-1 0-1,1-1 1,0 1 0,-1 0-1,1 0 1,-1-1 0,1 1-1,-1 0 1,1 0 0,-1 0-1,1-1 1,-1 1 0,1 0-1,-1 0 1,1 0 0,-1 0-1,-2 0 806,1 0-572,-1 0 0,0 0 1,1 0-1,-1 0 0,1 1 1,-1-1-1,0 1 0,1 0 1,0-1-1,-1 1 0,1 0 1,-1 1-1,1-1 0,0 0 1,-4 4-1,0-2-118,-1 0 0,1 0 1,-8 2-1,8-3 85,-1 0 0,1 1 0,-7 3 0,8-2-80,-1 1 0,1-1 0,0 1-1,0 0 1,1 0 0,-7 9 0,11-14-167,-4 6 74,0 0 0,1 0 0,0 1-1,0-1 1,1 1 0,0 0 0,0-1-1,0 1 1,-1 14 0,3-20-66,-1 7 43,1-1 0,0 0-1,0 0 1,1 1 0,0-1-1,3 13 1,0 1 42,-1 2-23,-2-17-45,-1 0 0,1 0 0,0 0 0,1 0 0,0 0 0,0 0 0,5 10 0,-4-11-106,0 0 0,0 0 0,1 0 0,0 0 0,0-1 0,0 0-1,1 0 1,-1 0 0,1 0 0,0-1 0,0 0 0,0 0 0,1 0 0,-1 0 0,1-1-1,-1 0 1,1 0 0,0-1 0,0 1 0,-1-1 0,1 0 0,0-1 0,7 0 0,51 0-4289,-48 0 2496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8064,'0'-14'4128,"13"14"-2592,15-13-864,-14-1-384,27 0-32,1 0-160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7456,'-10'0'2065,"14"-1"-704,-2 1-1176,0 0 1,1 0 0,-1 1-1,0-1 1,0 0-1,5 2 1,145 65 657,-127-56-891,-24-11 30,-1 1-1,1-1 1,0 0 0,-1 0 0,1 0 0,0 0 0,-1 1 0,1-1 0,0 0 0,-1 1 0,1-1 0,0 1 0,-1-1 0,1 0 0,-1 1-1,1-1 1,-1 1 0,1 0 0,-1-1 0,0 1 0,1-1 0,-1 1 0,1 0 0,-1-1 0,0 1 0,0 0 0,1 0 0,-2 0-3,1 1 1,0-1 0,-1 0 0,0 0 0,1 0 0,-1 0 0,0 0 0,1 0 0,-1 0-1,0 0 1,0 0 0,0-1 0,0 1 0,0 0 0,0 0 0,-2 0 0,-1 1-13,1 0 0,-1 0 0,0-1 0,1 0 0,-1 0 0,0 0 1,0 0-1,0 0 0,0-1 0,-6 0 0,-23 4-43,14 2 562,-26 11-1,70 0 208,-16-12-583,0 0 0,0-1 0,17 6 0,16 7 181,-36-14-245,0-1 0,0 0 0,10 2 0,2 1 42,-16-4-81,-1-1 0,0 1 1,0-1-1,0 1 0,0 0 0,0-1 1,0 1-1,0 0 0,0 0 0,0 0 0,0 1 1,0-2-2,-1 1 0,0-1 0,1 0 0,-1 1-1,0-1 1,0 0 0,0 1 0,1-1 0,-1 1 0,0-1 0,0 0 0,0 1 0,0-1 0,0 1 0,0-1 0,0 1 0,0-1 0,0 0 0,0 1 0,0-1 0,0 1 0,0-1 0,0 0 0,0 1 0,0-1 0,0 1-1,-1-1 1,1 0 0,0 1 0,0-1 0,-1 1 0,-13 4 48,9-3-96,-1 0-15,0 0-1,1-1 1,-1 0 0,0 0 0,0 0-1,-9 0 1,-22-1-460,7 0 165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5472,'0'-12'1760,"0"10"-75,2 2-1264,1 0-207,0 0 4,-1 0 0,1 0 0,-1 0 0,0 0 0,1 1 0,-1-1 0,3 1 0,37 16 907,-33-12-958,0 1-1,15 13 1,5 3 90,-5-2-94,0 1 0,-1 2 0,-1 0 0,-2 1 0,0 0 0,-1 2 0,-2 0 0,16 34 0,-10-10 96,29 100 1,-41-118-171,-6-16-52,29 104 203,0 72 165,-9-41-266,5 2-194,46 310 436,-60-235-110,-10-127-100,-14 203 0,-56 52 181,57-324-296,-23 88 213,20-93-250,-1-1 0,-1 0 0,-17 25 0,-52 68-506,10-20 103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3072,'0'0'1595,"2"2"-1307,0 0-252,0-1 1,-1 0 0,1 1 0,0-1-1,0 0 1,0 0 0,0-1 0,0 1-1,0 0 1,0-1 0,0 1 0,0-1 0,0 0-1,1 1 1,-1-1 0,0 0 0,0 0-1,4-1 1,2 1 165,-1 1 0,1 0-1,8 3 1,16 1 202,30 0 438,47 2-152,1-4 0,143-15 0,-62 0-376,-43 8-127,201-8 74,-208 5-186,638-25 618,-457 27-335,364-18 570,-343 19-603,9-9-123,-72 3-57,-39 5-45,275-9 109,-406 10-93,162-3 45,78 7-2625,-267 0 1350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4:5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70 4384,'0'-1'168,"0"1"-67,0-1 1,0 0-1,0 0 1,0 1-1,0-1 1,0 0-1,0 1 1,0-1-1,0 0 1,0 1-1,0-1 1,0 0-1,1 0 1,-1 1-1,0-1 1,0 1-1,2-2 0,-2 2-32,1-1 0,0 1 0,-1 0 0,1 0 0,-1-1 0,1 1 0,0 0 0,-1-1 0,1 1 0,-1 0 0,1-1 0,-1 1 0,1-1 0,-1 1 0,1-1 0,-1 1 0,1-1 0,-1 1 0,0-1 0,1 0 0,-1 1 0,0-1 0,0 1 0,1-1 0,-1 0 0,0 1 0,0-1 0,0 0 0,0 1 0,0-1 0,0 0 0,0 1 0,0-1 0,0 0 0,0 1 0,0-1 0,0 0 0,0 1 0,-1-1 0,1 0 0,0 1 0,-1-1 0,1 0 0,0 1 0,-1-2 0,-8-2 341,4-1-183,-7-4 80,6 5-222,4 3-77,1 0 0,0 0-1,0 1 1,-1-1 0,1 0 0,0 1 0,-1-1 0,1 1-1,-1-1 1,1 1 0,-1 0 0,1 0 0,-1 0 0,-1 0-1,-4-1-2,1 2 0,-1-1 0,1 1-1,0 0 1,0 0 0,-1 1 0,1 0-1,-10 4 1,-12 6 16,25-11-35,0-1-15,0 1 0,0 0 0,0 0 0,0 0 0,-5 3 0,6-3 25,1 0 0,0 0 0,0 0 0,0 0 0,1 0 1,-1 0-1,0 0 0,0 0 0,0 1 0,1-1 0,-1 0 0,1 0 0,-1 1 0,1-1 1,-1 3-1,-1 4 43,0-3-30,1-1 1,0 1-1,0-1 1,0 1-1,0-1 1,1 1-1,0 0 1,0-1-1,0 1 1,0-1-1,1 1 1,0 0-1,0-1 1,3 9-1,2 3-27,-4-9 43,0 0 1,1 0-1,1 0 0,-1 0 0,7 9 0,-1-4 20,-1 0-27,16 17-1,-1-11-38,-19-14 17,0 1-1,0 0 1,0-1-1,3 8 1,-6-10 3,0-1-1,0 1 1,-1-1 0,1 1-1,0-1 1,-1 1 0,1 0 0,-1 0-1,1-1 1,-1 1 0,0 0-1,0 0 1,0-1 0,0 1-1,0 0 1,0 0 0,-1-1 0,1 1-1,-1 3 1,-1-3 37,1 0 1,0 0-1,-1 0 0,0 0 0,1-1 1,-1 1-1,0 0 0,0-1 0,0 1 1,0-1-1,0 1 0,-1-1 0,1 0 1,0 0-1,-1 0 0,1-1 0,0 1 1,-1 0-1,1-1 0,-4 1 0,-1 1-2,1-1-55,1 0 1,-1 0 0,1-1 0,-1 1-1,0-1 1,0 0 0,1-1 0,-1 1-1,-10-3 1,9 1 49,2 1-240,0 0-1,0 0 1,0 0 0,-5-3-1,9 4 136,0-1-1,0 1 0,0-1 1,0 0-1,0 1 1,0-1-1,1 1 1,-1-1-1,0 0 0,0 0 1,1 1-1,-1-1 1,0 0-1,1 0 1,-1 0-1,1 0 1,-1 0-1,1 0 0,0 0 1,-1 0-1,1 0 1,0 0-1,-1 0 1,1 0-1,0-2 0,1 0-207,-1 1-1,1-1 0,0 0 1,0 0-1,0 0 0,0 1 1,2-4-1,11-22-1240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 5984,'8'-9'2094,"-18"19"-1185,0 0-654,4-4 155,1 0 1,0 0-1,0 0 0,0 1 0,-5 9 0,3-1-85,-7 26-1,14-40-314,-2 3-7,0-1-1,1 1 0,0 0 1,0 0-1,0 0 1,1 0-1,-1 0 0,1 0 1,0 0-1,0 1 0,0-1 1,1 0-1,0 0 0,-1 0 1,1 0-1,1 0 1,2 6-1,1 2-15,-3-8-32,-1-1 0,1 1 0,0 0 0,0-1 0,0 1 0,0-1 0,0 1 0,1-1 1,0 0-1,0 0 0,0 0 0,0-1 0,0 1 0,0-1 0,1 0 0,-1 0 1,6 3-1,-5-4-7,0 1-45,0 0-1,1 0 0,-1-1 0,1 1 0,-1-1 1,1 0-1,-1-1 0,1 1 0,0-1 0,-1 0 1,1 0-1,6-1 0,-5 0-51,0-1 0,-1 1 1,1-1-1,0 0 0,-1 0 0,1-1 0,-1 1 1,0-1-1,9-7 0,-4-1-379,13-19 0,-14 18 197,-7 9 264,0 0-1,0 0 0,-1-1 0,1 1 1,-1 0-1,0-1 0,0 1 0,1-8 0,2-5-170,-1 8 136,-2 7 113,-1 1 1,0-1 0,1 1 0,-1-1-1,0 1 1,0-1 0,1 0 0,-1 1-1,0-1 1,0 1 0,0-1 0,0 1-1,0-1 1,0 0 0,0 1 0,0-1-1,0 1 1,0-1 0,0 1 0,0-1-1,0 0 1,-1 1 0,1-1 0,0 1-1,0-1 1,-1 1 0,1-1-1,0 1 1,-1-1 0,1 1 0,0-1-1,-1 1 1,1 0 0,-1-1 0,0 0-1,-3 15 1227,-7 18-536,1-6-112,-8 43 0,-24 172 77,14-114-545,17-86-84,7-25-25,-3 12 48,-1 0 1,-12 30-1,16-50-21,0 0 0,0 0 0,-1 0 0,0 0 0,0-1 0,-1 0 0,0 0 0,0-1 0,-1 1 0,1-1 0,-10 5 0,12-7-1,-1-1 0,-1 0 0,1 0 0,0-1 0,-1 1 0,1-1 0,-1 0 0,1-1 0,-1 1 0,0-1 0,0 0 0,-9 0 0,11-1-28,1-1-1,-1 1 1,1-1 0,-1 1-1,1-1 1,-1 0 0,1 0-1,0-1 1,-1 1 0,1-1-1,0 1 1,0-1 0,0 0-1,0 0 1,0-1 0,1 1-1,-1-1 1,1 1-1,-1-1 1,1 0 0,0 0-1,-3-4 1,1-1-62,0 0 0,1 0-1,0 0 1,0 0 0,1 0-1,0-1 1,-2-15 0,4 9-169,0-1-1,1 1 1,0 0 0,1 0 0,1 1 0,7-24 0,-4 14-223,-1 2 114,0 3-64,8-25 0,-1 16-20,1 2 0,2 0 0,20-29 0,60-66-1183,-56 78 1059,33-36-126,-63 71 673,1-1 0,19-11 0,-21 15 220,-1 0 0,10-10 0,4-10 570,-18 21-494,1 1 0,0 0 0,-1 0 0,1 1 0,0-1 0,0 1 0,1 0 0,-1 0 0,0 0-1,8-2 1,-12 4-295,0 0 0,0 0 0,0 0 0,0 0 0,0 0 0,0 0-1,0 0 1,0 0 0,0 0 0,0 0 0,1 0 0,-1 0-1,0 0 1,0 0 0,0 0 0,0 0 0,0 0 0,0 0 0,0 0-1,0 0 1,0 0 0,0 0 0,0 0 0,0 0 0,1 0 0,-1 0-1,0 0 1,0 0 0,0 0 0,0 0 0,0 0 0,0-1 0,0 1-1,0 0 1,0 0 0,0 0 0,0 0 0,0 0 0,0 0 0,0 0-1,0 0 1,0 0 0,0 0 0,0 0 0,0 0 0,0-1-1,0 1 1,0 0 0,0 0 0,0 0 0,0 0 0,0 0 0,0 0-1,0 0 1,0 0 0,0 0 0,0-7 396,0 14-201,0-5-83,2 0-80,1 2-51,0 0 0,0 0 0,-1 0 0,0 0 0,1 0 0,-2 1 0,1-1 0,0 1 0,-1-1 0,0 1 0,0 0 0,0-1 0,0 7 0,8 46-67,-11-43 63,0 0 1,0-1-1,-7 17 1,3-6-92,-8 29 316,14-51-149,-1 1 1,0-1-1,1 1 0,0 0 0,0-1 0,0 1 1,0 2-1,0-1 131,0-3-187,0-1 0,0 0 0,-1 0 0,1 0 0,0 1 0,0-1 0,0 0 0,-1 0 1,1 0-1,0 0 0,0 1 0,-1-1 0,1 0 0,0 0 0,0 0 0,-1 0 0,1 0 0,0 0 0,0 0 0,-1 0 0,1 0 0,0 0 0,0 0 0,-1 0 0,1 0 0,0 0 0,-1 0 0,1 0-14,0 0 1,0 0-1,-1 0 1,1 0-1,0 0 1,0 0-1,0 0 0,0 0 1,-1 0-1,1 0 1,0 0-1,0 0 1,0 0-1,0 0 1,-1 0-1,1 0 1,0 0-1,0 0 0,0 0 1,0 0-1,0-1 1,0 1-1,-1 0 1,1 0-1,0 0 1,0 0-1,0 0 0,0 0 1,0 0-1,0-1 1,0 1-1,0 0 1,-1 0-1,1 0 1,0 0-1,0-1 0,0 1 1,0 0-1,0 0 1,0 0-1,0 0 1,0-1-1,0 1 1,0 0-1,0 0 0,0 0 1,0 0-1,0 0 1,0-1-1,1 1 1,1-6-101,1 0 0,-1-1 1,0 1-1,2-10 1,27-68-340,-23 64 410,-4 11 52,0 0 1,1 0 0,0 0 0,0 0 0,0 1-1,1 0 1,1 0 0,8-8 0,-4 4 238,-9 10 400,-4 7-128,-6 18 126,1 0 0,-5 34 0,0-22-335,10-31-292,0 0 1,0 1 0,0-1-1,1 1 1,0 0 0,0-1-1,0 7 1,1-10-40,0 1 0,0 0 1,1-1-1,-1 1 0,1-1 0,-1 1 1,1 0-1,0-1 0,-1 1 0,1-1 0,0 1 1,0-1-1,0 0 0,0 1 0,0-1 1,1 0-1,-1 0 0,0 0 0,0 0 0,1 0 1,-1 0-1,1 0 0,-1 0 0,4 1 1,-4-2-8,-1 0 0,1 1 0,0-1 0,0 0 0,-1 0 0,1 0 0,0 0 0,0 0 0,0 0 0,-1 0 0,1 0 0,0 0 0,0 0 0,-1 0 0,1 0 0,0-1 0,0 1 0,-1 0 0,1-1 0,0 1 0,0 0 0,-1-1 0,1 1 0,-1-1 0,2 0 0,8-4-287,-10 4 304,3 1-25,-1-1-1,1 0 1,-1 0 0,1 0 0,-1 0 0,1 0 0,-1 0-1,0-1 1,0 1 0,1-1 0,-1 0 0,0 0 0,-1 0 0,1 0-1,0 0 1,0 0 0,1-3 0,17-21-119,-12 18-47,-2 0 0,0-1 0,0 1-1,0-2 1,-1 1 0,5-12-1,-3-2-444,6-25 0,-8 24 752,-4 17 8,0 0 0,0 0 0,-1-14 0,0 8 158,-1 12 282,1 7 29,0 22 534,0-8-592,3 21 0,9-3-314,-9-32-202,-1 1 0,0 0 1,2 7-1,-2 0-23,0 2 36,1 0-1,0-1 0,2 1 1,-1-1-1,9 17 0,-9-26-81,-4-6 31,-1 0 0,1 0 1,0 0-1,0 0 0,0 0 0,-1 0 1,1 0-1,0 0 0,0 0 0,0 0 1,0 0-1,-1 0 0,1 0 0,0 0 0,0 0 1,0 0-1,-1 1 0,1-1 0,0 0 1,0 0-1,0 0 0,0 0 0,0 0 1,-1 0-1,1 0 0,0 1 0,0-1 1,0 0-1,0 0 0,0 0 0,0 0 0,0 0 1,0 1-1,-1-1 0,1 0 0,0 0 1,0 0-1,0 1 0,0-1 0,0 0 1,0 0-1,0 0 0,0 0 0,0 1 1,0-1-1,0 0 0,0 0 0,0 0 0,0 1 1,0-1-1,0 0 0,1 0 0,-1 0 1,0 0-1,0 1 0,0-1 0,0 0 1,0 0-1,0 0 0,0 0 0,1 0 0,-1 1 1,0-1-1,-2 0-928,-1-2-523,2 1 1256,0-1 1,0 1-1,0 0 1,0 0 0,1 0-1,-1 0 1,0-1-1,0 1 1,1 0 0,-1-1-1,1 1 1,-1 0-1,1-1 1,0 1 0,-1-1-1,1 1 1,0-3-1,0-10-1490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5824,'0'0'1866,"4"3"-1130,4 1-81,0 1-1,11 9 0,-19-14-628,0 0-1,0 1 1,1-1-1,-1 0 1,0 0 0,1 1-1,-1-1 1,0 0-1,0 0 1,1 0-1,-1 1 1,0-1 0,1 0-1,-1 0 1,1 0-1,-1 0 1,0 0 0,1 0-1,-1 0 1,0 1-1,1-1 1,-1 0 0,1 0-1,-1 0 1,0-1-1,1 1 1,4 1 62,-5 0-73,0-1 1,1 1-1,-1-1 1,0 1 0,1-1-1,-1 1 1,0-1-1,0 1 1,1-1 0,-1 1-1,0 0 1,0-1-1,0 1 1,0-1 0,0 1-1,0 0 1,0-1-1,0 1 1,0-1 0,0 1-1,0 0 1,0 0-1,-7 16 187,1-6-80,4-5-79,1 0-3,-1-1-1,0 1 1,-1 0 0,1-1 0,-1 1-1,0-1 1,0 0 0,-8 9-1,-12 4 564,20-14-541,0-1 0,0 0 0,1 1-1,-1 0 1,1-1 0,0 1 0,0 0 0,0 0 0,0 0 0,1 1-1,0-1 1,-1 0 0,2 0 0,-2 7 0,2-10-39,1 0-1,-1 1 1,0-1 0,1 0-1,-1 0 1,0 0 0,1 0-1,0 0 1,-1 1 0,1-1-1,0 0 1,-1 0 0,1 0-1,0-1 1,0 1 0,0 0-1,0 0 1,0 0 0,0-1-1,0 1 1,0 0 0,0-1 0,0 1-1,3 0 1,-2 0-16,0 0 0,0 0 1,0-1-1,0 1 0,0-1 0,0 0 1,1 1-1,-1-1 0,0 0 0,0 0 1,1 0-1,3-2 0,13-7-1068,6 7 256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95 4896,'0'0'2192,"-2"0"-1750,1 0-410,1 0-1,0 0 0,-1 0 0,1 0 0,-1 0 1,1 0-1,0 0 0,-1 0 0,1 0 1,-1 0-1,1 1 0,0-1 0,-1 0 0,1 0 1,0 0-1,-1 0 0,1 1 0,0-1 0,-1 0 1,1 0-1,0 1 0,-1-1 0,1 0 1,0 1-1,0-1 0,-1 0 0,1 1 0,0-1 1,0 0-1,-1 1 0,1-1 0,0 0 0,0 1 1,0-1-1,0 1 0,0-1 0,0 0 0,0 1 1,0-1-1,0 1 0,0-1 0,0 0 1,0 1-1,0-1 0,0 1 0,0-1 0,-3 18 828,-6 5-372,6-18-392,1 0-1,-1 1 1,1-1-1,1 1 1,-1 0 0,1 0-1,0-1 1,0 11-1,1-1-51,1-7-40,-1 0 0,0 0 1,-1 0-1,-2 12 0,-2-5-17,4-12 30,0-1 1,0 1-1,0 0 0,0 0 0,0 0 0,1-1 1,-1 1-1,1 0 0,0 0 0,0 0 0,0 0 0,0 0 1,0 0-1,0 0 0,1 0 0,1 5 0,7 3 166,-6-8-225,-3-4 30,-1 1 1,1-1-1,0 1 1,0 0-1,0-1 1,0 1-1,0 0 0,0-1 1,0 1-1,0-1 1,0 1-1,0 0 1,0-1-1,0 1 0,0-1 1,1 1-1,-1 0 1,0-1-1,0 1 1,0 0-1,0-1 0,1 1 1,-1 0-1,0-1 1,0 1-1,1 0 0,-1-1 1,0 1-1,1 0 1,-1 0-1,0-1 1,1 1-1,0 0 0,5-7-172,-4 2 85,-1 0 1,0 0-1,-1 0 1,1 0-1,-1 0 1,0 0-1,0 0 1,-1-8-1,0 5-99,0 0-1,1 0 0,1 0 1,1-13-1,3 8-110,-4 10 232,0 1-1,0-1 1,0 0 0,0 1 0,-1-1 0,1 0 0,-1 0 0,0-5 0,0-43-50,1 51 167,-1-1 1,0 1-1,1 0 0,-1 0 0,1 0 1,-1-1-1,0 1 0,1 0 1,-1 0-1,1 0 0,-1 0 0,0-1 1,1 1-1,-1 0 0,1 0 0,-1 0 1,1 0-1,-1 0 0,1 0 1,-1 0-1,0 1 0,1-1 0,-1 0 1,1 0-1,-1 0 0,1 0 0,-1 0 1,0 1-1,1-1 0,-1 0 1,0 0-1,1 1 0,-1 192 2036,2-197-2470,0 2 330,-1 0 1,0 0-1,0 1 1,0-1-1,0 0 1,0 0-1,0 0 1,-1 0-1,1-1 1,0 1-1,-1 0 1,0 0-1,0 0 1,0 0-1,1 0 1,-2-4-1,1 2-44,0 0-1,0 1 0,1-1 1,0 0-1,0-4 0,4-5-189,-4 10 266,1 0 1,-1 0-1,-1 0 1,1 0-1,0 0 1,-1 0-1,1 0 1,-1-3-1,0 2 68,0 1-1,0-1 1,1 1-1,0 0 1,-1-1-1,1 1 0,0 0 1,1 0-1,-1-1 1,3-4-1,-1-4 329,0-2 269,-3 14-620,0 0-1,0 0 0,0-1 0,0 1 0,0 0 0,1 0 0,-1 0 0,0 0 0,0 0 0,0-1 0,0 1 0,0 0 0,1 0 0,-1 0 0,0 0 0,0 0 0,0 0 0,1 0 0,-1 0 0,0 0 0,0 0 0,0 0 0,1 0 0,-1 0 0,0 0 0,0 0 0,0 0 0,1 0 0,-1 0 0,0 0 0,0 0 0,0 0 0,1 0 0,-1 0 0,0 0 0,0 0 0,0 0 0,0 0 0,1 1 0,-1-1 0,0 0 0,0 0 0,0 0 0,0 0 0,0 0 0,1 1 0,-1-1 0,0 0 0,0 0 0,0 0 0,0 1 0,16 24 1194,-14-22-1129,1-1 0,-2 1-1,1 0 1,0 0-1,0 0 1,-1 0 0,2 5-1,-2-5-46,0 0-1,1 0 0,-1 0 1,0-1-1,1 1 1,0 0-1,2 2 0,6 4 34,-7-6-41,0-1 0,-1 1 0,1 0 0,-1 0 0,1 0-1,1 3 1,0 0-36,1-1 0,-1 1 0,1-1 0,1-1 0,7 7 0,-9-10-59,0 0 1,1 0 0,-1-1 0,1 1 0,-1-1-1,1 0 1,-1 0 0,0-1 0,1 1 0,6-3-1,-6 1 14,0 0-1,-1 0 0,1 0 1,-1-1-1,1 0 1,-1 1-1,0-2 0,5-4 1,0 0-52,0-1 1,9-13-1,-16 19 116,-1 0-1,1 0 1,0 0-1,-1-1 1,1 1-1,-1 0 1,0-1-1,1-6 0,2-7 100,2 6 12,-6 10-57,1 0 0,0-1 0,-1 1 0,1 0 0,-1 0 0,1-1 0,-1 1 0,1-1 0,-1 1 0,0 0 0,0-1 0,0 0 0,1-6 240,-3-7 555,2 15-793,-1-1 1,1 1 0,-1-1-1,1 1 1,-1 0-1,1-1 1,-1 1-1,1-1 1,-1 1 0,0 0-1,1 0 1,-1-1-1,1 1 1,-1 0-1,0 0 1,1 0 0,-1 0-1,0 0 1,0 0-1,1 0 1,-1 0-1,-1 0 1,0 0-31,0 0-1,0 0 1,0 0 0,0 0 0,0 0 0,0 0-1,0 1 1,0-1 0,0 1 0,0 0 0,0-1-1,0 1 1,0 0 0,0 0 0,0 0 0,0 1-1,1-1 1,-1 0 0,1 1 0,-1-1 0,1 1-1,-1-1 1,1 1 0,0 0 0,0-1-1,0 1 1,0 0 0,-1 2 0,1 0-46,0 0 0,1-1 1,-1 1-1,1 0 0,0 0 0,1 0 1,-1 0-1,0 0 0,1 0 1,0-1-1,0 1 0,0 0 0,1 0 1,-1-1-1,4 6 0,-2-3-155,1 0 0,-1 0 0,1 0-1,1-1 1,-1 1 0,1-1 0,10 8 0,-12-10 24,0-1 0,1 0 0,-1-1 1,1 1-1,0-1 0,-1 1 1,1-1-1,0 0 0,0-1 0,0 1 1,7 0-1,7 1-322,1 3-300,-15-4 555,1 0-1,-1 0 1,0 0 0,1 0 0,-1-1-1,1 1 1,-1-1 0,0-1 0,9 0-1,3-2-1026,-1-1 0,0-1 0,20-8-1,-34 12 1163,1 0 0,0 0 0,0 0-1,-1 0 1,1 0 0,-1 0 0,1 0-1,-1 0 1,1-1 0,-1 1 0,0-1-1,1 1 1,-1-1 0,0 1 0,0-1-1,0 0 1,0 0 0,-1 1 0,1-1 0,0 0-1,0-3 1,0 0-39,0 3 86,1-4 45,0 1-1,0-1 1,-1 0 0,1 0-1,-1 0 1,-1 0 0,1-7-1,-1-166 9097,0 319-10990,0-89-1789,0-10 1371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6240,'-34'-12'2005,"40"9"-786,-5 3-1179,1 0 1,-1 0-1,0 0 1,1 0-1,-1 0 0,1 0 1,-1 0-1,0 1 0,1-1 1,-1 0-1,0 1 1,2 0-1,1 1 67,-1 0-48,-1-1 0,0 0 0,1 0 0,0 0 0,-1 0 0,1 0 0,0-1 1,-1 1-1,1-1 0,0 0 0,3 1 0,6-1-107,0 1 0,18 5 0,-19-4 26,1 0 1,17 0 0,62-2-114,83 0 526,-177 14 692,2-11-1004,-1-1 1,0 0-1,0 1 1,0-1 0,0 0-1,-3 2 1,3-2-54,0 0 1,0 0-1,0 0 1,0 0-1,0 0 0,0 0 1,1 0-1,-1 1 1,-1 4-1,1 0 13,1 1 0,0-1 0,1 0 0,-1 1 0,2 12 0,0 6 42,-1-21-75,0-1-6,0-1-1,0 0 1,0 0-1,0 0 1,1 0 0,-1 0-1,1 0 1,0 0-1,0 0 1,0 0-1,0 0 1,1 0-1,-1 0 1,4 4 0,1 3 13,-5-8-7,1 1-1,-1 0 1,1 0-1,0-1 1,0 1-1,0-1 1,0 1 0,0-1-1,1 0 1,2 2-1,-3-2-21,1-1 0,0 1 0,-1-1 0,1 1 0,0-1 0,0 0 0,0 0 0,0-1 0,0 1 0,0 0 0,0-1 0,0 0 0,0 0 0,0 0 0,0 0 0,0 0 0,0 0 0,0-1 0,0 0 0,0 1 0,0-1 0,0-1 0,0 1 0,0 0 0,0 0 0,4-4 0,16-11-330,-5-7 180,5 4 214,-17 13-80,-1 0-1,0-1 0,0 1 1,-1-1-1,0 0 0,0-1 1,5-11-1,-9 17 29,2-5-23,0 0 0,0 0 0,5-12 0,2 8 555,-4 6-245,-1-1 223,-3 6-482,-1 0-1,0-1 1,0 1 0,0 0 0,0-1-1,1 1 1,-1 0 0,0-1 0,0 1-1,1 0 1,-1 0 0,0-1 0,0 1-1,1 0 1,-1 0 0,0 0 0,1-1-1,-1 1 1,0 0 0,1 0 0,-1 0-1,0 0 1,1 0 0,-1 0 0,1 0-1,-1 0 1,0 0 0,1 0 0,-1 0-1,1 0 1,1 0 398,-2 0-396,0 1 1,0 0 0,0-1 0,0 1 0,0-1 0,0 1 0,1 0 0,-1-1 0,0 1 0,0-1 0,0 1 0,0-1 0,1 1 0,-1-1-1,0 1 1,1-1 0,-1 1 0,0-1 0,1 1 0,-1-1 0,1 1 0,-1-1 0,1 0 0,-1 1 0,1 0 0,0-1-22,-1 0 0,1 1 0,-1-1 1,1 0-1,-1 1 0,1-1 1,-1 1-1,0-1 0,1 1 0,-1-1 1,0 1-1,1-1 0,-1 1 1,0-1-1,0 1 0,1-1 0,-1 1 1,0-1-1,0 1 0,0 0 0,0-1 1,0 1-1,0-1 0,0 1 1,0 0-1,0 8 20,-1-6-35,1-1-1,0 1 1,0-1-1,0 1 1,0-1-1,0 1 0,1-1 1,-1 0-1,1 1 1,0 2-1,5 0-25,2 7-157,1-1-340,-8-9 363,0-1 0,-1 1 1,1 0-1,-1-1 1,1 1-1,-1 0 0,0 0 1,0-1-1,0 1 1,0 0-1,0 0 0,0-1 1,0 1-1,-1 2 1,1-2-210,6-2 329,-6 0 53,1 0 0,0 1 0,0-1 0,0 0 1,-1 0-1,1 0 0,0 0 0,0 0 0,0 0 1,0 0-1,-1-1 0,1 1 0,0 0 0,0 0 0,0-1 1,-1 1-1,1 0 0,0-1 0,-1 1 0,1-1 0,0 1 1,-1-1-1,1 1 0,0-1 0,-1 1 0,1-1 0,-1 0 1,1 1-1,-1-1 0,1 0 0,-1 0 0,0 1 0,1-1 1,-1 0-1,1-1 0,0 0-1,0 0 0,1 1 0,-1-1 0,1 0 0,0 1 0,0-1 0,-1 1 0,1-1 1,0 1-1,3-2 0,10-8-14,6-14-100,-12 16 274,1 1 1,0 0 0,14-8-1,0 2 371,-18 11-309,0 0 0,0 0 0,-1 0 0,0-1 0,10-8 1,-4 1 505,-11 10-673,0 1 0,-1 0 0,1 0 0,-1 0 0,1 0 0,0 0-1,-1 0 1,1 0 0,-1-1 0,1 1 0,-1 0 0,1 0 0,0 1 0,-1-1 0,1 0-1,-1 0 1,1 0 0,0 0 0,-1 0 0,0 1 0,-5 8 409,-6 9 44,7-13-445,-1 1 10,0 0 1,0 0-1,0 1 0,1 0 0,0 0 0,1 0 0,-6 11 0,7-10-43,0 0 0,1 0 0,0 0 0,-2 14 0,4-19-33,0-1-1,-1 0 0,1 1 1,0-1-1,1 1 0,-1-1 0,0 1 1,1-1-1,-1 1 0,1-1 1,0 0-1,0 1 0,0-1 1,0 0-1,0 0 0,0 0 1,1 0-1,-1 0 0,1 0 1,-1 0-1,3 2 0,0-1-115,1-1 0,-1 0 0,0 0-1,1-1 1,-1 1 0,1-1 0,0 0 0,-1 0 0,1 0-1,5-1 1,56 1-2191,-42-2 1356,-18 1 652,-1 0 0,0 0 1,0 0-1,0-1 0,0 0 0,0 0 0,0 0 1,0-1-1,0 0 0,0 0 0,0 0 1,-1 0-1,1-1 0,-1 1 0,1-1 0,-1-1 1,0 1-1,6-7 0,6-6-1065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7136,'-28'-14'3232,"28"28"-2816,14-14-192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29 3136,'69'0'4400,"-69"1"-4382,1-1 0,-1 0 0,1 0 0,-1 0 1,1 0-1,-1 0 0,1-1 0,0 1 0,-1 0 0,1 0 1,-1 0-1,1 0 0,-1-1 0,1 1 0,-1 0 1,1 0-1,-1-1 0,0 1 0,1 0 0,-1-1 0,1 1 1,-1 0-1,0-1 0,1 1 0,-1-1 0,1 0 0,-1 0 2,1 1-1,-1-1 0,0 1 1,1-1-1,-1 1 1,1-1-1,-1 1 0,1-1 1,0 1-1,-1 0 0,1-1 1,-1 1-1,1 0 0,0-1 1,-1 1-1,1 0 0,-1 0 1,1 0-1,0 0 1,-1-1-1,1 1 0,0 0 1,-1 0-1,1 0 0,0 0 1,1 1-1,-2-1-14,0 0-1,0 0 0,0 0 1,0 0-1,0 0 1,1 0-1,-1 0 1,0 0-1,0 0 1,0 0-1,1 0 0,-1 0 1,0 0-1,0 0 1,0 0-1,0 0 1,1 0-1,-1 0 1,0 0-1,0 0 1,0 0-1,0 0 0,1 0 1,-1 0-1,0 0 1,0 0-1,0-1 1,0 1-1,0 0 1,1 0-1,-1 0 1,0 0-1,0 0 0,0 0 1,0-1-1,0 1 1,0 0-1,0 0 1,0 0-1,1 0 1,-1-1-1,0 1 0,0 0 1,0 0-1,0 0 1,0 0-1,0-1 1,-6-7 197,5 8-187,1-1-1,-1 1 1,1 0 0,-1-1-1,1 1 1,-1 0 0,1 0-1,-1-1 1,0 1 0,1 0-1,-1 0 1,1 0 0,-1 0-1,0 0 1,1 0 0,-1 0-1,1 0 1,-1 0 0,1 0-1,-1 0 1,0 0 0,1 0-1,-1 0 1,-2 1 44,-135-1 1770,125 1-1631,0 1 0,0 0 0,0 1 0,1 0 0,-1 1 1,-18 8-1,22-8-129,0-1 0,0-1 1,-12 2-1,3 0 6,15-3-60,0 0 1,0 0 0,0 1 0,0-1 0,0 1-1,1 0 1,-1 0 0,1 0 0,-1 0 0,1 1-1,0-1 1,0 0 0,-2 4 0,-2 1 45,-20 14 177,24-20-220,0 0 0,0 0 0,0 1 1,0-1-1,0 1 0,1-1 0,-1 1 1,0 0-1,1 0 0,-1 0 1,1 0-1,0 0 0,-1 0 0,1 0 1,0 0-1,0 0 0,1 1 0,-1-1 1,0 3-1,-4 32 121,1-17-74,1-10 20,2-1 0,-1 0 0,0 12 0,2-2 44,0-13-103,0 1 1,0-1-1,0 0 1,0 1 0,1-1-1,0 1 1,1-1-1,0 0 1,-1 0 0,6 11-1,0-4-36,-5-7 12,0-1-1,1 1 1,0-1 0,0 0-1,7 8 1,1-3 223,19 12 0,-18-13-157,-6-5-70,1 0 1,-1 0-1,1-1 1,0 0 0,-1 0-1,2-1 1,-1 0-1,0 0 1,11 1-1,-3-1-127,30 10-356,-32-9 144,0 1-1,0-2 1,0 0-1,15 1 1,-26-3 110,1-1 0,0 1 0,-1 0 1,1-1-1,0 0 0,-1 1 1,1-1-1,-1 0 0,1 0 0,-1-1 1,4-1-1,3-2-824,5-5-999,0 8 716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4320,'0'0'1392,"3"0"-848,-3 0-510,1 0-1,-1 0 1,1 0 0,-1 0 0,1-1-1,-1 1 1,1 0 0,-1 0 0,1 0 0,-1 0-1,1-1 1,-1 1 0,1 0 0,-1 0 0,0-1-1,1 1 1,-1 0 0,1-1 0,-1 1-1,0 0 1,1-1 0,-1 1 0,1-2 0,-1 2 21,0-1 1,1 1 0,-1-1 0,1 1 0,-1-1 0,0 1 0,1-1 0,-1 1 0,1 0-1,0-1 1,-1 1 0,1 0 0,-1-1 0,1 1 0,-1 0 0,1 0 0,0-1 0,-1 1-1,1 0 1,0 0 0,-1 0 0,1 0 0,0 0 0,0 0 0,0 0 65,1 0 1,-1 0-1,1-1 0,-1 1 1,0 0-1,1-1 1,-1 1-1,0-1 0,1 1 1,-1-1-1,0 1 1,1-2-1,10-4 429,43-10 868,-45 13-1334,-1 1-1,1 0 1,-1 0-1,17-1 0,38 2-150,-61 1 43,0-1-34,0 1 0,0 1 0,0-1 1,0 0-1,0 1 0,0 0 0,-1-1 0,1 1 1,4 2-1,6 2-276,-8-4-38,-1 0-1,1-1 1,-1 1 0,9-1 0,0-1-2674,-1 1 1521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5216,'-13'-14'2368,"13"0"-2048,-14 14 1440,28 0 352,-1 0-1568,1 0-64,14 0-320,-1 0-32,15 0-64,-15 0-608,1 14 288,-14-14-1504,13 0 960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5152,'-14'0'2336,"14"14"-128,14-14-1408,0 0 928,0 0-992,27 0-160,1 0-384,-1-14-1760,14 14 864,-13 0-2752,13 0 1920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6464,'0'-14'5120,"14"14"-4384,0 0 0,13 0-480,-13 0-512,14 0 128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6144,'-14'0'2784,"28"14"-2432,-1-14 384,15 14-480,0-14-320,13 0 32,0-14-4032,1 14 2208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15 4896,'-14'-13'2192,"6"12"-1136,0 2 288,-5 3 262,-4 3-706,0-6-209,13-1-515,0 0 1,0 0-1,0 0 0,0 0 1,0 1-1,0-1 0,-6 3 1,-2 1 92,1 0 0,-1 2 0,-10 6 1,1-1-25,15-9-168,0 1-1,1 0 0,-1 0 0,1 1 1,-1 0-1,1 0 0,1 0 1,-1 0-1,0 1 0,1 0 1,0 0-1,-4 6 0,2-2-24,0 0-1,1 1 0,1-1 1,-1 1-1,1 0 1,1 1-1,-3 14 0,4-18-36,2 0 1,-1 0-1,1 0 0,0 0 0,0-1 0,1 1 0,0 0 0,0 0 1,1 0-1,0-1 0,0 1 0,6 11 0,3 3 102,17 21-1,-14-22-130,-10-13-43,0-1-1,1 1 1,0-1 0,0 0 0,1-1 0,-1 1-1,1-1 1,1 0 0,-1-1 0,10 6-1,23 8-827,-29-11 690,-4-4-188,-1 0-1,0 0 1,1 0-1,-1-1 0,1 1 1,8 1-1,0 1-420,-11-4 412,-1 0-1,1 0 1,0 0-1,-1 0 1,1-1 0,0 1-1,0-1 1,3 0-1,7 0-1361</inkml:trace>
  <inkml:trace contextRef="#ctx0" brushRef="#br0" timeOffset="1">70 333 5152,'-55'0'2336,"41"0"352,14 14-128,14 0-1952,-1-14 0,15 0-352,0-14-1152,13 0 480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5568,'0'-14'2528,"14"14"-2208,-14-13 5600,14 13-4800,0 0-864,-1-14-64,15 28-128,0-28 160,-14 14-128,13 0-1792,1 0 928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8320,'0'-13'3744,"14"13"-2048,-1 0-1248,15 0-96,-14 13-224,0-13-2432,-1 14 1248,1 0-4512,14 0 3136</inkml:trace>
  <inkml:trace contextRef="#ctx0" brushRef="#br0" timeOffset="1">0 194 7808,'0'14'3520,"28"-14"-3040,0 0-128,-15 0-288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6048,'-14'0'2752,"28"41"-2400,-14-27 448,0 0-512,-14 13-736,14 15 224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4224,'-1'0'105,"0"0"0,0 0-1,0 0 1,0 0 0,0 0 0,0 0 0,0 1-1,0-1 1,0 0 0,0 1 0,0-1 0,0 1 0,0-1-1,1 1 1,-1-1 0,0 1 0,0 0 0,-1 0 0,-7 6 6735,12-10-6419,6-6 32,-9 9-440,0 0-1,0 0 1,1-1-1,-1 1 1,0 0-1,0 0 1,1 0-1,-1-1 1,0 1-1,0 0 1,1 0-1,-1 0 1,0 0-1,0 0 1,1 0-1,-1 0 1,0 0-1,1 0 1,-1 0-1,0 0 1,0 0 0,1 0-1,-1 0 1,0 0-1,1 0 1,7 0 158,-1 0-43,1 0 0,-1 0-1,14-2 1,91-22 336,-89 22-600,0 0 0,39 3 0,-19 0-1253,-15-1-622,-26 0 955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4800,'-1'0'119,"0"0"0,0 0 0,0 0 0,0 0 0,0 0 0,0 0 1,0 0-1,0-1 0,0 1 0,0 0 0,0-1 0,0 1 0,0-1 0,0 1 0,0-1 0,0 0 1,1 1-1,-2-2 0,-7-5 3234,-1 17-2035,8-8-1106,0 0 268,2 1 139,-1 26 275,4 65 47,1-66-857,0-3-350,0 34 0,-3-34-1089,5 33 0,-2-30-618,-1 28-608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1 979 5408,'0'-1'137,"0"-1"1,0 1-1,0-1 1,1 1-1,-1-1 0,0 1 1,1-1-1,-1 1 1,1-1-1,0 1 1,-1 0-1,1-1 0,0 1 1,0 0-1,0 0 1,0 0-1,0 0 0,0 0 1,2-2-1,-3 3-139,18-23 302,-4 2-189,0 5 6,31-42 342,-40 50-409,69-105 529,-63 93-597,19-26-1,-14 28-3,-6 6 17,13-20 0,-15 17 38,8-21 0,-5 10 8,3-2-3,7-19 41,-7-4 62,-7 23-63,7-23 46,0 5 366,9-66 0,-20 92-236,-2 9-77,1 0-1,0 0 0,7-20 1,-4 16-8,-3 10-114,0 0 0,0 0 0,0 0 0,0 0 0,1 0 0,4-6 0,-6 11-35,0-1-1,0 1 0,0 0 0,0-1 0,0 1 1,0 0-1,0-1 0,0 1 0,0 0 1,0 0-1,0 0 0,0 0 0,0 0 1,0 0-1,0 0 0,0 0 0,0 1 1,0-1-1,0 0 0,0 0 0,0 1 1,0-1-1,-1 1 0,1-1 0,0 1 0,0-1 1,1 2-1,0 6 8,-1 0-1,0 0 1,0 0 0,-1 0 0,0 0-1,-2 12 1,1 5 42,1 117 155,0-19 43,0-122-250,0 1 1,1-1-1,-1 1 0,0-1 1,1 1-1,-1-1 1,0 1-1,1-1 1,0 0-1,-1 1 1,1-1-1,0 0 1,0 1-1,-1-1 1,1 0-1,0 0 1,2 2-1,-3-3-16,1 0-1,-1 1 1,1-1 0,-1 0-1,1 0 1,-1 1 0,1-1-1,-1 0 1,0 0 0,1 0-1,0 0 1,-1 0-1,1 1 1,-1-1 0,1 0-1,-1 0 1,1 0 0,-1 0-1,1 0 1,-1-1-1,1 1 1,-1 0 0,1 0-1,-1 0 1,1 0 0,-1-1-1,1 1 1,-1 0 0,1 0-1,-1-1 1,1 1-21,2-3-60,1 1 0,-1 0-1,0-1 1,-1 1 0,1-1-1,0 0 1,-1 0 0,0 0-1,1 0 1,-1-1 0,-1 1-1,1-1 1,0 1 0,1-5-1,1-4-189,0 0 0,4-25-1,-7 26-41,5-20 0,12-13-18,-11 5 313,-6 29 19,1 1-1,0-1 1,5-15-1,5-9-180,2-4 257,-14 36-8,1 0 0,-1-1 0,1 1 1,-1 0-1,0-1 0,1-3 0,-2 2 459,1 14-168,0 22 192,1-4-333,-4 35-1,-2-35-190,2-9 7,-1 32 0,4 130-2078,0-178 1114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6880,'-14'-14'3552,"28"14"-2336,0 0-768,0 0-256,14 0 192,-14 0-256,0 0-2016,0 14 1024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7808,'0'0'3520,"28"0"-3040,-14-14-192,0 14-256,14 0 480,0 0-288,0 0-1856,14 0 896</inkml:trace>
  <inkml:trace contextRef="#ctx0" brushRef="#br0" timeOffset="1">489 377 8480,'0'-14'3840,"14"14"-3360,0 0-160,0 0-288,-1 0 64,1 0-64,0 0-864,0 0 448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8064,'-14'-14'3648,"28"14"-2688,0 0-832,-1 0 96,15 0-128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0 936 5312,'0'25'2853,"0"-25"-2820,0 0 0,0 1-1,0-1 1,1 0 0,-1 0 0,0 0 0,0 0-1,0 1 1,0-1 0,0 0 0,0 0 0,1 0-1,-1 0 1,0 0 0,0 0 0,0 1-1,1-1 1,-1 0 0,0 0 0,0 0 0,0 0-1,0 0 1,1 0 0,-1 0 0,0 0 0,0 0-1,0 0 1,1 0 0,-1 0 0,0 0-1,0 0 1,0 0 0,1 0 0,-1 0 0,0 0-1,0 0 1,0-1 0,1 1 0,6-2 165,-6 2-165,0-1-1,-1 1 1,1-1-1,0 1 1,-1-1-1,1 1 0,0-1 1,-1 1-1,1-1 1,-1 0-1,1 0 1,-1 1-1,1-1 1,-1 0-1,1 1 1,-1-1-1,0 0 0,1-1 1,7-13 342,-4 10-247,0-1-1,1 1 0,6-6 0,6-6 95,20-25-3,31-49-1,4-9-266,-60 83-60,-2 0-1,0-1 1,-1 0-1,-1-1 1,11-35-1,-17 49 78,12-38-101,-2-1 0,-1 0 0,6-65 0,-15 83 210,0 5 49,1 0 0,6-23-1,-6 32 105,1-1-1,-2 1 1,0-1-1,1-20 0,-3 28-154,0 0 0,1 1 1,-1-1-1,1 0 0,0 1 0,1-1 0,-1 1 0,1 0 0,0-1 0,0 1 0,0 0 0,0 0 0,1 0 1,3-4-1,-3 5-172,-3 17-38,0-10 137,0 0 0,-1 0-1,1 0 1,-1 0 0,0 0-1,0 0 1,-1 4 0,-4 12 23,-8 76 156,12-78-150,1 0 0,1 20 0,1-12-16,-1-15 13,0 0 1,0 0 0,2 0-1,-1 0 1,2 0 0,5 18 0,8 27-180,-16-55 116,1 0-1,-1 0 1,1 0-1,-1-1 1,1 1-1,-1 0 1,1 0-1,0 0 1,-1 0 0,1-1-1,0 1 1,-1 0-1,1-1 1,0 1-1,0 0 1,0-1-1,0 1 1,0-1-1,0 0 1,0 1-1,0-1 1,0 0-1,0 1 1,0-1-1,0 0 1,0 0-1,1 0 1,3-2-499,0-4 404,-1 1 0,0-1 1,0 0-1,0 0 0,-1 0 1,0 0-1,0-1 0,0 0 1,2-11-1,1-8 28,3-31 1,-6 36-2,-1 10 74,1 0-1,4-14 1,4-14 39,-9 22 177,-1 0 1,-1-28 0,-1 15 295,1 28-432,0 1 0,0-1 0,0 1 0,0 0 0,1-1 0,-1 1 0,0-1 0,1 1 0,-1 0 0,1-1 0,-1 1 0,1 0 0,0 0 0,-1-1 0,1 1 0,0 0-1,0 0 1,0 0 0,1-2 0,-1 3-40,1-3 228,-4 6-48,0-2-144,1 0-21,0 0 1,1 0 0,-1 0-1,0 0 1,0 1 0,0-1-1,1 0 1,-1 0 0,0 0 0,1 1-1,-1-1 1,1 0 0,0 1-1,-1-1 1,1 1 0,0-1-1,0 0 1,0 1 0,0-1 0,0 3-1,1 11 5,-1 5-21,-3 29 0,0-27 47,-1 9 70,-1 39 0,5 77 9,0-48-4802,0-96 3167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6048,'0'-14'3104,"0"0"-2016,0 28 352,14-14-704,0 0-640,0 0-96,-1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2400,'-13'26'779,"12"-25"-758,1-1 0,0 1 1,-1 0-1,1 0 0,0 0 1,0-1-1,-1 1 0,1 0 1,0 0-1,0 0 0,0 0 1,0-1-1,0 3 0,0 54 897,0 3 436,0-59-1322,0 1 0,1 0 0,-1-1 0,0 1 0,1 0 0,-1-1 0,1 1-1,-1-1 1,1 1 0,0-1 0,0 1 0,-1-1 0,2 2 0,3 5 65,-2-2 10,-3-5-98,0-1 0,1 1 1,-1-1-1,0 1 0,0-1 1,0 1-1,0-1 0,1 0 1,-1 1-1,0-1 0,0 1 1,1-1-1,-1 0 0,0 1 1,1-1-1,-1 0 0,0 1 1,1-1-1,-1 0 0,1 0 1,-1 1-1,0-1 0,1 0 1,-1 0-1,1 0 0,-1 0 1,1 0-1,-1 1 0,1-1 1,-1 0-1,0 0 0,1 0 1,-1 0-1,1 0 0,0 0 1,-1 0-4,0 0-1,0 0 1,0 0 0,0 0 0,0 0 0,0 0-1,0 0 1,1 0 0,-1 0 0,0 0 0,0 0-1,0 0 1,0 0 0,0 0 0,0 0 0,0 0-1,0 0 1,0 0 0,0 0 0,1 0 0,-1 0-1,0 0 1,0-1 0,0 1 0,0 0 0,0 0-1,0 0 1,0 0 0,0 0 0,0 0 0,0 0-1,0 0 1,0 0 0,0 0 0,0 0 0,0 0-1,1 0 1,-1 0 0,0-1 0,0 1 0,0 0-1,0 0 1,0 0 0,0 0 0,0 0 0,0 0-1,0 0 1,0 0 0,0 0 0,0 0 0,0-1-1,0 1 1,0 0 0,0 0 0,0 0 0,-1 0-1,1-138 1046,1 132-944,0 0 0,0-1 0,0 1 0,4-11 0,-3 12-16,-1 0 1,0 1-1,0-1 1,1-6-1,-2 10-79,0 1 0,0 0 0,0-1 0,0 1 0,0 0-1,0-1 1,0 1 0,0 0 0,0-1 0,0 1 0,0 0 0,0-1 0,0 1 0,0 0 0,0 0-1,1-1 1,-1 1 0,0 0 0,0-1 0,0 1 0,0 0 0,1 0 0,-1-1 0,0 1-1,1 0 1,9-13 495,-10 12-485,1 0 0,-1 0 0,0 0 0,1 0 0,-1 1 0,1-1 0,-1 0 1,1 0-1,0 1 0,-1-1 0,1 0 0,0 1 0,-1-1 0,1 0 0,0 1 0,0-1 0,-1 1 0,1-1 0,0 1 0,0 0 0,0-1 0,0 1 1,0 0-1,0 0 0,-1-1 0,3 1 0,8-2 129,15-12 205,-23 12-327,0 0 1,0 1 0,0-1 0,-1 1-1,2-1 1,-1 1 0,0 0-1,0 0 1,0 0 0,6 0-1,24 1 180,-19 0-2834,-17 3 1041,-10 7-1269,-2-7 912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6144,'-11'2'2076,"11"-2"-2009,-1 1 0,1-1 1,0 0-1,0 1 0,-1-1 0,1 1 1,0-1-1,0 1 0,0-1 1,0 1-1,0-1 0,-1 1 1,1-1-1,0 1 0,0-1 0,0 1 1,0-1-1,1 2 0,-1 0 1213,-12-2 1366,13 0-2522,1 0 1,-1 1 0,1-1 0,-1 0 0,1 1 0,-1-1 0,0 1-1,1 0 1,1 1 0,9 3 221,-7-4-286,0 0 0,0 0-1,0-1 1,0 1-1,9-2 1,-7 0-35,-1 1-1,0 0 0,1 1 1,8 1-1,-1 1 70,1 0 0,-1 0 0,1-2 0,24 0 0,-30 0 35,23-3-1751,-30 2 1224,0 0 0,0 0-1,0-1 1,0 1-1,-1-1 1,1 0-1,0 1 1,0-1-1,-1 0 1,1 0 0,-1 0-1,4-2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15 141 6816,'-14'0'3072,"28"0"-1152,0 0-1312,0 0-352,-1-14-32,1 14-128</inkml:trace>
  <inkml:trace contextRef="#ctx0" brushRef="#br0" timeOffset="1">336 29 6720,'-14'-14'3456,"28"14"-2144,0 0-832,13 0-288,1-14 192,0 14-256,0 0 96,14 0-128,-14 0-64,0 0 0,0 0-1248,-14 0 672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5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 6816,'-14'0'3072,"0"-14"-640,0 28-1440,0 14-480,14 0-288,-14 28 160,14 0-224,0 27-128,0 1-64,0-14-2592,0-14 1440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2912,'0'1'75,"-1"-1"1,0 0-1,0 0 0,1 0 0,-1 0 1,0-1-1,0 1 0,1 0 1,-1 0-1,0 0 0,1 0 1,-1-1-1,0 1 0,-1-1 1,0-8 327,2 9-416,1 0 32,-1-1 0,0 1 0,0 0 0,0 0 0,1 0 0,-1-1 0,0 1 0,0 0 0,0 0 0,1 0 0,-1 0 0,0 0 0,0-1 0,1 1 0,-1 0 0,0 0 0,0 0 0,1 0 0,-1 0 0,0 0 0,0 0 0,1 0 0,-1 0 0,0 0 0,0 0 0,1 0 0,4 0 97,0 1 76,0-1-1,0 1 1,0 0-1,0 0 1,9 3 0,-10-3-105,0 1 1,0-1-1,1 0 1,-1-1-1,8 1 1,4 0 92,-3-1-82,0 0 0,15-3 0,4-2 25,0 1 0,46 1-1,85 3-602,-175 0-1882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3328,'-23'0'1061,"22"0"-1044,1 0-1,0-1 0,-1 2 1,1-1-1,-1 0 1,1 0-1,0 0 0,-1 0 1,1 0-1,-1 0 1,1 0-1,0 0 1,-1 1-1,1-1 0,0 0 1,-1 0-1,1 0 1,0 1-1,-1-1 0,1 0 1,0 1-1,0-1 1,-1 0-1,1 0 0,0 1 1,-5 3 72,4-3-44,-1 0 0,1 0 0,0 0 0,-1 1 0,1-1-1,0 0 1,0 1 0,0-1 0,0 1 0,0 0 0,0-1 0,0 1-1,0 0 1,1-1 0,-1 1 0,1 0 0,-1 0 0,1-1 0,-1 4-1,1 1 85,0 0 0,0 0 0,-1 0 0,0 0-1,-3 8 1,-1 12 112,-2 33 117,3-22-113,-1 0 0,-12 42 0,-2-12 43,-29 71 0,27-98-133,-2-1 1,-2 0-1,-32 39 0,45-63-243,0 8-594,-1 0 46,13-22 496,-1-1 1,1 1-1,-1 0 1,0 0 0,1-1-1,-1 1 1,0-1 0,1 1-1,-1 0 1,0-1-1,0 0 1,0 1 0,1-1-1,-1 1 1,0-1-1,0 0 1,0 1 0,0-1-1,-1 0 1,-1 0-1530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5216,'-14'0'1952,"28"0"-1536,0 14-96,0-14 96,14 0-288,0 14 320,14-14-256,13 0-192,-13 0 0,0 0-1632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3648,'182'0'1792,"-174"-1"-1740,1 0 0,0 0 1,0-1-1,0 0 0,-1 0 0,1-1 1,-1-1-1,0 1 0,10-6 0,4-10 136,-21 18-181,-1 1 0,1-1 0,-1 1 1,1-1-1,-1 1 0,1-1 0,-1 1 0,1-1 0,-1 1 0,0-1 1,1 0-1,-1 1 0,0-1 0,0 1 0,1-1 0,-1 0 0,0 1 1,0-1-1,0 0 0,0 0 0,0 1 0,0-1 0,0 0 0,0 1 1,0-1-1,0 0 0,0 1 0,0-1 0,0 0 0,-1 1 0,1-2 0,-28-14 415,24 14-381,-1-1 1,1 1-1,0 1 0,-1-1 1,0 1-1,1 0 1,-1 0-1,0 0 1,0 0-1,1 1 0,-1 0 1,0 0-1,0 0 1,0 1-1,-7 1 1,-6 2 259,0 1 1,-27 12 0,39-14-301,0 0 0,0 0 1,0 1-1,0 0 0,0 0 1,1 0-1,-10 10 0,14-12 2,-1-1 0,1 1-1,0 0 1,-1-1-1,1 1 1,0 0-1,0 0 1,0 0 0,0 0-1,0 0 1,1 0-1,-1 0 1,1 0 0,-1 0-1,1 0 1,0 0-1,0 0 1,0 0-1,0 0 1,0 1 0,0-1-1,0 0 1,1 0-1,-1 0 1,1 0 0,-1 0-1,1 0 1,0 0-1,0 0 1,0 0-1,0-1 1,3 4 0,0 0 26,0 0 0,0-1 0,0 1 0,0-1 0,1 0 0,0 0 0,0-1 0,0 0 1,0 0-1,10 4 0,-14-6-36,58 19-374,-53-18 248,1-1 0,0 1 0,-1-2 0,1 1 1,0-1-1,-1 0 0,11-1 0,9-5-600,32-11-1,-2 0 191,-45 15 519,0-1 1,18-8 0,6-12-3,-4 8-157,-25 13 253,0 0 1,-1-1-1,1 0 0,-1 0 0,1 0 1,8-8-1,-14 11-14,1-1 1,-1 1-1,0-1 0,1 1 1,-1-1-1,0 1 0,1-1 1,-1 1-1,0-1 1,0 1-1,0-1 0,0 1 1,0-1-1,1 1 0,-1-1 1,0 1-1,0-1 0,0 1 1,0-1-1,-1 1 1,1-1-1,0 0 0,0 1 1,0-1-1,-1 0 0,1 1 57,0 0-76,0 0-1,0-1 0,0 1 0,-1 0 0,1 0 0,0 0 0,0-1 0,-1 1 0,1 0 0,0 0 0,0 0 1,-1 0-1,1 0 0,0 0 0,0 0 0,-1-1 0,1 1 0,0 0 0,-1 0 0,1 0 0,0 0 1,-1 0-1,1 0 0,0 0 0,0 1 0,-1-1 0,1 0 0,0 0 0,-1 0 0,1 0 0,0 0 0,0 0 1,-1 0-1,1 1 0,0-1 0,0 0 0,-1 0 0,1 1 0,-1-1 204,-4 9 267,4-8-489,0 0 0,0 0 0,0 0 0,0 0 0,1-1 0,-1 1 0,0 0 0,0 0 0,1 1 0,-1-1 0,1 0 0,-1 0 0,1 0 0,-1 0 0,1 0 0,0 1 0,0-1 0,-1 0 0,1 0 0,0 1 0,0-1 0,0 0 0,1 2 0,-2 1 83,1-1 0,0 0 0,-1 0 0,0 1 0,0-1 0,0 0 0,-2 5 0,2-7-109,1 1 0,-1-1 1,0 0-1,1 0 0,-1 0 1,1 0-1,0 0 0,-1 1 1,1-1-1,0 0 0,0 0 1,0 1-1,0-1 0,0 0 1,0 0-1,0 1 0,0-1 1,0 0-1,1 0 0,-1 0 1,0 1-1,1-1 0,-1 0 1,1 0-1,-1 0 0,1 0 1,0 0-1,0 0 0,-1 0 1,1 0-1,0 0 0,1 1 1,-2-2 16,1 1-1,-1-1 1,0 0 0,0 0 0,0 1 0,1-1 0,-1 0 0,0 0-1,0 1 1,1-1 0,-1 0 0,0 0 0,0 0 0,1 0 0,-1 1 0,0-1-1,1 0 1,-1 0 0,0 0 0,1 0 0,-1 0 0,0 0 0,1 0-1,-1 0 1,0 0 0,1 0 0,-1 0 0,0 0 0,1 0 0,-1 0-1,0 0 1,1 0 0,-1-1 0,0 1 0,1 0 0,-1 0 0,0 0 0,0 0-1,1-1 1,5-10 249,-5 8-209,3-4 2,-3 6-55,0 0 1,0 0 0,-1-1 0,1 1-1,0 0 1,-1-1 0,1 1 0,-1-1-1,1 1 1,-1 0 0,0-1 0,0 1 0,0-2-1,0 0-53,0 0 0,1 0 0,-1 0 0,0 1 0,1-1-1,-1 0 1,1 1 0,0-1 0,2-4 0,7-22-337,-10 29 390,1-7-62,1 1-1,-1 0 1,2 0-1,-1 0 1,0 1-1,1-1 0,0 0 1,8-9-1,40-27-669,-48 40 729,-1 0 1,1 0-1,0 0 0,0 1 0,1-1 0,-1 1 0,0-1 0,0 1 0,1 0 0,-1 0 0,1 1 0,-1-1 0,1 1 1,-1 0-1,1 0 0,-1 0 0,1 0 0,5 1 0,7 0 58,-15-1-29,1 0-1,0 0 0,-1 0 0,1 0 1,0 0-1,0 0 0,-1 0 1,1 1-1,0-1 0,-1 1 0,1-1 1,-1 1-1,1 0 0,0 0 0,-1 0 1,0-1-1,1 1 0,-1 1 0,1-1 1,-1 0-1,0 0 0,0 0 1,2 3-1,5 5 130,32 21 873,-33-23-1090,0 1-1,-1 0 1,0 0 0,7 12 0,-13-19 87,1 0 0,-1 0 0,1 0 0,-1 0-1,1 0 1,-1 0 0,1 0 0,0 0 0,-1 0 0,1-1 0,0 1-1,0 0 1,-1 0 0,1-1 0,1 1 0,1 1 82,-3-2-98,0 0-1,0 0 0,0 1 0,1-1 0,-1 0 1,0 0-1,0 0 0,0 0 0,0 0 0,0 0 1,0 0-1,0 0 0,0 0 0,0 0 1,0 0-1,0 0 0,1 1 0,-1-1 0,0 0 1,0 0-1,0 0 0,0 0 0,0 0 0,0 0 1,0 0-1,0 0 0,0 1 0,0-1 0,0 0 1,0 0-1,0 0 0,0 0 0,0 0 1,0 0-1,0 0 0,0 0 0,0 1 0,0-1 1,0 0-1,0 0 0,-1 0 0,1 0 0,0 0 1,0 0-1,0 0 0,0 0 0,0 0 0,0 1 1,0-1-1,0 0 0,0 0 0,0 0 1,0 0-1,-1 0 0,1 0 0,0 0 0,-6 8 34,0 1 0,1 0 0,-8 18 0,6-13-152,2 14-116,-4-16 113,7-10-22,3-2 150,0 0 1,0 0-1,1 0 0,-1 0 0,0 0 0,0 0 0,1-1 0,-1 1 0,0 0 0,0-1 0,0 1 0,0-1 0,1 1 0,-1-1 1,0 0-1,0 0 0,0 1 0,0-1 0,-1 0 0,1 0 0,0 0 0,1-2 0,2-2 41,0-1 0,-1-1 0,4-6 0,7-12 147,-4 11-129,-5 9-40,-1 0-1,0-1 0,0 1 0,0-1 0,4-12 0,-2 2 7,-2 5-43,1-1 1,11-18-1,-9 17-14,-5 7 22,1 1 0,0 0 1,0 0-1,0 1 1,0-1-1,1 1 1,0-1-1,0 1 1,0 0-1,9-6 1,-5 5-125,-7 5 80,0-1-1,0 0 0,1 0 1,-1 0-1,0 1 0,1-1 1,-1 1-1,1-1 0,-1 1 1,4-1-1,-1 4-900,1 0 681,0-1 0,0 1 1,1-1-1,-1 0 0,0 0 0,1 0 1,-1-1-1,1 0 0,0 0 0,8 0 0,11-5-611,6-1 207,-25 5 619,0-1-1,-1 0 0,1 0 1,0-1-1,0 1 1,0-1-1,-1 0 0,7-4 1,11-3 32,5-3 1093,-28 12-1067,0 0 0,0 0-1,0 0 1,-1 0 0,1 0-1,0 0 1,0 0 0,0 0 0,0 0-1,0 1 1,0-1 0,0 0-1,0 0 1,0 0 0,0 0 0,0 0-1,0 0 1,0 0 0,0 0 0,0 0-1,0 0 1,0 1 0,0-1-1,0 0 1,0 0 0,0 0 0,0 0-1,0 0 1,0 0 0,0 0-1,0 0 1,0 0 0,0 0 0,0 1-1,0-1 1,0 0 0,0 0-1,0 0 1,0 0 0,0 0 0,0 0-1,0 0 1,0 0 0,0 0-1,1 0 1,-1 0 0,0 0 0,0 0-1,0 0 1,0 0 0,0 1-1,0-1 1,0 0 0,0 0 0,0 0-1,0 0 1,0 0 0,1 0-1,-12 7 389,7-4-292,-1 1-11,0 1-1,0 0 0,0 0 1,1 1-1,-5 6 0,5-5 8,-2-1-1,1 1 0,-1-1 0,-8 8 0,7-9-176,1 0 0,-1 1 1,-7 9-1,12-13 41,0 0-1,0 0 1,1 1 0,0-1 0,-1 1 0,1-1 0,0 1 0,0-1 0,0 1 0,0 0 0,1-1 0,-1 1 0,1 0 0,-1 3 0,1-3 21,1-1 0,-1 1 1,1 0-1,-1 0 0,1-1 0,0 1 1,0-1-1,0 1 0,0 0 1,0-1-1,1 0 0,-1 1 0,1-1 1,2 3-1,2 1 53,0 0-1,0 0 1,10 7 0,-8-7 29,1 0 0,-1 0 1,1-1-1,0 0 0,18 6 1,-1-1-36,-18-6 9,0-1 0,0-1 0,0 1 1,0-1-1,1 0 0,14 0 0,86-2-145,-106 0 120,0 0-1,-1 0 0,1-1 0,0 1 1,-1-1-1,1 0 0,0 0 0,-1 0 0,1 0 1,-1 0-1,4-3 0,3-1 64,22-21 159,-10 13-389,-14 1-38,-2 8-61,-4 3 229,-1 1-1,1-1 1,0 1 0,-1-1 0,1 0 0,-1 1-1,1-1 1,-1 0 0,1 1 0,-1-1 0,1 0-1,-1 0 1,0 1 0,1-1 0,-1 0 0,0 0 0,0 0-1,1-1 1,2-4 39,0-1-1,0 1 0,6-7 1,-5 7 31,0 0 0,0-1 1,3-7-1,-5 8 11,0-1-1,0 1 1,1 0 0,0 0 0,0 0 0,8-11 0,-7 11-26,-1 1-6,-1 0 0,0 0 0,0 0 0,-1 0 0,3-10 0,-3 10 68,0 0 0,1-1 0,-1 1 0,1 0 0,5-8 0,21-29-103,-27 40-6,1-1 1,0 1 0,-1 0-1,0-1 1,0 1 0,0-1-1,0 1 1,0-1 0,0 1-1,0-1 1,-1 0 0,1 0-1,-1 1 1,0-1 0,0-3-1,0 1 10,1 0-1,0 0 1,0 0-1,0 0 1,1 1-1,-1-1 0,1 1 1,0-1-1,1 1 1,-1 0-1,1-1 1,0 1-1,4-5 0,6-9-114,12-35-172,-16 31 443,-8 19-151,1 0 1,-1 0-1,0 0 0,1 0 1,0 0-1,-1 0 0,1 0 0,0 1 1,0-1-1,3-2 0,2-1-2,-5 5 25,0-1-1,-1 1 0,1-1 0,-1 1 1,1-1-1,-1 0 0,0 1 0,1-1 1,-1 0-1,0 0 0,0 0 0,0 0 1,0 0-1,-1 0 0,1 0 1,-1 0-1,1-4 0,0 5 7,-1 0 0,0 0 0,0 0 0,0 0 0,0 0 0,-1 0 0,1 0 0,0 0 0,0 0 0,-1 0 0,1 0 0,0 0 0,-1 0 0,1 0 0,-1 0 0,1 0 0,-1 1 0,1-1 0,-1 0 0,0 0 0,1 0 0,-1 1 0,0-1 0,0 0 0,-1 0 0,-1 0 40,0 0-1,0 0 0,0 1 1,0 0-1,0-1 0,0 1 0,-4 0 1,5 0-17,0 0-48,0 1-1,1-1 0,-1 0 0,1 0 1,-1 1-1,1-1 0,-1 1 0,1-1 0,-1 1 1,1 0-1,-1 0 0,1-1 0,0 1 1,-1 0-1,1 0 0,0 0 0,0 1 1,-2 1-1,-13 10-107,10-7 90,0-1 1,1 1 0,-1 0-1,1 0 1,0 1-1,1-1 1,-1 1 0,1 0-1,1 1 1,-4 8 0,-2 2 21,6-11 6,0 1 1,1 0-1,0-1 1,0 1-1,0 0 0,1 0 1,0 11-1,-1 6 27,-2 3 32,0-2 5,0 29-1,4 29 79,0-74-164,1 1-1,1-1 1,0 0-1,4 16 1,-1-7-230,0-5-1184,0 0 0,1-1-1,8 15 1,-7-13-807,-4-2 614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 4800,'-42'-14'2176,"28"14"-1024,28 14-832,0-14 224,14 0-320,14 0 128,28 0-192,-14-14-224,13 14 32,-13 0-5216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29 192 4576,'-28'14'3285,"41"-15"-2738,4-1-347,92-37 578,-94 34-846,-1 0-1,0-1 1,0-1-1,-1 0 1,0-1-1,16-12 0,-1-4-139,-26 23 198,18-17-142,-19 17 147,-1 0 1,1-1-1,0 1 0,-1-1 0,1 1 0,-1 0 1,1-1-1,-1 0 0,0 1 0,1-1 0,-1 1 1,0-1-1,0-1 0,0 1 9,-1 0-1,1 1 1,0-1-1,-1 1 1,1-1-1,-1 1 1,0 0-1,1-1 1,-1 1-1,0 0 1,0-1 0,0 1-1,0 0 1,0 0-1,0 0 1,0 0-1,0-1 1,0 2-1,-1-1 1,1 0-1,0 0 1,-2 0-1,0-1 11,0 0 0,-1 1 0,1 0-1,0 0 1,-1 0 0,1 0 0,0 0-1,-1 1 1,-3-1 0,1 2 34,0 0 1,0 0 0,1 0-1,-1 1 1,0 0 0,1 0 0,-6 3-1,-8 3 315,12-5-283,0 0 1,1 0 0,-1 0 0,1 1 0,0 0-1,-9 8 1,4-1 45,0 1 1,-11 17-1,18-23-110,-2 1 5,1-1 0,1 1 1,-1 1-1,1-1 0,-3 9 0,6-14-3,0 0-1,0 1 0,1-1 1,-1 0-1,1 0 1,0 0-1,0 1 1,0-1-1,0 0 1,0 0-1,0 0 1,1 1-1,-1-1 1,0 0-1,1 0 0,0 0 1,0 0-1,0 0 1,0 0-1,0 0 1,0 0-1,0 0 1,0 0-1,1 0 1,2 2-1,0-1-27,-1 0 1,1 0-1,0-1 1,0 1-1,0-1 1,1 0-1,-1 0 1,0 0-1,1-1 1,5 2-1,11 1-615,23 2 0,-34-5 343,110 2-2907,-75-3 1663,52-3-623,1-8 565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 2720,'0'0'190,"0"-8"-29,0 8-114,0 0-1,0 0 0,0 0 1,0 0-1,0-1 0,0 1 1,0 0-1,0 0 0,0 0 1,0 0-1,0 0 0,0-1 1,0 1-1,-1 0 0,1 0 1,0 0-1,0 0 0,0 0 1,0 0-1,0-1 0,0 1 1,0 0-1,0 0 0,0 0 1,0 0-1,-1 0 0,1 0 1,0 0-1,0 0 0,0 0 1,0-1-1,0 1 1,0 0-1,-1 0 0,1 0 1,0 0-1,0 0 0,0 0 1,0 0-1,0 0 0,-1 0 1,1 0-1,0 0 0,0 0 1,0 0-1,0 0 0,0 0 1,-1 0-1,1 0 0,0 1 1,-2-1 7,1 1 0,-1 0 0,1 0 0,0 0 1,-1 0-1,1 1 0,0-1 0,0 0 1,0 0-1,-1 1 0,2-1 0,-1 1 1,0-1-1,-1 4 0,-7 28 435,7-21-226,-8 22 1,7-26-206,-9 26 276,-12 47-1,22-71-295,-11 47 199,-28 81 0,33-110-178,7-24-39,0-1 0,0 1 0,0-1 0,0 1 0,0-1 0,-1 0 0,1 1 0,-1-1 0,0 0 0,0 0 0,-3 4 0,-7 4 177,12-11-189,0-1 1,-1 0-1,1 1 1,0-1-1,0 0 0,-1 0 1,1 1-1,0-1 0,0 0 1,0 0-1,0 1 1,0-1-1,0-1 0,0-2 75,0 0 0,0 0 0,1 0-1,0 0 1,-1 0 0,1 0 0,0 1-1,3-6 1,2-10 362,16-64-804,12-41-2466,-6 41 153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4480,'7'3'422,"-6"-3"-374,0 0 0,0 1 0,1-1 0,-1 1 0,0-1 0,0 1 0,0-1 0,0 1 0,0 0 0,-1-1 0,1 1 0,0 0 0,0 0 0,0 0 0,0 0 0,-1-1 0,1 1 0,-1 0 0,1 0-1,0 0 1,-1 1 0,0-1 0,1 0 0,-1 0 0,0 0 0,1 0 0,-1 0 0,0 0 0,0 1 0,0-1 0,0 0 0,0 1 0,0 52 1173,-1-45-1023,0-1-1,0 1 1,-3 9-1,-1 5 80,-9 61 240,12-70-467,-3 14 92,2-19-3,-1-1 0,-9 15 0,-4 7 170,15-27-285,0 1 0,-1 0 0,0-1 0,1 1 0,-1-1 0,0 0 0,-1 0 0,1 0 0,0 0 0,-1-1 0,0 0 0,0 1 0,-4 1 0,-11 7-435,14-8 278,0-1 0,0 0 0,0 0-1,-1 0 1,1-1 0,0 0 0,-1 0 0,1 0 0,-1 0 0,1-1 0,-9-1-1,7 1 33,-1 0 0,0 1 0,-13 2 0,18-2 84,1 0 1,0 0-1,-1 0 0,1 0 0,0 0 0,-1 0 0,1 1 0,0-1 0,0 1 0,0-1 1,0 1-1,0 0 0,1 0 0,-1 0 0,-2 3 0,-1 12-45,3-9 81,-2 6 90,3-11-78,0 1 0,0-1 0,0 0 0,0 0 0,1 0 0,-1 1 0,1-1 0,0 0 0,0 0 0,0 1-1,1 4 1,-1-7-29,9 32 186,-8-31-169,0 1 0,0 0 0,1 0 0,-1-1 1,1 1-1,0 0 0,-1-1 0,1 0 0,0 1 0,4 3 0,32 12 333,3 6-137,-32-18-256,0-1 1,0 1 0,1-2 0,0 1 0,0-1 0,0-1 0,21 5 0,55 6-3421,-46-11 506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 5568,'-1'0'145,"1"0"0,-1 0 1,0 0-1,0 0 0,1 0 0,-1 0 1,0 0-1,1 0 0,-1 0 1,0 0-1,0-1 0,1 1 0,-1 0 1,-1-1-1,0-8 701,2 9-863,0-3 1009,1 3-946,-1 0 0,1 0 0,-1 0 0,0 0 0,1 0 0,-1 0 0,1 0 1,-1 0-1,1 0 0,-1 0 0,0 0 0,1 0 0,-1 0 0,1 0 0,-1 1 0,1-1 0,-1 0 1,0 0-1,1 0 0,-1 1 0,0-1 0,1 0 0,-1 0 0,0 1 0,1-1 0,-1 0 0,0 1 1,0-1-1,1 0 0,-1 1 0,0-1 0,1 1 0,2 5 278,2-3-88,-1-1-1,1 1 1,-1-1 0,6 2 0,-5-3-147,-1-1 0,1 1 0,0-1 0,-1 0 0,1 0 0,0 0 0,-1 0 0,1-1 1,0 0-1,-1 0 0,6-2 0,12-3 191,3 2-82,-10 2-4,25-8 1,45-10 134,-6 1 339,-78 19-687,-1 0 0,1 0 0,0 0 0,-1 0 0,1 0 0,0-1 0,0 1 0,-1 0 0,1 0 0,0-1 0,-1 1 0,1 0 0,0-1 0,-1 1 0,1-1 0,-1 1 0,1-1 0,-1 1 1,1-1-1,-1 1 0,1-1 0,-1 0 0,1 1 0,-1-1 0,0 0 0,1 1 0,-1-1 0,0 0 0,0 1 0,0-1 0,1 0 0,-1 0 0,0 1 0,0-1 0,0 0 0,0 1 0,0-1 0,0 0 0,0 0 0,-1-1 0,1-6-776,0 8 703,0-1 0,0 1 1,0 0-1,0-1 1,0 1-1,1-1 0,-1 1 1,0-1-1,-1 1 1,1-1-1,0 1 0,0 0 1,0-1-1,0 1 1,0-1-1,0 1 1,0-1-1,-1 1 0,1 0 1,0-1-1,0 1 1,-1-1-1,1 1 0,0 0 1,-1-1-1,1 1 1,0 0-1,-1 0 0,1-1 1,0 1-1,-1 0 1,1 0-1,-1-1 0,1 1 1,0 0-1,-1 0 1,1 0-1,-1 0 1,1 0-1,-1 0 0,1-1 1,-1 1-1,1 0 1,0 0-1,-2 1 0,0-1-1774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1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14 307 4576,'0'0'44,"0"0"0,-1 0 0,1 1 1,-1-1-1,1 0 0,-1 0 0,1 0 0,-1 0 0,1 0 1,-1 0-1,1 0 0,0-1 0,-1 1 0,1 0 0,-1 0 1,1 0-1,-1 0 0,1-1 0,0 1 0,-1 0 0,1 0 1,-1-1-1,1 1 0,0 0 0,-1 0 0,1-1 1,0 1-1,-1 0 0,1-1 0,0 1 0,0-1 0,-1 1 1,1 0-1,0-1 0,0 1 0,0-1 0,0 1 0,0-1 1,-1 1-1,1-1 0,0 1 0,0 0 0,0-1 0,0 1 1,0-2-1,0 0 1006,0 16-154,0 67-69,1-78-795,-1-1-1,0 0 0,1 1 1,-1-1-1,1 0 1,0 0-1,0 1 1,0-1-1,0 0 1,0 0-1,0 0 1,0 0-1,1 0 1,-1-1-1,1 1 0,-1 0 1,1-1-1,0 1 1,0-1-1,2 2 1,-2-1-56,1 0 1,0 0-1,1 0 1,-1-1-1,0 0 1,0 1-1,1-1 1,-1-1-1,0 1 1,1 0-1,3 0 1,17-1-598,-19 1 512,1-1-1,-1 0 1,1 0-1,-1 0 1,1-1 0,7-2-1,5-6-199,-8 6 234,-9 3 62,-1 0 0,1 0-1,0 0 1,0-1 0,0 1-1,0 0 1,-1 0 0,1-1 0,0 1-1,0-1 1,-1 1 0,1-1-1,0 1 1,0-2 0,0 1 41,0-1-1,-1 1 1,1-1 0,-1 0-1,0 1 1,1-1 0,-1 0 0,0 1-1,0-1 1,0 0 0,0-1-1,0 2-4,0 0 0,0-1 0,-1 1 0,1 0-1,0 0 1,-1 0 0,1 0 0,0 0 0,-1 0-1,1 0 1,-1 0 0,0 0 0,1 0 0,-1 0-1,0 0 1,0 1 0,-1-2 0,-19-13 182,8 7-138,11 7-72,0-1-11,0 1 0,-1-1 0,1 1 0,0 0 0,-1 0 0,1 0 0,-1 0 0,1 0 0,-1 0 0,0 1 0,1-1 0,-1 1 0,0 0 0,-2 0 0,-16 0-11,16 0-21,12 0 37,165 0 118,-156-1-106,0 0 0,0-1 0,0-1 0,0 0 0,29-11 0,14-4 46,-36 12-20,33-7-11,58-24 0,-109 36 7,-1-1 1,0 0-1,1 0 0,-1-1 1,6-4-1,-9 7-19,-1-1 0,1 1 0,-1-1 1,1 1-1,-1-1 0,0 1 0,1-1 0,-1 1 0,0-1 1,1 0-1,-1 1 0,0-1 0,0 1 0,0-1 0,1 0 1,-1 1-1,0-1 0,0 0 0,0 1 0,0-1 0,0 0 0,0 1 1,0-1-1,0 0 0,-1 1 0,1-1 0,0 0 0,0 1 1,-1-1-1,1 1 0,0-1 0,0 0 0,-1 1 0,1-1 1,-1 1-1,1-1 0,-1 1 0,1-1 0,-1 1 0,1-1 1,-2 0-1,1 1-6,0-1 1,0 0-1,0 0 1,0 1-1,0-1 1,0 0-1,-1 1 1,1-1 0,0 1-1,0 0 1,-1-1-1,1 1 1,0 0-1,-1 0 1,1 0-1,0 0 1,-1 0-1,1 0 1,0 0-1,-1 0 1,1 0-1,0 1 1,-3 0 0,-4 2-4,0 1 0,-15 8 1,-6 2 26,20-10 0,0 0 0,0 1 0,1 0 0,-12 8 0,16-10-36,1 0 0,0 0 1,0 0-1,0 0 1,0 0-1,0 1 1,1-1-1,-1 1 1,1 0-1,0-1 1,0 1-1,0 0 1,-1 5-1,3-6 19,0 0 1,0-1-1,0 1 0,0 0 1,1 0-1,-1 0 0,1-1 1,0 1-1,-1 0 0,1-1 1,1 1-1,-1 0 0,0-1 1,0 1-1,1-1 0,0 0 1,-1 0-1,1 1 0,0-1 1,0 0-1,0 0 0,0-1 1,1 1-1,-1 0 0,0-1 1,1 1-1,-1-1 0,4 1 1,-1 0 23,0-1 0,0 0 1,0-1-1,0 1 0,0-1 0,0 0 1,0 0-1,1 0 0,-1-1 0,9-2 1,-6 0-62,1 1 1,0-2 0,-1 1-1,14-9 1,1 0-388,-18 10 325,-1 0-1,1-1 0,-1 1 1,0-1-1,7-5 0,-3-1 43,-1 0 0,0 0 0,11-18 0,-17 23 45,0-1-1,0 1 0,0-1 1,0 1-1,0-1 0,-1 1 1,0-1-1,0 0 0,-1-7 1,0-5-2,1 9 16,-1 1 0,0-1 0,-1 0 0,0 0 0,0 1 0,-1-1 0,1 1 0,-8-14-1,-9-22 305,18 38-189,-1 0 0,-1 0 0,1 0-1,-1 0 1,0 1 0,0-1-1,0 1 1,0-1 0,-1 1-1,0 1 1,-4-5 0,8 8-105,-3-3 100,1 0 0,0 0 1,0 0-1,0 0 0,-1-3 1,0 2 112,1 5-55,1 1-146,0 0 0,-1-1 0,1 1-1,0 0 1,0 0 0,0-1 0,1 1 0,-1 0 0,0 0 0,1 0-1,-1 0 1,1 0 0,-1 3 0,1 31 243,1-17-185,-2 6 37,1 2 27,3 30 0,1-28-45,-1-3-247,1 29 0,-4 22-4360,0-26 480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43 4160,'0'-1'113,"0"-1"1,0 1-1,0 0 0,0-1 0,-1 1 1,1 0-1,0-1 0,-1 1 1,1 0-1,-1 0 0,1-1 1,-1 1-1,0 0 0,1 0 1,-1 0-1,0 0 0,0 0 1,0 0-1,0 0 0,0 0 1,0 0-1,-1-1 0,0 0 54,-8-7 180,10 8-340,0 1 0,0 0 0,-1 0 0,1 0 1,0-1-1,0 1 0,0 0 0,-1 0 0,1 0 1,0 0-1,0 0 0,-1-1 0,1 1 0,0 0 0,-1 0 1,1 0-1,0 0 0,0 0 0,-1 0 0,1 0 1,0 0-1,-1 0 0,1 0 0,0 0 0,-1 0 0,-6 0 26,3 0 50,0-1 1,0 1-1,0 0 1,-1 1-1,1-1 1,0 1-1,0 0 1,-7 2-1,3 1 86,1 1-1,-1 0 0,1 1 0,0 0 1,0 0-1,1 0 0,-1 1 0,2 0 1,-1 0-1,-7 13 0,10-13-135,0-1 1,0 1-1,1 0 0,0 0 1,1 0-1,0 0 0,0 0 1,0 1-1,1-1 0,0 0 1,0 0-1,1 0 0,1 8 1,-1-9-21,0-1 0,1 1 1,0-1-1,0 1 0,0-1 1,1 0-1,0 0 0,0 0 1,0 0-1,0-1 0,1 1 1,0-1-1,0 0 0,0 0 1,0 0-1,9 5 0,7 2 45,1 0-1,0-2 0,1-1 1,0 0-1,0-1 0,0-2 1,47 6-1,-48-10-23,0-1 0,0 0 0,0-2 1,22-4-1,83-27-24,-117 31-9,9-4 6,0 0 0,25-12 0,-32 11 7,-1 1 0,0-2 0,12-11 0,-12 10 15,41-33 243,-48 40-250,0-1 1,0 1-1,-1-1 1,1 1-1,-1-1 1,1 0-1,-1 0 1,0 0-1,0 0 1,-1 0-1,1-1 1,-1 1-1,0 0 1,2-4-1,-3 4-6,0 0 0,0 0 1,0 0-1,0 0 0,-1 0 0,1 0 1,-1 0-1,1 0 0,-1 0 0,0 0 0,0 1 1,-1-1-1,1 0 0,-1 1 0,1-1 1,-1 1-1,0-1 0,-2-1 0,-1-2 59,0 1-1,-1 0 0,0 0 1,0 0-1,-1 1 0,1 0 1,-1 0-1,0 1 0,0-1 1,0 2-1,0-1 0,-15-2 1,0 0 331,0 2 1,0 0-1,-32 1 0,26 3-1704,0 0 1,-53 11-1,22 2-2467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3552,'-23'12'1147,"23"-12"-1123,-1 0 1,1 1-1,0-1 1,-1 0-1,1 0 1,-1 1 0,1-1-1,-1 0 1,1 0-1,-1 0 1,1 1-1,-1-1 1,1 0 0,-1 0-1,1 0 1,-1 0-1,1 0 1,-1 0-1,0 0 1,1 0 0,-1 0-1,1 0 1,-1-1-1,-5 1 549,6 2-349,1 45 1395,8-20-1389,-5-17-95,0 3 8,0 1 0,3 26-1,5 19 598,-7-37-500,-1 1 0,-1 1 0,-1-1 1,-1 33-1,1 19 100,15 96 605,3 32-215,-16-115-536,8 145 17,0 123-141,-21-191-49,5-67 31,-9 158 88,-4-81 20,-5 73 85,17-163-224,-18 258-532,20-228-1339,4-76 734,-2-37 862,2 0-1,-1 0 0,0 0 0,0 1 0,1-1 1,-1 0-1,2 4 0,-2-6 190,0 1 0,1-1 1,-1 0-1,0 1 0,0-1 0,0 0 0,1 1 0,-1-1 0,0 0 1,1 1-1,-1-1 0,0 0 0,1 1 0,-1-1 0,0 0 1,1 0-1,-1 1 0,0-1 0,1 0 0,-1 0 0,1 0 0,-1 0 1,1 1-1,-1-2-78,1 1 0,-1 0 1,0-1-1,0 1 0,1 0 1,-1-1-1,0 1 1,0 0-1,0-1 0,0 1 1,1 0-1,-1-1 0,0 1 1,0 0-1,0-1 0,0 1 1,0-1-1,0 1 0,0 0 1,0-1-1,0 1 0,0-1 1,-1 0-1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2912,'4'0'152,"-3"0"-119,0 1 1,0-1 0,0 0-1,0 0 1,0 0 0,0 0-1,0 0 1,-1 0 0,1 0-1,0-1 1,0 1 0,0 0-1,0 0 1,0-1 0,0 1-1,-1 0 1,1-1-1,0 1 1,0-1 0,-1 1-1,1-1 1,0 1 0,0-1-1,-1 0 1,1 1 0,-1-1-1,1 0 1,-1 0 0,1 1-1,-1-1 1,1 0 0,-1 0-1,1-1 1,1-2 82,1 1 0,0-1 0,0 1 0,5-5 1,-4 5 113,-4 2-203,1 1 0,-1 0 0,0-1 0,1 1 1,-1 0-1,1-1 0,-1 1 0,0 0 0,1 0 1,-1 0-1,1-1 0,-1 1 0,0 0 1,1 0-1,-1 0 0,1 0 0,-1 0 0,1 0 1,-1 0-1,1 0 0,-1 0 0,1 0 0,-1 0 1,1 0-1,-1 0 0,1 0 0,6 1 550,-6 0-519,0-1-1,0 0 0,0 1 0,0-1 0,0 1 1,0-1-1,0 1 0,0-1 0,0 1 0,-1 0 1,1 0-1,0-1 0,0 1 0,0 0 0,-1 0 1,1 0-1,-1 0 0,1 0 0,0 0 0,-1 0 0,0 0 1,1 0-1,-1 0 0,1 2 0,0 1 51,1 1-1,-1-1 1,0 1-1,-1 0 1,1 7-1,0 2 77,-1-8-100,0 1-1,0 0 1,-1 0 0,-1 8 0,-1-2 74,1-8-100,0 1-1,1-1 1,0 1 0,0-1-1,1 1 1,0 0 0,0-1-1,1 10 1,12 91 837,16 93 2,-6-95-716,-9-6-29,1 112-1,-16 101 10,-9-125-70,9-121-11,-5 63 107,-8 12-40,7-89-102,4-25-19,-38 274 220,2 2 218,34-174-432,0-62-32,-2 66 0,8-91-18,0-20 77,-1 0 0,-1 0 0,0 0 0,-2 0 0,-8 30 0,2-5-629,2-8-279,6-33 577,0-1 0,0 1 0,-1-1 0,1 0 0,-4 7 0,4-11 216,1 1 0,0-1 1,-1 1-1,1-1 0,-1 1 0,1-1 0,0 0 1,-1 1-1,1-1 0,-1 1 0,1-1 0,-1 0 1,0 0-1,1 1 0,-1-1 0,1 0 1,-1 0-1,1 0 0,-1 1 0,0-1 0,1 0 1,-1 0-1,1 0 0,-1 0 0,0 0 0,-13 0-2498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4640,'-10'2'1515,"13"3"-650,1 2-733,-1-2 127,-1 0 0,1 0 1,0 0-1,1-1 0,-1 1 1,1-1-1,5 5 0,10 14 355,-16-19-575,1 0-1,-1 0 1,1 0-1,-1-1 1,1 1-1,0-1 0,0 0 1,6 3-1,5 3 36,1-1 0,-1 0 0,29 8-1,-33-13-40,-1 0-1,1-1 1,0-1-1,0 1 1,0-2-1,-1 1 1,18-3-1,-5-1-16,0-2 0,0-1 0,0-1 0,-1 0 0,0-2 0,0 0 0,-1-2 0,21-13 0,-37 20 132,1 0 1,-1 0-1,8-9 1,-11 11-124,-1 1 0,1-1 0,-1 0 0,0 0 0,0 1 0,0-1 1,0 0-1,0 0 0,0 0 0,0 0 0,-1 0 0,1 0 0,-1 0 1,1-3-1,-1 3-22,0 1 1,0 0-1,0-1 1,1 1-1,-1-1 1,0 1 0,1-1-1,-1 1 1,1 0-1,0-1 1,-1 1-1,1 0 1,0-1-1,0 1 1,0 0 0,0 0-1,2-2 1,-3 3-3,0 0 1,0 0 0,0 0 0,0 0 0,0 0-1,0 0 1,0 0 0,0 0 0,0 0-1,1 0 1,-1 0 0,0 0 0,0 0 0,0-1-1,0 1 1,0 0 0,0 0 0,0 0-1,0 0 1,0 0 0,0 0 0,0 0 0,0 0-1,0 0 1,0-1 0,0 1 0,0 0-1,0 0 1,0 0 0,0 0 0,0 0 0,0 0-1,0 0 1,0-1 0,0 1 0,0 0-1,0 0 1,0 0 0,0 0 0,0 0 0,0 0-1,0 0 1,0 0 0,0 0 0,0-1-1,0 1 1,0 0 0,-1 0 0,1 0 0,0 0-1,0 0 1,0 0 0,0 0 0,0 0-1,0 0 1,0 0 0,-10-10 105,10 10-99,0 0 0,-1-1 0,1 1 0,0 0 0,-1-1 0,1 1 0,0 0 0,0-1 0,-1 1 1,1-1-1,0 1 0,0-1 0,0 1 0,0 0 0,0-1 0,-1 1 0,1-1 0,0 1 0,0-1 0,0 1 0,0-1 1,0 1-1,1-1 0,-1 1 0,0 0 0,0-1 0,1-6-1832,-1-19-5295,0 12 5060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4648 2720,'0'-14'856,"0"1"-665,0 0 0,2-14 0,8-6 44,6-53 149,14-53-139,9-47 578,-10 41-254,-3 27-717,71-396-13,-67-28 950,-30 523-744,-14-490 646,-28 30-702,33 378 37,-21-280-73,28 287 276,5 0 1,24-153-1,-20 203-64,14-44 1,16-19 319,-16 36-274,18-51-171,-4 38-78,-14 2 97,-5 34-27,-10 31-18,-1-1 0,5-24 1,4-42-623,-12 71 795,-1 1 0,0-1 1,-2-14-1,1 8-120,0 17 487,-3 2-522,-14 0-24,-27 1-31,41 0 3,0 0 0,-1-1 0,1 1-1,0 0 1,0 1 0,0-1 0,1 0-1,-6 4 1,-27 15-83,28-16 92,-1 0 0,2 0-1,-1 1 1,0-1 0,1 2 0,-6 5 0,-193 210 251,179-184-136,19-27-16,0 0 0,-13 14 0,2-7 20,9-8-153,0-1 0,0 1 1,1 1-1,0-1 0,-8 16 1,15-24 56,1 1 1,-1-1-1,1 1 1,-1 0-1,1 0 1,0-1-1,0 1 1,0 0 0,0 0-1,0-1 1,0 1-1,0 0 1,1-1-1,-1 1 1,1 0-1,-1 0 1,1-1-1,0 1 1,-1-1-1,1 1 1,0-1 0,0 1-1,0-1 1,0 1-1,0-1 1,1 0-1,-1 0 1,0 0-1,1 1 1,-1-1-1,0 0 1,1-1-1,0 1 1,-1 0 0,1 0-1,1 0 1,5 1-10,0-1 1,0 0-1,0-1 0,0 0 1,-1 0-1,1 0 1,12-3-1,-11 2-9,142-25 32,-83 12 17,57-11 48,-124 25-95,20-2 91,-1-2 0,0 0 1,0-1-1,22-8 0,-42 13-60,0 0 0,1-1 0,-1 1 0,1 0 0,-1-1 1,0 1-1,0 0 0,1 0 0,-1-1 0,0 1 0,1-1 0,-1 1 0,0 0 0,0-1 0,0 1 1,0-1-1,1 1 0,-1 0 0,0-1 0,0 1 0,0-1 0,0 1 0,0-1 0,0 1 0,0 0 1,0-1-1,0 1 0,0-1 0,0 1 0,0-1 0,0 1 0,-1 0 0,1-1 0,0 1 0,0-1 1,0 1-1,-1 0 0,1-1 0,0 1 0,-1-1 0,1 1 78,-6-11 101,-1 1 1,1 1-1,-2-1 0,-15-15 0,-8-10-298,29 33 102,-64-75 321,57 67-695,0 1 1,0-1-1,1-1 0,-10-15 1,15 20-87,0 0 0,1 0 0,-1 0 0,1 0 0,1-1 0,-1 1 0,1-1 0,0 1 0,0-1 0,1-6 0,0-15-3395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 4160,'-28'-14'1536,"14"28"-1216,0 0 544,14 14-640,-14-1 192,14 29-256,0 0-64,0 28-64,14-14 32,0-15-32,0 1 128,0-14-96,0-14-224,0 0 64,0-14-1504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4576,'6'-6'759,"-4"4"-632,-1-1 0,1 2 1,0-1-1,0 0 0,0 0 0,1 1 1,-1-1-1,0 1 0,4-2 1,20-2 250,-20 3-253,4 0 46,0-1 1,1 1-1,-1 1 0,12-1 1,-3 2 10,-10-1-73,0 1 0,0 0 0,18 4 0,-13-2-28,30 7 143,-41-8-181,1 0 0,-1 0 0,0 0 0,1 1 1,-1-1-1,0 1 0,0 0 0,6 3 1,-9-4-53,0 0 0,1 0 0,-1-1 0,0 1 0,0 0 0,0 0 0,1 0-1,-1-1 1,0 1 0,0 0 0,0 0 0,0 0 0,0-1 0,-1 1 0,1 0 0,0 0 0,0 0 0,0-1 0,-1 1 0,1 0 0,0 0 0,-1-1 0,0 2 0,-9 15-237,10-16 229,-2 1-93,0 1 1,-1 0 0,1-1 0,-1 1-1,1-1 1,-1 0 0,0 0-1,0 0 1,0 0 0,0-1-1,0 1 1,-4 1 0,4-2 3,-1 1 1,1-1-1,-1 1 1,1 0-1,0 1 0,-5 3 1,-23 34-530,30-39 624,0 0 0,0 0 0,0 0 0,0 0 0,0 0 0,0 0 0,1 0 0,-1 1 0,0-1 0,1 0 0,-1 1 0,1-1 0,-1 0 0,1 1-1,-1-1 1,1 0 0,0 1 0,0-1 0,0 1 0,0-1 0,0 1 0,0-1 0,1 3 0,0 0-2,1-1 0,-1 1 0,1-1-1,0 0 1,0 0 0,0 0 0,3 3 0,1 2 47,-1-1 43,1 0-1,0-1 1,0 1 0,0-1-1,1 0 1,0 0 0,8 4-1,7 7 26,28 26 0,-13-10 190,-9-13-9,-23-17-177,0 1 0,-1-1 0,1 1 0,-1 0 0,0 0 0,0 0 1,0 1-1,6 7 0,-10-11-83,1 0 0,0 0 0,-1 0 0,1 0 0,0 0 1,-1 0-1,1 0 0,-1 0 0,0 0 0,1 0 0,-1 0 0,0 0 0,1 0 1,-1 0-1,0 1 0,0-1 0,0 0 0,0 0 0,0 0 0,0 0 0,0 0 1,-1 0-1,1 1 0,0-1 0,-1 0 0,1 0 0,-2 2 0,0-1 38,-1 1 0,0 0 0,0-1-1,0 0 1,0 0 0,0 0 0,0 0 0,-5 2-1,1-2 1,1 1-1,-1-1 0,1-1 0,-1 1 0,0-1 0,1 0 1,-11 0-1,-16 2 29,13 2-66,-6 0 4,24-5-44,1 0 0,0 0-1,-1 0 1,1 0-1,0-1 1,-1 1 0,1-1-1,0 1 1,-1-1-1,1 1 1,0-1 0,0 0-1,0 0 1,-1 1-1,1-1 1,-2-2 0,3 3-30,0-1-1,0 1 1,-1 0 0,1-1 0,0 1 0,0 0 0,-1-1-1,1 1 1,0 0 0,0-1 0,0 1 0,0-1-1,0 1 1,0 0 0,-1-1 0,1 1 0,0-1 0,0 1-1,0 0 1,0-1 0,1 1 0,-1-1 0,0 1 0,0-1-1,0 1 1,0 0 0,0-1 0,0 1 0,1 0 0,-1-1-1,0 1 1,0-1 0,0 1 0,1 0 0,-1-1 0,14-4-1285,12-6-1590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29 126 4992,'-24'-23'1589,"20"18"358,20 5-555,-10 0-1283,-1-1 0,1 0 0,-1 0 1,7-2-1,10-3 81,51-4 244,-9 2-68,-38 4-326,-6 1 75,0-1-1,37-11 1,1-11 647,-56 26-715,-1 0 0,0-1 0,0 0 0,0 1 0,0-1-1,0 0 1,-1 1 0,1-1 0,0 0 0,0 0 0,0 0-1,0-1 1,-1 2-62,0 0 0,0 0 0,0-1 0,0 1 0,0 0 0,0 0 0,0 0 0,0 0 0,0 0 0,0-1 0,0 1 0,0 0 0,0 0 0,0 0 0,0 0 0,0 0 0,0 0 0,0-1 0,0 1 0,0 0 0,0 0 0,0 0 0,0 0 0,-1 0 0,1 0 0,0 0 0,0-1 0,0 1 0,0 0 0,0 0 0,0 0 0,-1 0 0,1 0 0,0 0 0,0 0 0,-13-2-2454,-26 2-3818,11 0 3908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1152,'-2'0'363,"0"0"-323,2 0-28,-1 0-1,1 0 1,0 0-1,-1 0 1,1 0-1,-1 0 1,1 0-1,0 0 1,-1 0-1,1 0 1,0 0-1,-1 0 1,1 0-1,0 0 1,-1 0-1,1 0 1,0 1-1,-1-1 1,1 0-1,0 0 1,-1 0-1,1 1 1,0-1-1,-2 17 1129,1 26 823,1-3-630,3 42 0,7-10-693,-7-22-323,-1-13-49,11 64 0,27 43 271,-39-138-484,23 123 962,-21-103-1043,-1-5-77,1 0-1,6 23 1,-3-20-109,5 44 0,2 10 262,-12-75-16,0 0 0,1 0 0,-1 0 0,1 0 0,3 4 0,-4-4-40,1-1 1,-1 0-1,1 0 1,-1 1 0,0-1-1,0 0 1,0 1 0,0 0-1,0-1 1,-1 1-1,2 4 1,-3-7-25,1 1-1,0-1 1,0 0 0,0 1-1,0-1 1,0 1-1,0-1 1,0 1 0,0-1-1,0 1 1,0-1 0,0 1-1,0-1 1,0 0-1,1 1 1,-1-1 0,0 1-1,0-1 1,0 1 0,1-1-1,-1 0 1,0 1-1,0-1 1,1 0 0,-1 1-1,0-1 1,1 0-1,-1 1 1,0-1 0,1 0-1,-1 0 1,1 1 0,-1-1-1,1 0 1,-1 0-1,0 0 1,1 0 0,-1 0-1,1 1 1,-1-1 0,1 0-1,-1 0 1,1 0-1,-1 0 1,1 0 0,0-1-139,-1 0 0,0 1 0,1-1 0,-1 0 0,0 1 0,0-1 0,1 0 0,-1 1 1,0-1-1,0 0 0,0 1 0,0-1 0,0 0 0,0 1 0,0-1 0,0 0 0,0 0 0,0-1 0,0 0-349,-3-23-1333,-8-3 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23 6144,'0'0'5861,"0"-3"-5344,0 3-500,0-1-1,0 1 0,-1-1 0,1 1 1,0-1-1,0 1 0,0-1 0,0 1 1,-1-1-1,1 1 0,0-1 0,-1 1 1,1-1-1,0 1 0,-1-1 0,1 1 1,0-1-1,-1 1 0,1 0 0,-1-1 1,1 1-1,-1 0 0,1 0 1,-1-1-1,1 1 0,-1 0 0,1 0 1,-1 0-1,1-1 0,-1 1 0,1 0 1,-1 0-1,-1 0 0,-25 0 66,13 1-2,-189-1-389,200 0 291,0 0 1,0 0 0,0-1 0,0 1-1,0-1 1,1 1 0,-1-1 0,-5-2-1,7 2 8,1 1 0,-1 0 0,1 0 0,-1-1 0,1 1 0,0 0 0,-1 0 0,1 0 0,-1 0 0,1 0 0,-1 0 0,1 0-1,-1 0 1,1 0 0,-1 0 0,1 0 0,-1 0 0,1 0 0,-1 0 0,1 0 0,-1 0 0,1 0 0,-1 1 0,1-1 0,-1 0-1,1 0 1,-1 1 0,1-1 0,0 0 0,-1 1 0,1-1 0,-1 0 0,1 1 0,0-1 0,0 0 0,-1 2 0,-1-2-16,1 1 0,-1-1 0,1 1 0,-1-1 0,1 0 0,-1 0 0,0 0 0,1 0 0,-1 0 0,-2 0 0,1 0 34,3 0-5,0 0 1,-1 0-1,1 0 0,0 0 0,0 0 0,0 0 0,0 0 1,0 0-1,0 0 0,-1 0 0,1 0 0,0 0 0,0 0 1,0 0-1,0 0 0,0 0 0,0 0 0,0 1 0,0-1 1,0 0-1,-1 0 0,1 0 0,0 0 0,0 0 0,0 0 0,0 0 1,0 0-1,0 0 0,0 1 0,0-1 0,0 0 0,0 0 1,0 0-1,0 0 0,0 0 0,0 0 0,0 1 0,0-1 1,0 0-1,0 0 0,0 0 0,0 0 0,0 0 0,0 0 1,0 0-1,0 1 0,0-1 0,0 0 0,0 0 0,0 0 0,0 0 1,0 0-1,0 0 0,1 5 46,-1-2-18,1 0-1,-1-1 1,0 1-1,0 0 0,0-1 1,-1 1-1,1 0 1,0-1-1,-1 1 1,-1 2-1,-5 8 104,3-5-50,0 0 0,1 1-1,-4 11 1,-9 30 87,-7-1-32,4 13-22,-20 37 278,30-75-278,5-14-55,0 0 0,-4 17 1,3 8 27,-1-17-37,5-17-52,1 1 0,-1-1 1,1 0-1,-1 0 0,1 0 0,-1 1 0,1-1 1,0 0-1,0 1 0,0-1 0,0 0 1,0 1-1,0-1 0,0 0 0,0 1 0,0-1 1,1 2-1,0 0 10,0-1 0,0 0 0,0 0 1,0 1-1,0-1 0,1 0 0,-1 0 0,1 0 0,-1 0 1,1-1-1,0 1 0,0 0 0,0-1 0,0 1 0,0-1 0,0 0 1,3 2-1,0-1-2,0 0 1,0-1-1,0 0 1,0 0 0,0 0-1,0 0 1,10-1-1,-10 0-8,1 1 1,-1 0-1,1 0 0,8 2 1,7 3-3,14-2 1,-16 2 20,-16-5-8,0 0 0,-1 0 0,1 0 1,0 0-1,0-1 0,0 0 0,4 1 0,4-2 23,-8 1-20,0-1-1,0 1 0,0 0 1,0 1-1,1-1 1,-1 0-1,0 1 1,4 1-1,14 7 72,-20-8-77,-1-1 0,1 0 1,-1 1-1,1-1 1,-1 0-1,1 1 0,-1-1 1,1 0-1,0 0 1,-1 0-1,1 0 1,0 1-1,-1-1 0,1 0 1,-1 0-1,1 0 1,0 0-1,-1 0 0,1 0 1,0-1-1,0 1 1,1-1 44,1 1 245,-3-13-145,8 13-1436,0 0-3910,3 0 3896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80 3072,'0'-3'129,"0"1"0,0-1 0,0 1 0,1-1 0,-1 1 1,1-1-1,-1 1 0,1-1 0,0 1 0,1-3 0,1 0 117,1 1 0,-1-1 0,1 1 0,4-4 0,-6 6-43,3-1-68,0 0 0,0 0 0,1 1-1,-1 0 1,0 0 0,1 0 0,-1 1-1,1 0 1,0 0 0,8 0 0,-5 2-68,-1 0 1,1 1-1,9 2 0,-6-1-64,-8-1 47,1 0 0,-1 0 0,0 0 0,0 0 0,0 1-1,0-1 1,0 1 0,0 0 0,3 4 0,7 5 267,179 128 1245,-153-115-1465,-2 2 0,-1 2 1,-1 1-1,39 42 0,41 37 102,-85-83-292,2-1 0,35 20 0,170 85 829,-208-114-654,-12-6-40,1 0 0,25 8 0,-12-8 278,48 24 0,-75-30-244,-4-4-71,-1 1 0,1-1 0,-1 1 0,1-1-1,0 1 1,-1-1 0,1 1 0,-1-1 0,1 0 0,0 1 0,-1-1 0,1 0 0,0 1-1,0-1 1,-1 0 0,1 0 0,0 0 0,0 0 0,-1 0 0,1 0 0,0 0 0,0 0-1,-1 0 1,1 0 0,0 0 0,0 0 0,1-1 0,-2 1-13,0 0-1,0 0 1,0-1 0,0 1 0,1 0-1,-1 0 1,0-1 0,0 1 0,0 0-1,0 0 1,0-1 0,0 1 0,0 0-1,0 0 1,1-1 0,-1 1 0,0 0-1,0-1 1,0 1 0,0 0 0,-1 0-1,1-1 1,0 1 0,0 0 0,0 0-1,0-1 1,0 1 0,0 0 0,0-1-1,0 1 1,-1 0 0,1 0 0,0 0-1,0-1 1,0 1 0,0 0 0,-1 0-1,1 0 1,0-1 0,0 1 0,-1 0-1,1 0 1,0 0 0,0 0-1,-1 0 1,1-1 0,0 1 0,0 0-1,-1 0 1,1 0 0,0 0 0,0 0-1,-1 0 1,-4-3-42,2-3 152,-1 2 31,-7 3 224,10 1-353,0 0 1,1 0-1,-1-1 1,1 1-1,-1 0 1,1 0-1,-1 0 0,0 0 1,1-1-1,-1 1 1,1 0-1,-1 0 1,1-1-1,-1 1 1,1-1-1,0 1 0,-1 0 1,1-1-1,-1 1 1,1-1-1,0 1 1,-1-1-1,1 0-5,-1 1 1,1-1-1,0 1 0,-1-1 0,1 1 1,0-1-1,-1 1 0,1 0 1,-1-1-1,1 1 0,-1 0 0,1-1 1,-1 1-1,1 0 0,-1 0 0,1-1 1,-1 1-1,0 0 0,1 0 0,-1 0 1,1 0-1,-2 0 0,2 0 6,0 0 0,0 0-1,0 0 1,-1 1 0,1-1-1,0 0 1,0 0 0,0 0-1,0 1 1,-1-1 0,1 0-1,0 0 1,0 1 0,0-1-1,0 0 1,0 0 0,0 1-1,0-1 1,0 0 0,0 0-1,0 1 1,0-1 0,0 0-1,0 0 1,0 1 0,0-1-1,0 5-76,-2 0-366,0-4 384,1 0 23,0 0-1,0 0 0,0 1 1,1-1-1,-1 0 0,0 0 0,0 0 1,1 1-1,-1-1 0,1 0 1,-1 0-1,1 1 0,-1-1 0,1 0 1,0 1-1,0-1 0,0 1 0,0-1 1,0 0-1,0 3 0,0 471 1488,7-309-1270,0 10-649,-7-143 392,2 0 0,10 57 0,0-3 123,-9-55-68,10 44 1,3-16 51,7 31 237,-19-70-318,-3-14 50,0 0 1,1-1 0,0 1 0,0-1 0,5 12 0,-3-11 45,-3-6-24,0 1 0,0-1-1,0 0 1,-1 0 0,1 1 0,0-1 0,-1 0-1,0 1 1,1-1 0,-1 1 0,0-1-1,1 0 1,-1 1 0,0-1 0,0 2 0,0-2-18,0-1 0,0 1 0,0-1 0,0 0 0,0 1 0,0-1 0,0 1 0,0-1 0,0 0 0,0 1 0,0-1 0,0 1 0,0-1 0,0 0 0,-1 1 0,1-1 0,0 0 0,0 1 0,0-1 0,-1 1 0,1-1 0,0 0 0,0 0 0,-1 1 0,1-1 0,0 0 1,0 1-1,-1-1 0,1 0 0,0 0 0,-1 0 0,1 1 0,-1-1 0,1 0 0,0 0 0,-1 0 0,1 0 0,0 0 0,-1 0 0,1 0 0,-1 1 0,1-1 0,0 0 0,-1-1 0,1 1 0,-1 0 0,1 0 0,-1 0 0,1 0-7,0 0-1,0 0 1,0 0 0,0 0-1,0 0 1,0 0-1,-1 0 1,1 0 0,0 0-1,0 0 1,0 0-1,0 0 1,0 0 0,0 0-1,0 0 1,0 0-1,0 0 1,0 0-1,0 0 1,0 0 0,-1 0-1,1 0 1,0 0-1,0 0 1,0 0 0,0 0-1,0 0 1,0 0-1,0 0 1,0 0 0,0 0-1,0 1 1,0-1-1,0 0 1,0 0 0,0 0-1,0 0 1,0 0-1,0 0 1,0 0-1,0 0 1,0 0 0,0 0-1,0 0 1,0 0-1,0 1 1,0-1 0,0 0-1,0 0 1,0 0-1,0 0 1,0 0 0,0 0-1,0 0 1,0 0-1,0 0 1,0 1 3,0-1-1,0 1 1,0-1-1,0 1 1,0-1 0,0 1-1,-1-1 1,1 1 0,0-1-1,0 1 1,0-1 0,0 0-1,-1 1 1,1-1-1,0 1 1,-1-1 0,1 0-1,0 1 1,0-1 0,-1 1-1,1-1 1,-1 0 0,1 0-1,0 1 1,-1-1 0,-14 2 220,7-3-119,0-1 0,-13-4 0,9 2-194,-49-12-413,30 6 594,-1-1 1,1-2 0,1-1 0,-34-22 0,-33-34-50,-20-13 109,96 70-129,-53-35 59,-124-106 138,103 78-197,-1 4-200,77 57 141,-50-35-52,2 15 24,39 21 46,-68-35 22,15 14 91,20 0-59,8 12-149,40 15 114,-20-17-1,7 5 295,22 17-292,0-1 0,0 1 0,0-1 0,1 0 0,0 0-1,0 0 1,0 0 0,0 0 0,-2-6 0,4 9-34,0-1 0,0 0 0,1 0-1,-1 0 1,1 1 0,-1-1 0,1 0 0,0 0 0,0 0 0,0 0-1,0 0 1,0 0 0,0 0 0,0 0 0,1 1 0,-1-1-1,1 0 1,-1 0 0,1 0 0,0 0 0,-1 1 0,1-1-1,0 0 1,0 1 0,0-1 0,1 1 0,1-3 0,2-1-457,1 1 0,0 0 0,0 0 0,1 0 0,-1 0 0,1 1 0,-1 0 0,1 1 0,10-3 0,-7 1-25,32-10-4010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2400,'0'-4'148,"1"0"0,-1 0 0,1 1 0,-1-1 0,1 0 0,0 0 0,1 1 0,-1-1 0,0 1 0,1-1 0,0 1 0,0 0 0,0-1 1,0 1-1,1 0 0,-1 0 0,1 1 0,3-4 0,5-2 178,0 0 0,0 0 0,1 1 0,14-6-1,0 1 54,0 1-1,40-11 0,62-7 110,-74 17-297,130-23 214,-27 19 131,-107 11-389,210-18 381,413-4 579,6 25-698,51-1-485,-379-7-244,-18 6 165,-157-1 275,243-2 261,-38-2 32,-297 6-346,112 3 163,-31 10-145,-37-6-186,-66 2 10,32 0-912,-85-6 817,18 1-338,-26-1 427,0 0 1,1 1-1,-1-1 0,0 0 0,0 1 1,0-1-1,0 1 0,0-1 0,0 1 1,0-1-1,-1 1 0,1 0 0,0-1 1,0 1-1,0 0 0,0 0 0,-1-1 1,1 1-1,1 2 0,0 11-1108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42 516 3072,'-26'26'1365,"26"-26"-1341,0 1 0,-1-1-1,1 0 1,-1 1 0,1-1-1,-1 0 1,1 0 0,-1 1-1,1-1 1,-1 0 0,1 0-1,-1 0 1,1 0 0,-1 0-1,1 1 1,-1-1 0,0 0-1,1 0 1,-1-1 0,1 1-1,-1 0 1,1 0 0,-1 0-1,1 0 1,-1-1 0,0 1 22,-1 0 316,16 0 806,15-1-642,50-8 1,-52 5-311,96-10 238,49 1 4,63-1-180,54-3-76,-3-5-93,98-7-10,-207 19-64,367-24 5,-202 8 3,-209 18-1,348-30 113,73-49 146,-352 53-79,-9 1-36,-33-4 49,187-35 869,-236 46-2144,-103 25 728,10-3-520,-18 4 814,0 0-1,0 0 0,1 0 1,-1 0-1,0 0 0,0 0 1,0 0-1,1 0 0,-1 0 1,0 0-1,0 0 0,0-1 1,1 1-1,-1 0 0,0 0 0,0 0 1,0 0-1,0 0 0,0-1 1,1 1-1,-1 0 0,0 0 1,0 0-1,0 0 0,0-1 1,0 1-1,0 0 0,0 0 1,0 0-1,0-1 0,0 1 1,0 0-1,0 0 0,1 0 1,-1-1-1,-1 1 0,1 0 1,0 0-1,0 0 0,0-1 1,0 1-1,0 0 0,0 0 1,0 0-1,0-1 0,0 1 1,0 0-1,0 0 0,0 0 1,-1-1-1,1 1 0,0 0 1,0 0-1,0 0 0,0 0 1,-1-1-1,1 1-32,-1 0 0,1 0-1,-1-1 1,1 1 0,-1 0 0,0 0-1,1 0 1,-1-1 0,1 1 0,-1 0 0,0 0-1,1 0 1,-1 0 0,1 0 0,-1 0-1,0 0 1,1 1 0,-1-1 0,1 0 0,-2 0-1,-15 7-355,8-3 93,-19-2-838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4800,'-6'-6'770,"3"3"66,5 4-233,21 9 164,30 11-232,-2 2 0,62 38 1,-11-5-313,46 9 294,-59-28-399,110 36-232,5-20 185,-135-37-25,183 37 1433,-189-41-1705,27 2-198,-65-11 405,36 8 0,-40-9 427,-19-2-166,-10 0-104,5 0-131,-6 1-47,1 0-1,0 0 1,-9 3-1,-11 1-245,8-3 95,-27-1 0,-12 1-56,-81 16-89,-20 1 85,85-15 155,-92 8-53,141-9 152,-320 36 292,242-29-254,67-7-766,0 0 1,-41 11-1,50-2-320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3072,'3'0'976,"-3"0"-961,1 0-1,-1 0 1,0 0 0,1 0 0,-1 0 0,0 0-1,1 0 1,-1 0 0,1 0 0,-1 0-1,0 0 1,1 1 0,-1-1 0,0 0 0,1 0-1,-1 0 1,0 0 0,1 1 0,-1-1-1,0 0 1,0 0 0,1 1 0,-1-1-1,0 0 1,0 1 0,1-1 0,-1 0 0,0 0-1,0 1 1,1 0 0,3 5 242,2-2 205,-6-4-437,0 0 0,1 0 0,-1 0 0,0 1 0,1-1-1,-1 0 1,1 1 0,-1-1 0,0 0 0,0 1 0,1-1 0,-1 0 0,0 1-1,0-1 1,1 0 0,-1 1 0,0-1 0,0 1 0,0-1 0,0 0 0,1 1-1,-1-1 1,0 1 0,0-1 0,0 1 0,0-1 0,0 0 0,0 1 0,0-1-1,0 1 1,-1 0 0,1 2 84,1 0-1,-1-1 1,0 1-1,1 0 0,0 0 1,0-1-1,1 5 1,4 11 260,-4-4 31,-1 0-1,0 0 0,-2 14 1,0 0 34,-2 29 583,-19 96-1,5-44-1123,-24 207 304,30-249-138,-4 38 239,15-100-289,-6 68 40,-18 84 0,8-57-2801,4-58-1317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2496,'0'2'784,"0"-1"-756,0-1 0,0 1-1,0-1 1,0 1 0,0-1 0,0 1 0,0-1 0,0 1 0,0-1-1,0 1 1,1-1 0,-1 1 0,0-1 0,0 1 0,0-1 0,1 1-1,-1-1 1,1 1 0,10 1 542,-10-2-539,-1 0 0,1 0 0,0 0 1,-1 0-1,1 0 0,-1 0 1,1 0-1,0 1 0,-1-1 1,1 0-1,-1 0 0,1 0 1,0 1-1,-1-1 0,1 0 0,-1 1 1,1-1-1,-1 1 0,1-1 1,-1 1-1,0-1 0,1 1 1,-1-1-1,1 1 0,-1-1 1,0 1-1,0-1 0,1 1 0,-1-1 1,0 2-1,1-1 4,-1 0 0,1 0 1,-1 0-1,1-1 0,-1 1 0,1 0 0,-1 0 1,1 0-1,0-1 0,-1 1 0,1 0 1,0-1-1,0 1 0,-1 0 0,1-1 0,0 1 1,0-1-1,0 1 0,1 0 0,10 2 220,-9-3-174,1 1 1,-1 1-1,1-1 1,-1 0-1,0 1 1,1 0-1,2 2 1,3 1 72,0 0 1,0 0 0,0-1-1,1 0 1,0 0-1,0-1 1,0-1 0,13 3-1,7-2 108,46-1 0,-58-2-156,213-17 438,-124 6-411,63-6 97,260-36 15,-177 23-154,-28-1 11,137-17-34,-101 20-151,150-16-58,-378 39 130,264-28-90,-78 19 116,-101 7 141,199-16 879,-6 5-486,-32-6-949,253-5-415,-263 16 830,-148 9 113,-33-6 171,-66 8-238,9 0 99,-1-1-1,0-2 0,38-10 0,-56 9-1375,-15 1-1164,-1 2 2014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3392,'-1'0'67,"0"0"-1,0 1 1,0-1 0,0 0 0,0 1 0,0-1-1,0 1 1,0-1 0,0 1 0,0-1 0,0 1-1,0-1 1,0 1 0,0 0 0,1 0 0,-1-1-1,0 1 1,1 0 0,-1 0 0,0 0 0,1 0-1,-1 0 1,1 0 0,-1 0 0,1 0 0,-1 2-1,0 1 191,-1 1 0,1 0 0,0 0-1,1 0 1,-1 9 0,1 179 1876,0-186-2073,1-1 0,0 1-1,0-1 1,1 0 0,3 11 0,-3-12-19,12 25 551,-14-29-571,0 0-1,1 0 0,-1-1 1,0 1-1,1 0 1,-1 0-1,1-1 1,-1 1-1,1 0 1,-1-1-1,1 1 1,0 0-1,-1-1 1,1 1-1,0-1 1,0 1-1,-1-1 1,1 1-1,0-1 0,0 0 1,0 1-1,-1-1 1,1 0-1,0 0 1,0 0-1,0 0 1,0 1-1,0-1 1,-1 0-1,1 0 1,0-1-1,0 1 1,1 0-1,2 0-7,-2 0-135,0 2-70,0 0 193,0-1-1,0 0 1,1 1 0,-1-1 0,0 0 0,0 0 0,1-1 0,-1 1 0,0 0 0,1-1-1,-1 1 1,6-1 0,35 0 5,-28 0 158,-11 0-148,0-1 0,0 0 0,0 0 0,0 0 0,0 0-1,0 0 1,-1-1 0,1 0 0,0 0 0,-1 0 0,0 0 0,1 0 0,5-6 0,-1 0 9,1 0 1,-1-1 0,7-10-1,-9 12-27,-1-1-1,0-1 0,-1 1 1,0 0-1,0-1 0,0 0 1,-1 0-1,-1 0 0,0 0 1,0-1-1,0 1 0,-1 0 1,-1-17-1,1 18 5,-1 1-1,0-1 1,-1 1-1,0 0 1,0-1 0,0 1-1,-1 0 1,0-1-1,-5-9 1,-1 0-161,5 10 121,0 1-1,0 0 0,0 0 0,-1 0 0,0 0 0,0 0 1,-8-6-1,1 3 33,0 0 1,0 1 0,-1 0-1,-24-12 1,-30-19 117,65 38-115,-1 0-1,1 1 1,-1-1 0,0 1 0,0 0-1,1-1 1,-1 1 0,0 0-1,0 0 1,1 0 0,-1 0-1,-3 1 1,0-1-802,15 3-427,-10-3 1171,0 1 0,1 0 0,-1-1 0,0 1 0,0 0 0,1 0 0,-1-1 0,0 1 1,0 0-1,0 0 0,0-1 0,0 1 0,0 1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2912,'0'0'923,"0"-2"-550,1 1-254,-1 0-1,0 0 1,0 0 0,0 0-1,0 0 1,1 0 0,-1 0 0,0 1-1,1-1 1,-1 0 0,1 0 0,-1 0-1,1 0 1,-1 1 0,1-1-1,1-1 1,4-8 791,-6 10-954,0 0 54,0-1 0,0 1 0,0 0 0,-1 0 0,1-1 0,0 1 0,0 0 0,0-1 0,0 1 0,0 0 0,0-1 0,0 1 0,0 0 0,0-1 0,0 1 0,0 0 0,0-1 0,0 1 0,0 0 0,0 0 0,0-1 0,0 1 0,0 0 0,0-1 0,1 1 0,-1 0 0,0-1 0,0 1-1,0 0 1,0 0 0,1-1 0,-1 1 0,0 0 0,0 0 0,1-1 0,0 1 45,1-1 0,-1 1 0,1-1 0,-1 1 0,0 0-1,1-1 1,-1 1 0,1 0 0,2 0 0,5 0 9,2 1 33,1-1 1,14-3 0,120-11 435,-17 2-106,-7 2-37,132 6 0,-156 4-242,428 0 471,-318-7-613,-14 0-780,102 7 1595,-296 0-854,1 0 0,-1 0 0,1 0 1,-1 0-1,1 0 0,-1 0 0,1 0 0,-1 1 0,1-1 0,-1 0 0,1 0 1,-1 0-1,1 0 0,-1 1 0,0-1 0,1 0 0,-1 0 0,1 1 0,-1-1 1,1 1-1,-1-1 0,0 0 0,0 1 1,0-1-1,0 0 1,0 1-1,0-1 0,0 0 1,0 1-1,0-1 0,0 0 1,0 1-1,0-1 1,0 0-1,0 1 0,0-1 1,0 0-1,0 0 0,-1 1 1,1-1-1,0 0 1,0 0-1,0 1 0,-1-1 1,1 0-1,-2 2-304,1 0 0,-1-1-1,0 0 1,0 1 0,1-1 0,-1 0-1,0 0 1,0 0 0,0 0-1,-5 1 1,-30 5-1951,30-4 1771,-1 1 0,1 0-1,-13 8 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3904,'11'-1'291,"0"1"-1,0-1 1,0-1 0,-1 0-1,20-6 1,-8 1 155,1 2-1,31-4 1,-5 2-34,170-24 692,-115 13-808,95-15-16,247-6 55,-197 20-30,-149 10-236,93-7-5,-67 11-58,-15-4-22,68-5-70,-131 12 147,-37 2 24,0 0-1,19-3 1,-24 2 19,0-1-1,0 1 1,-1-1 0,1 0 0,-1 0-1,0-1 1,1 0 0,5-4-1,-10 6-122,-1 1 1,0 0-1,0-1 0,1 1 0,-1 0 0,0-1 0,0 1 1,0-1-1,1 1 0,-1-1 0,0 1 0,0 0 0,0-1 1,0 1-1,0-1 0,0 1 0,0-1 0,0 1 0,0-1 0,0 1 1,0-1-1,0 1 0,0 0 0,0-1 0,0 1 0,-1-1 1,1 1-1,0-1 0,0 1 0,-1 0 0,1-1 0,0 1 1,0 0-1,-1-1 0,1 1 0,0 0 0,-1-1 0,1 1 0,0 0 1,-1-1-1,1 1 0,-1 0 0,1 0 0,0 0 0,-1 0 1,1-1-1,-1 1 0,1 0 0,-1 0 0,1 0 0,-1 0 0,-1-1-169,-3-8-708,-6 4-5,-3-6-1024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2976,'10'-8'867,"-10"8"-857,0 0 0,1 0-1,-1 0 1,0 0-1,0 0 1,0 0 0,1 0-1,-1 0 1,0 0-1,0 0 1,0 0 0,0 0-1,1 0 1,-1 0 0,0 1-1,0-1 1,0 0-1,0 0 1,0 0 0,0 0-1,1 0 1,-1 0-1,0 1 1,0-1 0,0 0-1,0 0 1,0 0 0,0 0-1,0 1 1,0-1-1,0 0 1,0 0 0,0 0-1,0 0 1,0 1 0,0-1-1,0 0 1,0 0-1,0 0 1,0 1 0,0-1-1,0 0 1,0 0-1,0 0 1,0 0 0,0 1-1,0-1 1,0 0 0,0 0-5,0 0 0,0 0 0,0 0 0,0 0 1,0 0-1,0 1 0,0-1 0,-1 0 1,1 0-1,0 0 0,0 0 0,0 0 1,0 0-1,1 0 0,-1 0 0,0 0 1,0 0-1,0 0 0,0 1 0,0-1 1,0 0-1,0 0 0,0 0 0,0 0 1,0 0-1,0 0 0,0 0 0,0 0 0,0 0 1,0 0-1,0 0 0,0 0 0,0 0 1,0 0-1,0 0 0,0 0 0,1 0 1,-1 1-1,0-1 0,0 0 0,0 0 1,0 0-1,0 0 0,0 0 0,0 0 1,0 0-1,0 0 0,0 0 0,0 0 1,0 0-1,1 0 0,-1 0 0,0 0 0,0 0 1,0 0-1,0-1 0,1 2 51,1-1 0,-1 0 0,0 0-1,1 1 1,-1-1 0,0 0 0,0 1-1,0 0 1,1-1 0,-1 1 0,0 0-1,0-1 1,0 1 0,0 0 0,0 0 0,0 0-1,1 1 1,-1 0 26,1-1 1,0 1-1,-1-1 0,1 1 0,0-1 0,0 0 1,0 0-1,4 2 0,19 4 387,-6 6-117,-14-9-292,-1-1 0,1 0 1,-1 0-1,1 0 0,0-1 0,9 4 1,1-2-55,28 4 1,-28-6-7,0 0 1,0 2 0,15 4 0,-21-5 16,1 0 1,-1 0 0,1-1-1,0 0 1,0-1-1,0 0 1,0-1 0,14-1-1,-1 1 267,-21 0-193,-4 2 64,-7 8 373,9-10-505,-1 0 0,1 0 0,0 1 0,0-1 0,0 0 0,-1 0 0,1 0 0,0 0-1,0 1 1,-1-1 0,1 0 0,0 0 0,0 0 0,-1 0 0,1 0 0,0 0 0,-1 0 0,1 0 0,0 0 0,0 0 0,-1 0 0,1 0 0,0 0 0,-1 0 0,1 0 0,-4 0 148,0 1 0,0 0 0,0 0-1,0 0 1,0 0 0,0 1 0,0 0 0,0 0 0,1 0-1,-1 0 1,1 0 0,-7 6 0,8-7-183,1 1 1,-1-1-1,0 1 1,0 0-1,1-1 0,-1 1 1,1 0-1,0 0 1,0 0-1,-1 0 1,1 0-1,1 0 0,-1 1 1,0-1-1,0 0 1,1 0-1,-1 1 1,1-1-1,0 0 0,0 1 1,0-1-1,0 0 1,0 1-1,0-1 1,1 3-1,8 14-2372,-6 7 619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5472,'0'0'1760,"-2"0"-1051,2 0-624,0 0-1,0 0 0,1 0 1,-1 1-1,0-1 1,0 0-1,1 0 0,-1 0 1,0 1-1,0-1 1,1 0-1,-1 0 1,0 1-1,0-1 0,0 0 1,0 0-1,1 1 1,-1-1-1,0 0 1,0 1-1,0-1 0,0 0 1,0 1-1,0-1 1,0 0-1,0 1 1,0-1-1,0 0 0,0 1 1,0-1-1,0 0 1,0 1-1,0-1 1,0 0-1,0 0 0,-1 1 1,1-1-1,0 0 1,0 1-1,0-1 1,0 0-1,-1 0 0,1 1 1,0-1-1,0 0 1,0 0-1,-1 1 1,1-1-1,0 0 0,-1 0 1,1 0-1,0 1 1,6 1 720,-2 0-693,0 0-1,1-1 1,-1 0-1,0 1 1,0-1 0,1-1-1,-1 1 1,0 0-1,1-1 1,-1 0 0,1 0-1,-1-1 1,5 0 0,5-3 29,-8 2-98,-1 1 0,1-1 0,0 1 0,0 0 0,8 1 1,1 0 22,-7 1-30,0-1 0,0 0-1,0-1 1,12-2 0,47-20 321,-51 21-346,-2 0-368,0-10 85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2400,'-1'0'35,"1"0"-1,-1 0 1,1 0-1,-1 0 1,1 0 0,-1 0-1,1 0 1,-1 0 0,1 0-1,-1 0 1,1 0 0,-1 0-1,1-1 1,-1 1-1,1 0 1,-1 0 0,1 0-1,-1-1 1,1 1 0,0 0-1,-1-1 1,1 1 0,-1 0-1,1-1 1,0 1-1,-1-1 1,1 1 0,0 0-1,0-1 1,-1 0 0,1 1 25,1-1-1,-1 1 1,0-1 0,1 1 0,-1-1 0,0 1 0,1-1 0,-1 1 0,0 0 0,1-1 0,-1 1 0,1 0-1,-1-1 1,1 1 0,-1 0 0,1 0 0,-1-1 0,1 1 0,-1 0 0,1 0 0,-1 0 0,1 0-1,-1 0 1,1-1 0,-1 1 0,1 0 0,0 0 0,-1 0 0,1 1 0,-1-1 0,1 0 0,0 0 0,0 0-3,1 0 1,-1 0 0,0-1 0,0 1 0,1-1 0,-1 1 0,0-1 0,0 1 0,0-1-1,2 0 1,10-6 175,5 3 108,34-5 0,2 6-164,3 1-87,-27-2-52,61-4 9,21 8-1172,-111 0 911,1 0 1,-1 0-1,0 0 0,1 0 1,-1 1-1,1-1 0,-1 0 1,0 1-1,1-1 0,-1 1 0,0-1 1,1 1-1,-1-1 0,0 1 1,0 0-1,0 0 0,1 0 1,-1 0-1,1 1 0,-1-1-205,-13-13-573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3328,'0'-14'1216,"14"14"-928,14 0-96,-14 14 736,0-14-544,0 0 192,14 13-320,0 1 320,-14 0-320,0 0 96,-14 0-224,14 0 352,-28 0-256,0 0 160,0 0-224,0 0-1888,-14-14 896,14 14-2272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4160,'-28'0'1536,"14"14"-1216,-14 0-64,14 0 352,14 13-384,-14 1 256,14-14-256,0 28-480,0-14 128,0-14-1120,0 14 704,14-28-1088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6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84 3968,'8'-3'210,"0"0"0,0 1 0,0 0 0,1 1 1,-1 0-1,0 0 0,1 1 0,-1 0 0,11 1 0,16 13 505,-29-12-641,-1 1 0,1 0 1,0 0-1,-1 0 0,0 0 0,0 1 1,0 0-1,0 0 0,0 1 0,-1-1 1,0 1-1,5 6 0,-9-10-60,1-1-1,-1 1 0,1 0 0,-1-1 1,0 1-1,1 0 0,-1 0 0,1-1 1,-1 1-1,0 0 0,0 0 0,0 0 1,1 0-1,-1-1 0,0 1 0,0 0 1,0 0-1,0 0 0,0 0 0,0 0 1,-1-1-1,1 1 0,0 0 0,0 0 1,0 0-1,-1 0 0,1-1 0,-1 1 1,1 0-1,0 0 0,-2 1 0,2-1-10,-3 2-23,1 0 0,0 0 0,-1 0 0,0 0 0,0 0 0,0 0 0,0-1-1,0 1 1,0-1 0,-6 3 0,2-1-104,0-1 0,0 1 0,-1-2 0,1 1 0,-9 1-1,-63 10-728,73-13 737,0 0-1,0 1 1,0 0-1,0 0 1,-8 4-1,13-6 112,1 0-1,-1 0 0,1 1 1,-1-1-1,1 0 0,-1 0 0,1 0 0,0 1 1,-1-1-1,1 0 0,-1 0 0,1 1 0,0-1 1,-1 0-1,1 1 0,0-1 0,-1 1 0,1-1 1,0 0-1,-1 1 0,12 9-38,45 20 12,-23-12 310,-22-12-115,1 0-1,-1 0 1,0 1-1,-1 1 1,11 9-1,-10-7-16,1 0 0,19 12 0,-30-22-127,0 1-1,0-1 1,0 1 0,0 0 0,0-1 0,0 1 0,0 0-1,-1 0 1,1 0 0,0 0 0,0 0 0,-1 0 0,1 0-1,0 0 1,-1 0 0,1 0 0,-1 0 0,0 0-1,1 0 1,-1 0 0,0 0 0,1 1 0,-1-1 0,0 0-1,0 0 1,0 0 0,0 0 0,0 1 0,-1-1 0,1 2-1,-1-2 11,0 1 0,0-1-1,1 1 1,-1-1 0,0 0-1,0 0 1,-1 1 0,1-1 0,0 0-1,0 0 1,-1 0 0,1 0-1,0 0 1,-1 0 0,1-1-1,-1 1 1,1 0 0,-1-1-1,-2 1 1,-4 1 43,1-1 1,-1-1-1,0 1 0,-13-2 1,3 1 50,4-1-245,-1-1-1,1 0 0,0 0 1,-1-2-1,1 0 0,-23-9 1,7-1-3206</inkml:trace>
  <inkml:trace contextRef="#ctx0" brushRef="#br0" timeOffset="1">14 56 4736,'-14'-14'1760,"28"0"-1376,14 14-96,0-14-160,28 14-128,0-14 128,-1 14-64,15 0-4096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0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2656,'-10'-10'1038,"17"18"-615,-6-8-388,-1 0-1,1 1 0,-1-1 1,1 0-1,-1 1 0,1-1 1,-1 0-1,1 0 0,0 0 1,-1 0-1,1 1 1,-1-1-1,1 0 0,0 0 1,-1 0-1,1 0 0,-1 0 1,1 0-1,0 0 0,-1-1 1,1 1-1,-1 0 0,1 0 1,-1 0-1,1-1 1,-1 1-1,2 0 0,0-1 66,14-3-41,1 1 1,-1 0-1,1 1 1,-1 1-1,23 2 1,35-3 110,-43-1-61,101-6 246,-94 9-233,68-2 135,-80-1-225,127-6 160,-73 9-2896,-90 0 523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4576,'0'-23'1450,"0"23"-1427,0 0-1,0-1 1,0 1-1,1 0 0,-1 0 1,0-1-1,0 1 0,0 0 1,0 0-1,0 0 0,0-1 1,0 1-1,1 0 0,-1 0 1,0 0-1,0-1 0,0 1 1,1 0-1,-1 0 0,0 0 1,0 0-1,0 0 0,1-1 1,-1 1-1,0 0 0,0 0 1,1 0-1,-1 0 0,0 0 1,0 0-1,1 0 0,-1 0 1,0 0-1,0 0 0,1 0 1,4 1 170,0 1 559,0 2-621,0 1 1,1-1 0,-1 0 0,1-1-1,11 6 1,38 13 100,-8-3-92,-12 4 106,8-3-49,-31-15-126,0 0 0,14 9 0,-25-14-64,0 1-1,-1-1 1,1 0-1,0 1 1,-1-1-1,1 1 0,0-1 1,-1 1-1,1 0 1,-1-1-1,1 1 1,0-1-1,-1 1 1,0 0-1,1-1 0,-1 1 1,1 0-1,-1 0 1,0-1-1,0 1 1,1 0-1,-1 0 0,0 0 1,0-1-1,0 1 1,0 0-1,0 0 1,0 0-1,0-1 1,0 1-1,0 0 0,0 0 1,0 0-1,-1 0 1,1-1-1,0 1 1,-1 0-1,1 0 0,-1 1 1,-2 1 19,0 1 0,-1-1 0,1 0 0,-1 0 0,-7 5 0,4-3 30,-16 17 59,18-17-58,-1 1-1,0-1 1,-12 8-1,-13 4-59,20-12-236,2 0 0,-19 13 0,-17 24-1523,34-31 852,-3 5-716,12-2-1265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0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1 1664,'0'0'3168,"-2"0"-2736,0 0-364,1 0 0,0 0 0,-1 1 0,1-1 0,0 0 0,0 1-1,-1-1 1,1 1 0,0 0 0,-2 0 0,-9 5 182,-34 6 77,29-8-275,-32 11 1,38-12 1,1 0 1,-1-1-1,0 0 0,-17 1 1,4 0-23,-228 25 160,238-26-109,-23 8 1,27-7-12,-1 0 0,0 0 0,0-1 1,-20 0-1,8-2-109,18 0-667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29 2720,'0'-28'2363,"-14"28"-1238,2 1-1048,1 0 0,-1 0 0,1 1 0,-21 7 0,-15 3 236,21-9-5,1 3 0,-48 15-1,33-9 67,31-10-248,-1 1 0,-17 8 0,2 3 2,11-3-117,15-10-6,-1-1 0,1 0 1,0 1-1,0-1 0,0 0 1,0 0-1,0 1 0,0-1 1,0 0-1,-1 0 0,1 0 1,0 0-1,2 0 0,13-1 1,5 1-1,23 3 0,-9 1-48,2 0 99,56 13 1,7 9 753,-77-24-634,-22-2-165,-1 0 0,0 0 0,0 0 0,1 0 0,-1 0 0,0 0 0,0 0 0,1 0-1,-1 0 1,0 0 0,0-1 0,0 1 0,1 0 0,-1 0 0,0 0 0,0 0 0,0-1 0,1 1-1,-1 0 1,0 0 0,0 0 0,0-1 0,0 1 0,0 0 0,0 0 0,0-1 0,1 1-1,-1 0 1,0 0 0,0-1 0,0 1 0,0 0 0,0 0 0,0-1 0,0 1 0,-1-5 204,1 3-133,0 1 0,0-1-1,0 1 1,-1-1-1,1 1 1,0-1-1,-1 1 1,1-1 0,-1 1-1,1-1 1,-1 1-1,0 0 1,0-1-1,0 1 1,0 0 0,-1-2-1,-21-13 333,0 0-28,5 2-222,16 14-189,1-1 1,0 0-1,-1 1 1,1-1-1,0 0 1,-1 0-1,1 0 1,0 0-1,0 0 1,0 0-1,0 0 1,0 0-1,0-1 1,0 1-1,0 0 1,0-1-1,1 1 1,-1 0-1,0-1 0,1 1 1,-1-1-1,0-2 1,1-8-1037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 2912,'0'-20'1391,"0"17"-622,0 12-294,0 131 447,0-139-911,0 1 1,0-1-1,-1 1 0,1-1 0,0 1 1,-1-1-1,1 1 0,-1-1 0,1 0 1,-1 1-1,0-1 0,1 0 1,-1 1-1,0-1 0,0 0 0,0 0 1,-2 2-1,1-1 266,4-2-74,-1 0-199,-1 0-1,0 0 1,1 0 0,-1 0 0,1 0 0,-1 0-1,0 0 1,1 0 0,-1 0 0,0 0 0,1 0-1,-1-1 1,0 1 0,1 0 0,-1 0 0,0 0-1,1 0 1,-1-1 0,0 1 0,1 0 0,-1 0-1,0-1 1,0 1 0,1 0 0,-1-1 0,0 1-1,0 0 1,0 0 0,1-1 0,-1 0 0,4-5 16,8-1-14,-6 0-26,0-1 1,6-12-1,8-10-92,-9 17 15,-5 5 26,0 0 1,0-1 0,5-9-1,-6 8 32,1 1 0,1-1 0,0 1 0,0 0 0,1 1 0,9-8 0,-5 4 8,-8 8 129,0 1 0,1 0-1,-1 0 1,0 1-1,1-1 1,9-3-1,0 20 458,-13-1-442,-1-11-93,0 0 1,0 0-1,0 0 0,0 0 0,0 0 1,0 0-1,1 0 0,-1 0 0,1 0 1,1 3-1,-1-3 11,1 2 0,-1-1 0,1 0 0,-1 0 0,0 0 0,0 1 0,0-1 0,-1 0 0,1 1 0,-1 5 0,0 5 40,1-9 20,-1 1 1,0 0-1,0-1 0,-1 1 0,-1 6 1,-4 0 99,5-11-198,1 0 0,-1 0 0,0 0 0,1 1 0,-1-1 1,1 0-1,-1 1 0,1-1 0,0 0 0,0 1 0,-1-1 0,1 2 0,0-1 9,1 0 1,-1 1-1,0-1 1,0 0-1,-1 0 0,1 0 1,0 1-1,-1-1 0,0 0 1,1 0-1,-1 0 1,0 0-1,0 0 0,0 0 1,0 0-1,0-1 0,-2 4 1,0-3 55,5-2-1210,-1 0 1010,0 1 1,0-1-1,0 0 1,0-1-1,0 1 0,0 0 1,0 0-1,0 0 1,0 0-1,0-1 0,-1 1 1,1 0-1,0-1 1,0 1-1,0-1 0,0 1 1,-1-1-1,1 0 1,1 0-1,8-5-1356,13 4-209,-7 2 454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44 2912,'0'0'2112,"0"2"-1824,0 5-147,-1 0 1,0 0-1,-1 0 0,0-1 1,-2 8-1,3-11-131,0 0 40,0-1 0,1 1-1,-1 0 1,1-1-1,0 1 1,0 5-1,0-7-27,0 1-1,0 0 0,0-1 1,-1 1-1,1 0 0,0-1 0,-1 1 1,1 0-1,-1-1 0,0 3 1,-18 24 543,12-2-186,-2-5-49,4 14-138,1-22-132,4-12-53,-1 0 0,1 0 0,0 0 0,-1 0 0,1 0 0,0 0 0,0 0 0,0 0 0,-1 0 0,1 1 0,0-1 0,1 0 0,-1 0 0,0 0 0,0 0 0,0 0 0,1 0-1,-1 0 1,0 0 0,1 0 0,-1 0 0,1 0 0,-1 0 0,1 0 0,0 0 0,-1 0 0,1 0 0,0 0 0,0 0 0,-1-1 0,3 2 0,-2-1 1,-1 0-1,1 0 1,0-1-1,0 1 0,0 0 1,0-1-1,0 1 1,0-1-1,0 1 1,0-1-1,0 1 1,0-1-1,0 1 1,0-1-1,0 0 1,2 0-1,-1 0 0,-1 0 0,0 0 0,1-1 0,-1 1 1,0-1-1,1 1 0,-1-1 0,0 1 0,0-1 0,1 0 0,-1 0 0,0 0 0,0 0 0,0 0 0,1-1 0,26-17-172,-24 14 119,0 0 0,0 0 0,-1 0 0,0 0 1,0-1-1,0 1 0,-1-1 0,0 0 0,0 0 0,2-8 1,-1-1 52,-1 0 0,0 0 1,-1-18-1,-1 30 34,0 1 0,0-1-1,0 1 1,0-1 0,-1 1 0,1 0-1,-1-1 1,0 1 0,0 0 0,0-1 0,-1-1-1,1 2-62,0 0-1,0 0 1,0 0-1,1 0 1,-1 0-1,0 0 0,1 0 1,0-1-1,-1 1 1,1 0-1,0-3 1,0-20-117,0 25 139,0 0-1,0 0 0,0 0 1,0 0-1,0-1 1,0 1-1,0 0 1,0 0-1,0 0 0,0 0 1,0 0-1,0 0 1,0 0-1,0 0 1,0 0-1,0 0 1,0 0-1,0 0 0,0-1 1,0 1-1,0 0 1,0 0-1,0 0 1,0 0-1,0 0 0,0 0 1,0 0-1,0 0 1,1 0-1,-1 0 1,0 0-1,0 0 1,0 0-1,0 0 0,0 0 1,0 0-1,0-1 1,0 1-1,0 0 1,0 0-1,0 0 1,0 0-1,0 0 0,1 0 1,-1 0-1,0 0 1,0 0-1,0 0 1,0 0-1,0 0 0,0 0 1,0 0-1,0 0 1,0 0-1,0 0 1,1 1-1,-1-1-20,1 0 0,-1 0 1,1-1-1,-1 1 0,1 0 0,0 0 0,-1 0 0,1 0 0,-1 0 1,1-1-1,-1 1 0,1 0 0,-1-1 0,1 1 0,-1 0 0,1-1 1,-1 1-1,0 0 0,1-1 0,0 0 0,0 0-9,0 0 0,0 0 0,0 0-1,0 0 1,1 0 0,-1 0 0,0 0 0,1 1 0,-1-1-1,0 0 1,2 0 0,51-22 158,-52 22-107,1 0 0,0 1-1,-1-1 1,1 1 0,-1-1 0,1 1 0,0 0-1,-1 0 1,1 0 0,3 1 0,1 0 6,6-1 25,-11-1-57,0 1 1,0 0-1,0 0 0,0 0 1,0 0-1,0 0 1,0 1-1,0-1 0,-1 0 1,1 1-1,2 1 1,-3-1 7,0 0 1,0 0-1,-1 0 1,1 0-1,-1 0 1,1 0-1,-1 0 1,1 1 0,-1-1-1,1 0 1,-1 0-1,0 1 1,0-1-1,0 0 1,0 1-1,0-1 1,0 0 0,0 3-1,0 6 204,-1 1 0,0 0 0,0 0 1,-1 0-1,-5 16 0,5-20-263,1 1 1,0-1-1,0 0 1,1 1-1,0-1 1,2 13-1,-1 0 221,-1-18-53,2-4 85,7-8-128,-8 10-80,-1 0-1,1-1 0,-1 1 0,0 0 0,1-1 1,-1 1-1,1 0 0,-1 0 0,1-1 1,-1 1-1,1 0 0,-1 0 0,1 0 0,-1 0 1,1-1-1,0 1 0,-1 0 0,1 0 1,-1 0-1,1 0 0,5 0-66,-5-2 25,1 1 0,0-1 0,0 1-1,-1-1 1,1 0 0,-1 0 0,0 0 0,1 0 0,-1 0-1,0 0 1,1-3 0,8-12-349,17-39-334,-23 51 719,-1 0 0,1 0 0,0 1 0,0-1 0,1 1 0,-1 0 0,1 0 0,0 0 0,0 1 0,8-5 0,-1 3 119,-9 2 0,-2 2-84,-1 0 0,0 1-1,1-1 1,-1 0 0,1 1-1,0-1 1,-1 1 0,1-1-1,-1 1 1,1-1 0,0 1 0,0-1-1,-1 1 1,1 0 0,0-1-1,-1 1 1,1 0 0,0 0-1,0 0 1,0 0 0,-1-1 0,1 1-1,0 0 1,0 0 0,0 0-1,-1 0 1,1 1 0,0-1-1,0 0 1,0 0 0,-1 0 0,1 1-1,0-1 1,0 0 0,-1 1-1,2 0 1,-1 0 20,0-1 0,0 1 0,0 0 0,0-1 0,0 1 0,0 0 0,-1 0 0,1 0 0,0 0 0,0 0 0,-1 0 0,1 0 0,-1 0 0,1 0 1,-1 0-1,1 0 0,-1 0 0,0 0 0,1 0 0,-1 1 0,0-1 0,0 1 0,2 3 196,0-3-268,-1-1-1,0 1 0,0 0 1,0 0-1,0 0 0,0 0 1,0 0-1,0 0 0,-1 0 1,1 4-1,2 6 16,3 0 154,-5-11-115,0 0-1,-1 0 0,1 1 0,-1-1 0,1 0 0,-1 1 1,1-1-1,-1 0 0,1 1 0,-1-1 0,0 0 0,0 2 0,0 8-33,1-8 7,-1-1 0,0 1 0,0 0-1,0 0 1,0 0 0,0 0 0,-1-1 0,0 1 0,0 3 0,-4 2 28,4-7 38,1 0 0,-1 1 0,0-1 1,0 0-1,1 1 0,-1-1 0,1 0 0,-1 1 1,1-1-1,-1 4 0,-1-1 266,-22 20-666,22-22 197,-9-2-843,21-1 467,-6 1-76,1 0 1,-1-1 0,0 1 0,0 0 0,0 1 0,1-1 0,-1 1-1,5 1 1,5 10-866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5632,'0'0'1834,"2"0"-1124,4 0-345,-3 0-52,1 1 1,-1-1 0,1 0-1,0-1 1,-1 1 0,1-1 0,4-1-1,-5 1-217,0-1 0,0 1 0,1-1 0,-1 1 0,0 0 0,1 0 0,-1 0 0,1 1 0,5-1 0,-7 1-70,-1 0 0,1 0 0,-1 0 0,1-1 0,-1 1-1,1 0 1,-1-1 0,0 1 0,1-1 0,-1 1 0,0-1 0,1 1-1,0-2 1,9-4 92,-6 6-94,-1-1 0,1 1-1,-1 0 1,0 0 0,1 0 0,-1 1-1,1-1 1,-1 1 0,0 0 0,1 1-1,6 2 1,-6-2-5,-4-2-7,-1 0 0,1 0 0,0 0 1,0 0-1,-1 0 0,1 0 0,0 1 0,-1-1 0,1 0 0,0 1 0,-1-1 0,1 0 0,0 1 0,-1-1 0,1 1 0,-1-1 0,1 1 1,-1-1-1,1 1 0,-1-1 0,1 1 0,-1-1 0,1 1 0,-1 0 0,0-1 0,1 1 0,-1 0 0,0-1 0,0 1 0,1 0 0,-1 0 0,0-1 1,0 1-1,0 0 0,0 0 0,0-1 0,0 1 0,0 0 0,0 0 0,-1 0 0,1 8 165,-1-4-121,1 0 0,-1 0 0,-1 0 0,1 0 0,-1 0 0,1 0 0,-2-1 0,1 1 0,-4 6 0,-29 40 442,31-47-446,4-3-47,-18 22-61,-28 50 0,45-71 70,1 1-1,-1-1 1,1 1 0,-1-1-1,1 1 1,0-1 0,0 1 0,0 0-1,0-1 1,0 1 0,1-1-1,-1 1 1,2 3 0,7-2 71,-8-3-71,0 0 0,0 0 0,-1 0-1,1 0 1,0 0 0,0-1 0,0 1-1,0 0 1,0-1 0,0 1 0,1 0 0,-1-1-1,0 1 1,0-1 0,0 0 0,0 1-1,1-1 1,-1 0 0,0 0 0,0 0 0,1 0-1,-1 0 1,2 0 0,-1 0 2,-1 0 0,1 0 0,0-1 0,-1 1-1,1 0 1,0-1 0,-1 1 0,1-1 0,-1 1 0,1-1 0,0 0 0,2-2 0,-3 3-9,0-1 0,0 0 0,1 0 0,-1 1 0,0-1 0,1 1 0,-1-1 0,0 1 0,1 0 0,-1-1 0,1 1 0,2 0 1,1 0 25,-3 0-40,-1 1-1,1-1 1,-1 0 0,0 0 0,1 0 0,-1-1-1,1 1 1,-1 0 0,1 0 0,-1-1-1,3 0 1,-3-1-416,5-7-114,-6 9 483,0-1-1,0 1 1,0 0-1,1 0 1,-1 0-1,0-1 1,0 1-1,0 0 1,1 0-1,-1 0 1,0 0-1,0 0 1,1 0-1,-1-1 1,0 1-1,0 0 1,0 0-1,1 0 1,-1 0-1,0 0 1,0 0-1,1 0 1,-1 0-1,0 0 1,0 0-1,1 0 1,-1 0-1,0 0 1,0 0-1,1 1 1,-1-1-1,0 0 1,0 0-1,1 0 1,-1 0-1,0 0 1,0 0-1,0 1 1,1-1-1,-1 0 1,0-11-2901,0 8 1750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5824,'0'-14'2624,"14"0"-2272,0 14 1024,0 0-928,0-14-288,14 14 128,-14 0-192,14 0-1568,0 0 768,0 0-4288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72 128 3328,'-1'0'56,"0"0"0,0 0 0,1 0 1,-1 0-1,0 1 0,0-1 0,0 0 0,0 1 1,1-1-1,-1 0 0,0 1 0,0-1 0,1 1 0,-1-1 1,0 1-1,1 0 0,-1-1 0,1 1 0,-1-1 0,0 1 1,1 0-1,0 0 0,-1-1 0,1 1 0,-1 0 1,1 1-1,-10 12 224,9-13-217,-1 1 0,1-1 0,0 1 0,0 0 0,0 0-1,0-1 1,0 1 0,0 0 0,0 0 0,0 0 0,1 0 0,-1 0 0,1 3-1,-3 6 205,-3 1 298,5-11-511,1 0 0,-1 0 0,0 1-1,1-1 1,-1 0 0,1 1-1,-1-1 1,1 0 0,0 1 0,-1-1-1,1 1 1,0 0 0,0 54 314,-3-56-240,2 0-127,1 0 0,0 1 0,-1-1 0,1 0 0,-1 0 0,1 0 0,0 0 0,-1 0 0,1 0 0,-1 0 0,1 0 0,-1 0 0,1 0 0,0 0 0,-1-1 0,1 1 0,0 0 0,-1 0 0,1 0 0,-1 0 0,1-1 0,0 1 0,-1 0 0,1 0 0,-1-1 0,1-1 6,-1 1-5,1 1 1,0-1-1,0 0 1,0 1 0,0-1-1,0 1 1,0-1 0,0 0-1,0 1 1,0-1-1,0 0 1,0 1 0,0-1-1,1 0 1,-1 1 0,0-1-1,0 1 1,1-1 0,-1 1-1,0-1 1,2 0-1,7-23 36,-6 8-32,-2 12-54,0 0 1,0-1-1,0 1 1,0 0 0,1 0-1,0 0 1,2-4-1,7-9-213,-7 10 323,0 0 0,0 1 0,0 0 0,1 0-1,0 0 1,0 0 0,1 1 0,-1 0 0,12-8 0,-13 12 52,0 0 1,0 0 0,0 1-1,0-1 1,0 1 0,0 0-1,1 0 1,-1 0 0,0 1-1,0-1 1,7 3 0,-8-1-103,0-1 0,0 1 0,0-1 0,0 0 0,1 0 0,-1 0 1,0 0-1,1 0 0,-1-1 0,7 1 0,16-1 232,-18 1-197,1-1 1,-1 0 0,1 0-1,-1-1 1,1 0-1,-1 0 1,1-1 0,-1 0-1,15-6 1,-18 5-88,-1 1-1,1 0 1,0 1 0,0-1 0,0 1-1,0 0 1,0 0 0,10 0-1,-13 1 11,0 0-1,0-1 0,0 1 0,0-1 1,0 1-1,0-1 0,-1 1 1,1-1-1,0 0 0,0 0 0,0 0 1,-1 0-1,1 0 0,0-1 0,-1 1 1,1 0-1,-1-1 0,0 1 0,2-3 1,3-2 68,-6 6-36,0 0-1,0 0 0,0 0 0,0 0 0,0 0 1,0 0-1,0 0 0,0 0 0,0 0 1,1 0-1,-1 0 0,0 0 0,0-1 0,0 1 1,0 0-1,0 0 0,0 0 0,0 0 0,0 0 1,0 0-1,0 0 0,0 0 0,0-1 1,0 1-1,0 0 0,0 0 0,0 0 0,0 0 1,0 0-1,0 0 0,0 0 0,0 0 1,0-1-1,0 1 0,0 0 0,0 0 0,0 0 1,0 0-1,0 0 0,0 0 0,0 0 0,0 0 1,0-1-1,0 1 0,0 0 0,0 0 1,0 0-1,-1 0 0,1 0 0,0 0 0,0 0 1,0 0-1,0 0 0,0 0 0,0 0 1,0 0-1,-11-17 62,10 14-77,0 1 0,0-1-1,0 1 1,-1 0-1,1 0 1,-1 0 0,1 0-1,-1 0 1,0 0-1,0 0 1,0 0-1,0 1 1,0-1 0,0 0-1,0 1 1,-3-2-1,1 2-12,0 1 0,1-1 0,-1 0 0,0 1 0,1 0 1,-1 0-1,-5 0 0,7 0 61,0 1 0,0-1 0,0 0 0,0 1 1,0-1-1,1 1 0,-1 0 0,0 0 0,0-1 1,1 1-1,-1 0 0,0 0 0,1 1 1,-1-1-1,1 0 0,0 0 0,-3 3 0,-4 9-418,-13 26-1,19-36 423,0 1 0,1 0 0,-1 0-1,1 0 1,0 0 0,0 0 0,1 0 0,-1 0 0,1 0 0,0 0-1,0 0 1,1 7 0,1-3-72,0 0 1,1 0-1,1-1 0,-1 1 1,7 9-1,-7-13 8,0 0 1,0 0-1,0 0 0,0 0 0,1 0 1,0-1-1,-1 0 0,1 0 0,0 0 0,5 2 1,-3-2-342,0-1-1,1 1 1,-1-2 0,0 1 0,1-1 0,8 1 0,2 1-349,25 8-2334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40 5216,'1'-1'138,"0"0"1,0 0-1,1-1 0,-1 1 1,0 0-1,0 0 0,-1-1 1,1 1-1,0-1 0,0 1 1,-1-1-1,1 1 0,-1-1 1,1 1-1,-1-1 0,1-2 1,-1 2 367,0 1-394,0 1 0,0-1 0,0 1 0,0-1 0,0 1 0,0-1 0,0 0 0,0 1 0,0-1 0,0 1 0,0-1 0,0 1 0,-1-1 0,1 0 0,0 1 0,0-1 0,0 1 0,-1-1 0,0 0 0,-2 5-82,-1-1-43,1 0 1,0 1 0,0-1 0,-4 6-1,5-5 6,-1 1 0,1 0 1,0-1-1,1 1 0,-1 0 0,1 0 0,0 0 0,0 0 0,0 5 0,1-7 77,-1 0 1,1-1-1,-1 1 1,1-1-1,-1 1 1,0-1-1,-2 5 0,2-6-70,0 1-1,1-1 1,-1 1-1,1 0 0,-1-1 1,1 1-1,-1 0 1,1 2-1,0-3-12,0-1-1,0 1 1,1 0-1,-1 0 1,0-1-1,0 1 1,1 0-1,-1-1 1,1 1-1,-1 0 1,0-1-1,1 1 1,-1 0-1,1-1 1,0 1-1,-1-1 1,1 1 0,-1-1-1,1 0 1,0 1-1,-1-1 1,1 0-1,1 1 1,3 2-109,-2-1-428,1 0 0,0-1-1,0 1 1,0-1 0,0 1-1,0-1 1,0 0 0,0-1 0,0 1-1,0-1 1,6 1 0,16-1-1605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2976,'-37'12'971,"35"-12"-933,0 0 1,0 1 0,0 0 0,0-1 0,1 1-1,-1 0 1,0 0 0,0 0 0,1 0 0,-3 2-1,3-2-25,0 0-1,1 0 0,-1 0 1,0 0-1,1 0 0,-1 0 1,1 0-1,0 0 0,-1 0 1,1 1-1,0 0 0,-7 18 614,3-13-440,3-6-169,0 1 0,0-1 0,0 1 1,1-1-1,-1 1 0,0-1 0,1 1 1,-1-1-1,1 1 0,0-1 0,-1 1 0,1 0 1,0-1-1,0 1 0,0 0 0,0-1 1,0 1-1,1-1 0,-1 1 0,0 0 1,2 2-1,2 4 11,0-1 1,0 0 0,1 0-1,0 0 1,1 0-1,-1-1 1,1 0-1,0 0 1,1 0 0,-1-1-1,1 0 1,0 0-1,14 6 1,-5-6-164,-1-2-1,1 1 1,1-2 0,-1 0-1,0-1 1,22-2 0,-28 1-17,8 1-96,-8-1 38,0 1 0,1-2 0,-1 1 0,0-1 0,0-1 0,0 1 0,0-2 0,14-5 0,-7 1 31,-13 6 248,0-1 0,0 1 0,0-1 0,0 0 1,-1 0-1,1 0 0,0-1 0,-1 1 0,0-1 0,0 0 0,0 0 0,5-5 1,-6 3 332,0 1 88,0 0 0,0 1 0,0-1 0,-1 0 0,0 0 0,0 0 0,0 0 0,0 0 0,0 0 0,-1-1 0,0-5 0,0-7 675,0 14-1036,0 12-282,0 91 127,0 16 370,0 3-3696,0-91 904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4736,'9'-10'388,"-7"8"-301,0-1 0,0 1 0,1-1 0,-1 1 0,1 0 0,-1 0 0,1 0 0,0 0 0,0 0 0,0 1 0,0-1 0,0 1 0,0 0 0,0-1 0,0 2 0,1-1 0,-1 0 0,0 1 0,7-1 0,-4 1-37,-3 0-10,0 0 0,0 0-1,0 0 1,1 0 0,-1 1-1,0-1 1,0 1 0,0 0-1,0 0 1,0 0 0,0 0-1,0 1 1,-1-1-1,6 4 1,1 0 42,-7-4-51,0 0 0,0 0 0,0 0 0,0 0-1,-1 0 1,1 0 0,0 1 0,0-1 0,-1 1 0,1-1 0,-1 1 0,1 0-1,-1 0 1,0-1 0,2 4 0,-2-1 9,0 1 0,0-1-1,0 0 1,-1 0 0,1 1 0,-1-1-1,0 0 1,-1 0 0,1 1 0,-1-1-1,1 0 1,-1 0 0,0 0 0,-1 0-1,1 0 1,-1 0 0,0 0 0,-3 5 0,-3 3 89,-1 0 1,0 0 0,-21 19 0,18-20-44,0-1 0,0 0 0,-22 13 0,8-7 103,24-14-231,0-1 0,0 1 0,-1-1 0,1 1 0,-1-1 0,1 0 0,-1 0 0,1 0 0,-1-1 0,1 1 1,-1-1-1,0 1 0,1-1 0,-6 0 0,6 0-1569,7-4 6,18-20-1595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5632,'-9'2'1489,"10"2"-747,2 4-429,-10 9 199,-23 106 1605,26-107-1967,0 1 0,1 0 1,1 0-1,1-1 0,1 26 0,0-38-126,0-1-1,0 1 0,1-1 0,0 1 1,-1-1-1,1 0 0,0 1 0,1-1 1,-1 0-1,3 5 0,2 2-186,-1-13-153,-2-1 230,-2 3 57,-1 1 1,1-1-1,-1 1 1,0-1-1,0 1 0,1-1 1,-1 1-1,0-1 0,0 0 1,1 1-1,-1-1 1,0 1-1,0-1 0,0 1 1,0-1-1,0 0 1,0 1-1,0-1 0,0 1 1,0-1-1,0 0 1,0 1-1,-1-1 0,1-2-95,1-16-192,0 16 290,-1-1 1,0 1-1,0 0 1,0 0-1,0 0 1,0-1-1,-1 1 1,0 0-1,1 0 1,-3-4-1,-7-31-1285,9 35 1226,1-1 0,-1 0 1,1 0-1,0 1 0,0-1 0,0 0 0,1 1 0,-1-1 0,2-4 0,7-10-134,-6 7 185,-3 9 37,0 1 1,0 0-1,0-1 0,0 1 0,1 0 0,-1-1 0,1 1 0,-1 0 1,1-1-1,-1 1 0,1 0 0,0 0 0,-1 0 0,1 0 1,0-1-1,0 1 0,0 0 0,0 0 0,0 1 0,2-3 0,7 0 150,0-1 0,0 2-1,1-1 1,-1 1 0,1 1-1,-1 0 1,1 1 0,12 0-1,-20 0-128,-1 0-11,1 0 1,-1 0 0,1 0-1,-1 1 1,1-1 0,-1 1-1,0-1 1,1 1-1,-1 0 1,0 0 0,3 1-1,-3-1-3,0 0-1,0 0 1,0 0-1,0 0 1,0-1-1,0 1 1,0-1-1,0 1 1,0-1-1,0 0 1,3 0-1,7-1 73,-9 1 19,0-1-1,0 1 0,0 0 1,1 0-1,-1 0 1,0 1-1,5 0 0,-10-3-68,-8-8-42,10 10 8,0 0 1,0 0 0,0 0 0,0 0 0,0 0-1,0 0 1,0 0 0,0 0 0,0-1 0,0 1-1,0 0 1,0 0 0,0 0 0,0 0-1,-1 0 1,1 0 0,0 0 0,0 0 0,0 0-1,0 0 1,0 0 0,0 0 0,0 0-1,0 0 1,-1 0 0,1 0 0,0 0 0,0 0-1,0 0 1,0 0 0,0 0 0,0 0 0,0 0-1,0 0 1,-1 0 0,1 0 0,0 0-1,0 0 1,0 0 0,0 0 0,0 0 0,0 0-1,0 0 1,0 0 0,0 0 0,-1 0 0,1 0-1,0 0 1,0 1 0,0-1 0,0 0-1,0 0 1,0 0 0,0 0 0,0 0 0,0 0-1,-2 2-3,1 0-1,0 0 1,-1 0-1,1 0 1,0 1-1,0-1 1,1 0 0,-1 0-1,0 1 1,1-1-1,-1 0 1,1 1-1,0 2 1,0 37 239,0-25-301,0 86 904,0-102-830,0 0 1,0 0-1,0 1 0,0-1 0,0 0 0,0 0 0,0 1 0,1-1 0,-1 0 0,0 0 1,1 1-1,-1-1 0,1 0 0,-1 0 0,1 0 0,-1 0 0,1 0 0,0 0 0,0 0 1,0 0-1,-1 0 0,1 0 0,2 1 0,1 3 3,-4-4-14,0-1 1,0 1-1,1-1 0,-1 0 1,0 1-1,0-1 1,1 0-1,-1 1 0,0-1 1,1 0-1,-1 1 0,0-1 1,1 0-1,-1 0 0,0 1 1,1-1-1,-1 0 0,1 0 1,-1 0-1,0 0 0,1 0 1,-1 1-1,1-1 1,-1 0-1,1 0 0,-1 0 1,1 0-1,-1 0 0,0 0 1,1 0-1,0-1 0,69 1-790,-69 0 748,1 0 0,-1 0 0,1 0 0,-1 0 0,1-1 0,-1 1 0,1 0 0,-1-1-1,0 1 1,1-1 0,-1 0 0,0 1 0,1-1 0,-1 0 0,0 0 0,0 0 0,0 0 0,0 0 0,0 0 0,0 0 0,0 0 0,2-3 0,-1 0-4,0-1 0,0 0 0,0 0 0,0 0 0,0-5 0,-1 5 27,4-9-25,-4 12 42,0-1 1,0 1 0,-1-1 0,1 0-1,0 1 1,-1-1 0,0 0-1,1 1 1,-1-1 0,0 0 0,-1 1-1,0-6 1,-22-50 725,22 51-536,-1 0 1,1 1-1,-2-1 0,1 1 0,-1 0 1,1-1-1,-2 1 0,-6-10 1,16 16-192,-5-1-99,0 1 0,0-1 0,0 1 1,0 0-1,0 0 0,0 0 0,0-1 0,1 1 1,-1 0-1,0 0 0,0 0 0,0 1 1,0-1-1,0 0 0,0 0 0,0 1 0,0-1 1,0 0-1,1 1 0,10 11-4523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 4576,'0'-1'179,"0"0"1,0 0-1,0 0 0,0 1 1,0-1-1,0 0 1,-1 0-1,1 0 1,0 0-1,0 0 0,-1 1 1,0-3-1,1 3-167,-1 0 0,1 0 1,0 0-1,-1-1 0,1 1 0,0 0 0,-1 0 0,1 0 0,-1 0 0,1 0 1,-1 0-1,1 0 0,0 0 0,-1 0 0,1 0 0,-1 0 0,1 0 0,0 0 1,-1 0-1,1 0 0,-1 1 0,1-1 0,0 0 0,-1 0 0,1 0 1,0 1-1,-1-1 0,-55 26 324,50-23-257,1 1 1,-1 0 0,1 1-1,0-1 1,0 1-1,0 0 1,-7 10 0,-7 7 344,18-20-385,-1 0 0,0 0 1,1 0-1,-1 0 0,1 0 0,0 0 0,0 0 1,0 1-1,0-1 0,0 0 0,0 1 0,1-1 0,-1 1 1,1-1-1,-1 1 0,1-1 0,0 1 0,0-1 1,0 1-1,1-1 0,-1 1 0,0-1 0,1 1 0,0-1 1,-1 0-1,1 1 0,1 1 0,0 0-18,0-1-1,-1 0 1,1 0-1,0 0 1,0-1-1,1 1 1,-1 0-1,0-1 1,1 0-1,0 1 1,0-1 0,-1 0-1,1 0 1,1 0-1,-1-1 1,0 1-1,6 1 1,-1-2-56,-1 0 0,1 0 0,0-1 0,13 0 0,-3-1-158,4 0-164,0-1 0,22-5 0,-4 1-247,-21 3-38,0-1 0,29-10 0,-39 11 577,0-1-1,-1 0 1,0 0 0,0 0 0,0-1 0,0 0-1,10-10 1,-15 13 93,-1 0 0,0 0-1,-1 0 1,1-1 0,0 1 0,-1 0 0,2-4-1,-2 5 9,-1 0-1,0 0 0,1 0 0,-1-1 0,0 1 1,0 0-1,0 0 0,0 0 0,0 0 1,0 0-1,0-1 0,-1 1 0,1 0 1,0 0-1,-1 0 0,1 0 0,-1 0 1,1 0-1,-1 0 0,1 0 0,-2-2 0,-5-7 319,-1-1-1,0 1 0,-12-11 1,17 18-229,0 0 0,0 1 0,0-1 0,-1 1 0,1 0 1,0 0-1,-1 0 0,0 0 0,1 0 0,-1 1 0,0 0 1,0 0-1,0 0 0,-6-1 0,-18 2 174,28 0-301,-1 0 0,1 0 0,0 0-1,-1 0 1,1 0 0,0 0 0,0 0 0,-1 0 0,1 0 0,0 0 0,-1 0 0,1 0 0,0 0 0,0 0 0,-1 0 0,1 0 0,0 1 0,0-1 0,-1 0 0,1 0 0,0 0 0,0 0 0,0 1-1,-1-1 1,1 0 0,-1 1 7,0 0 0,0 0 0,0 1 0,0-1-1,0 0 1,0 0 0,1 0 0,-1 1 0,0-1-1,1 0 1,-1 1 0,1-1 0,0 1 0,-1-1 0,1 1-1,0-1 1,0 0 0,0 1 0,0-1 0,0 1-1,0-1 1,0 1 0,0-1 0,1 1 0,-1-1-1,1 0 1,-1 1 0,1-1 0,-1 0 0,1 1 0,0-1-1,0 0 1,-1 0 0,1 1 0,0-1 0,0 0-1,0 0 1,0 0 0,1 0 0,1 1 0,5 4 38,-5-4-95,-1 1-1,1-1 1,1 0 0,-1 0 0,0 0 0,0-1 0,1 1 0,-1-1 0,0 0-1,1 0 1,0 0 0,4 1 0,71-2-3927,-62-3 2214,-3-8-480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2 350 4320,'0'7'410,"-1"-5"-315,1 1-1,0-1 1,0 1 0,0 0-1,0-1 1,1 1-1,-1-1 1,1 1 0,-1-1-1,1 1 1,0-1-1,0 1 1,0-1 0,0 0-1,0 1 1,1-1 0,-1 0-1,3 2 1,-1 0-55,1-1-1,0 0 1,1 0 0,-1-1 0,0 1-1,1-1 1,-1 0 0,1 0 0,0-1 0,-1 1-1,7 0 1,-3 0 27,0 0-1,15 7 1,-15-6-38,0 0-1,0-1 1,0 0 0,0 0 0,0-1-1,1 0 1,-1 0 0,15-2-1,-15 1-14,-1 0-19,-1-1-1,1 0 1,0 0 0,0 0-1,-1-1 1,1 0 0,-1-1-1,1 1 1,-1-1 0,0-1-1,0 1 1,0-1 0,-1 0-1,1 0 1,-1 0 0,0-1-1,0 0 1,-1 0 0,1 0-1,4-8 1,-5 6-2,-1 0 0,0-1 1,0 1-1,0-1 0,-1 0 0,0 0 0,1-11 0,-1-5 0,1-29 0,-3 15 48,1 18 71,-1 0 1,-4-30-1,0 29 17,2 8 584,0 0 0,-1-23-1,3 10 493,0 24-981,0 18 219,0-8-360,-1 10 51,1-1 1,1 1 0,1-1-1,0 1 1,8 23 0,-2-11-34,-5-21-283,0 1 1,0 0 0,0-1 0,2 1-1,-1-1 1,11 16 0,-7-15-635,1 0 0,0-1 0,18 15 0,1-7-3488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3488,'1'-11'1290,"0"11"-1236,-1-1 1,1 1-1,-1 0 1,0 0-1,1-1 1,-1 1-1,1 0 1,-1 0-1,1 0 1,-1 0-1,1-1 1,-1 1-1,1 0 1,-1 0-1,1 0 1,-1 0-1,1 0 1,0 0-1,1 0 970,1 17 160,-1-11-1068,0-1-11,0 1 1,-1 0-1,1 0 0,-1 0 1,0 0-1,-1 9 0,1 0 4,-1-6 3,0 1-1,0-1 1,-3 17-1,-1-9-21,2-9-19,0 1 0,1 0 0,-2 16-1,3 42 714,0-64-416,3-6-272,3-1-94,-4 3-12,0 1 0,0-1 1,-1-1-1,1 1 1,0 0-1,-1 0 0,1-1 1,1-1-1,2-18-209,4 2-21,7-46-837,-3 21-611,-13 38 1766,1 1-1,1-1 1,-1 0-1,1 1 1,0-1 0,0 1-1,1-1 1,0 1-1,0 0 1,0 0-1,4-5 1,-5 9-50,0-1 0,0 0 0,0 1 0,0-1 0,0 1 0,0 0 0,3-2 0,-4 3-10,0 0 0,0-1-1,0 1 1,-1 0 0,1 0 0,0 0-1,0-1 1,0 1 0,0 0 0,0 0 0,-1 0-1,1 0 1,0 1 0,0-1 0,0 0-1,0 0 1,0 0 0,-1 1 0,1-1-1,0 0 1,0 1 0,0-1 0,-1 1-1,1-1 1,0 1 0,0 0 0,2 3 54,-1 0 1,1 1-1,-1-1 1,0 1-1,0-1 1,1 8-1,8 15 167,-7-19-177,-1 1-1,0-1 0,-1 1 0,3 16 1,4 12 229,-9-35-267,1 1 0,0 0 1,-1 0-1,1 0 0,-1 0 1,0 0-1,0 3 0,1 12 27,3-5-46,-2-7 96,0 0 1,-1 0-1,0 0 0,0-1 1,0 9-1,-1-14-111,0 0 0,0 1 0,-1-1 0,1 1 0,0-1 0,0 1 0,0-1-1,0 1 1,0-1 0,0 0 0,1 1 0,-1-1 0,0 1 0,0-1 0,0 1 0,0-1 0,0 0-1,1 1 1,-1-1 0,0 0 0,0 1 0,1-1 0,-1 1 0,0-1 0,1 0 0,-1 0 0,0 1-1,1-1 1,-1 0 0,0 0 0,1 1 0,-1-1 0,1 0 0,0 0 0,-1 0-4,1 0 1,-1 0 0,0 0-1,1 0 1,-1 0 0,0-1-1,1 1 1,-1 0-1,0 0 1,1-1 0,-1 1-1,0 0 1,1 0 0,-1-1-1,0 1 1,0 0 0,1-1-1,-1 1 1,0 0-1,0-1 1,0 1 0,0-1-1,1 1 1,-1 0 0,0-1-1,0 1 1,0-1-1,0 1 1,0 0 0,0-1-1,0 1 1,0-1 0,2-6-387,2-1 276,0 2 25,-1-1 0,1 0 0,-2 0 0,4-12 0,-1-18-120,4 5-21,-5 11 194,-4 15 25,0 1 0,1-1 0,0 1 0,0-1 0,1 1 0,0 0 0,0 0-1,0-1 1,0 1 0,1 0 0,0 1 0,5-8 0,3 1 341,-8 8 512,-1 8-341,0 0-399,0 1 1,0 0-1,-1 0 0,1-1 0,-1 1 1,0 10-1,0 43 336,-2-33-323,2-19 16,0 1 1,0-1-1,4 14 1,-3-14-28,-1-1 1,0 1-1,1 11 1,-2-16-85,0-1 1,0 1-1,1-1 0,-1 1 1,0-1-1,0 1 1,1-1-1,-1 1 1,1-1-1,-1 0 1,1 1-1,0-1 1,-1 0-1,3 3 1,1 3-14,1 4-322,1-7-593,-6-3 858,0-1 1,1 0-1,-1 0 1,0 0-1,1 0 1,-1 1-1,0-1 1,1 0-1,-1 0 1,0 1-1,0-1 1,1 0-1,-1 0 1,0 1-1,0-1 1,0 0-1,1 1 1,-1-1-1,0 0 1,0 1-1,0-1 1,0 1-1,0-1 1,0 0-1,0 1 1,0-1-1,0 0 1,0 1-1,0-1 1,0 1-1,1-1-35,-1 1-1,0-1 0,0 0 0,0 0 0,1 0 0,-1 1 0,0-1 1,0 0-1,1 0 0,-1 0 0,0 0 0,0 0 0,1 0 1,-1 1-1,0-1 0,1 0 0,-1 0 0,0 0 0,0 0 0,1 0 1,-1 0-1,0 0 0,1 0 0,-1 0 0,0 0 0,0 0 1,1-1-1,-1 1 0,0 0 0,1 0 0,-1 0 0,0 0 0,0 0 1,1 0-1,-1-1 0,0 1 0,0 0 0,1-1 0,0 1-555,-1-1 443,1 1-1,-1-1 1,0 0 0,1 1-1,-1-1 1,0 0 0,0 0-1,0 1 1,0-1-1,0 0 1,0 0 0,0 1-1,0-3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5312,'26'-20'2076,"-10"10"-1774,-6 2-146,-5 4 71,0 0 0,0 1 0,0-1 0,7-1 0,30-21 722,-33 21-804,-1 0 1,1 0-1,8-8 0,-14 11-113,-1 1 0,0-1 0,0 0 0,-1 0 0,1 0 0,0 0 0,-1 0 0,1 0 0,-1 0 0,1 0 0,-1-1 0,0 1 0,0-1 0,0 1 0,0-1 1,-1 1-1,1-4 0,-1 5-9,0-1 1,0 1-1,0-1 1,0 1-1,-1-1 0,1 1 1,-1-1-1,1 1 1,-1 0-1,1-1 1,-1 1-1,0 0 1,0-1-1,0 1 1,0 0-1,0 0 0,0 0 1,0 0-1,-2-2 1,3 3-24,-7-8 83,6 7-69,0-1 1,-1 1-1,1-1 0,0 1 0,-1 0 0,1-1 0,-1 1 0,1 0 0,-1 0 0,0 0 0,1 0 0,-1 0 0,0 1 0,0-1 0,1 0 0,-1 1 0,0-1 0,0 1 1,0 0-1,-3-1 0,0 2-10,-1 0-1,0 1 1,1-1 0,-1 1 0,1 0 0,0 1 0,0-1 0,0 1 0,0 0-1,-7 5 1,9-5-19,0 0 1,0-1-1,0 1 0,0 0 0,0 1 0,1-1 0,-1 0 1,1 1-1,0-1 0,0 1 0,0 0 0,1 0 0,-3 5 0,2-1-3,0 1 0,1-1 0,-1 0 0,1 17 0,1-19 53,0 1 0,0 0 0,1 0 0,0 0 0,1-1 0,-1 1 0,1-1 0,1 1 0,-1-1 0,7 12 0,-4-11-13,0-1 0,0 0-1,0 0 1,1 0 0,0 0-1,0-1 1,0 0 0,1-1 0,7 5-1,-8-5-34,1-1 0,0 0-1,-1 0 1,1 0 0,0-1-1,1 0 1,-1 0 0,0-1-1,0 0 1,1 0 0,10-1-1,22 1-532,-12 0 273,0-1 1,1-1-1,-1-2 1,40-8-1,-60 8 190,0 0 1,0 0-1,0-1 1,-1 0-1,1 0 0,-1-1 1,10-8-1,-16 12 77,4-2 16,-1 0 0,0 0 0,0-1 0,0 1 0,0-1 0,0 0 0,-1 0 0,0-1 0,0 1 0,0-1 0,0 1 0,-1-1 0,0 0 0,0 0 0,2-6 0,-4 8 7,1 0-1,-1 0 0,0 0 0,0 0 1,0 0-1,0 0 0,-1 0 0,1 0 1,-1 0-1,0 0 0,0 0 0,-1-3 1,-2-8 86,1 2-43,3 10-23,0 0 0,-1 0 1,1 0-1,-1 0 0,1 0 0,-1 0 1,0 0-1,0 0 0,0 1 0,0-1 1,0 0-1,0 0 0,-1 1 0,-1-3 1,-2-2 103,4 5-95,0-1 0,0 1 1,0 0-1,-1-1 0,1 1 0,0 0 0,-1 0 0,1 0 1,-1 0-1,1 0 0,-1 0 0,0 0 0,1 1 0,-1-1 0,-2 0 1,-19 8 241,22-7-286,0 0 1,1 0 0,-1 0 0,0 1 0,0-1-1,1 0 1,-1 0 0,0 1 0,0-1-1,1 0 1,-1 1 0,0-1 0,1 1-1,-1-1 1,1 1 0,-1-1 0,1 1 0,-1 0-1,1-1 1,-1 1 0,1-1 0,-1 1-1,1 0 1,0 0 0,-1-1 0,1 1 0,0 0-1,0-1 1,0 1 0,-1 0 0,1 0-1,0 1 1,-2 8-9,-7 8-47,7-12 42,0-1 0,1 0 1,0 1-1,0-1 0,0 1 1,0 0-1,1-1 0,0 1 1,0-1-1,1 1 0,0 0 1,1 6-1,3 3-413,4 10 699,-8-23-247,-1-1 1,1 0-1,0 0 0,0 0 1,0 0-1,0 0 0,0 0 1,0 0-1,0 0 0,0 0 0,0 0 1,1 0-1,-1-1 0,0 1 1,3 0-1,-2 0-127,0 0 1,0-1-1,1 1 1,-1-1-1,0 0 1,1 0-1,-1 0 1,0 0-1,1 0 0,-1 0 1,0-1-1,0 1 1,1-1-1,-1 0 1,0 1-1,0-1 1,0 0-1,0 0 1,0 0-1,0-1 0,0 1 1,3-3-1,2-2-220,-5 4 237,0 0 1,0 0-1,0 0 0,0 0 1,-1 0-1,1 0 0,-1 0 1,1-1-1,1-3 0,2-12-139,-4 11 184,1 0 1,0 1-1,4-9 0,-3 9 24,-1 0-1,0 0 0,0-1 0,0 1 0,-1-1 0,1-8 0,0-2-17,3-4 9,-3 14 52,-1 0-1,0 0 0,0 1 1,0-1-1,-1 0 1,0 0-1,-1-8 1,-4-6 53,4 14 28,-1 1 0,1-1 0,0 0 0,1 0 0,-1 0 0,1 0-1,1-7 1,2 0 92,1-14 192,-8-10 301,2 27-127,1-1 1,-1-11 0,4 25-399,0 0-152,0 1 0,-1-1 0,0 0 0,1 0 0,-1 1 0,0-1 0,0 0 0,-1 1 0,1-1 0,0 1 0,-1-1 0,1 1 1,-1 0-1,0-1 0,0 1 0,0 4 0,-2 7 147,-5 27 1,2-18 45,3-6-80,1 1 0,2 29 1,-1-22-34,0 147 1128,0-169-1381,0 1 0,1-1 0,-1 1 1,1-1-1,0 0 0,0 1 1,0-1-1,0 0 0,0 0 1,4 6-1,-3 2-1094,-2-11 1210,0 0 0,0 1 0,0-1 0,0 0 0,0 0 1,0 0-1,0 0 0,0 0 0,0 0 0,0 0 0,0 0 0,0 0 0,0 0 0,0 0 1,0 0-1,0 1 0,0-1 0,0 0 0,0 0 0,0 0 0,0 0 0,0 0 0,0 0 1,0 0-1,0 0 0,0 0 0,0 0 0,0 0 0,0 0 0,0 0 0,1 0 0,-1 1 0,0-1 1,0 0-1,0 0 0,0 0 0,0 0 0,0 0 0,0 0 0,0 0 0,0 0 0,0 0 1,0 0-1,0 0 0,0 0 0,1 0 0,-1 0 0,0 0 0,0 0 0,0 0 0,0 0 1,0 0-1,0 0 0,0 0 0,0 0 0,0 0 0,12 0-1407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5568,'0'-14'2528,"14"0"-2208,-14 1 1024,14 13 448,0 0-1280,0 0 224,-1 0-416,15 0 32,-14 0-224,27 0 352,1 0-256,-15 0-1664,1 0 768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 7808,'-28'-28'4000,"28"42"-3584,0 0-320,0 0 96,0 0-96,0 0-2528</inkml:trace>
  <inkml:trace contextRef="#ctx0" brushRef="#br0" timeOffset="1">14 307 5984,'-14'42'2208,"28"-28"-1728,0 14-128,-14 0 448,14-14-512,0 0-96,0 14-128,14-14-1056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99 4160,'11'-11'1333,"-11"10"-1318,1 1 1,-1 0-1,0 0 0,0 0 1,1 0-1,-1-1 0,0 1 1,0 0-1,0 0 0,0 0 1,1-1-1,-1 1 0,0 0 1,0 0-1,0-1 0,0 1 1,0 0-1,0 0 0,0-1 0,0 1 1,1 0-1,-1-1 0,0 1 1,0 0-1,0 0 0,0-1 1,0 1-1,0 0 0,-1 0 1,1-1-1,0 1 0,0 0 1,0-1-1,0 1 0,0 0 1,-1-1-1,1 1 41,0 0 0,0 0-1,0-1 1,0 1 0,0 0 0,0 0 0,0-1 0,-1 1 0,1 0 0,0-1 0,0 1 0,0 0-1,0 0 1,0-1 0,0 1 0,0 0 0,0-1 0,1 1 0,-1 0 0,0 0 0,0-1-1,0 1 1,0 0 0,0 0 0,0-1 0,0 1 0,1 0 0,-1 0 0,0 0 0,0-1-1,0 1 1,0 0 0,1 0 0,-1 0 0,0-1 0,1 1 0,9-6 641,-9 5-657,-1 1 1,1 0-1,0-1 1,0 1 0,0-1-1,0 1 1,-1-1 0,1 1-1,0-1 1,0 0 0,-1 1-1,1-1 1,0 0-1,-1 1 1,1-1 0,-1 0-1,1 0 1,-1 0 0,1 0-1,-1 0 1,0 1 0,1-1-1,-1 0 1,0 0-1,0 0 1,0 0 0,0-2-1,1-9 309,-2-7 562,1 18-908,0 1-1,-1-1 0,1 1 0,0-1 1,0 1-1,-1-1 0,1 1 0,0-1 1,-1 1-1,1 0 0,-1-1 1,1 1-1,0 0 0,-1-1 0,1 1 1,-1 0-1,1 0 0,-1-1 0,1 1 1,-1 0-1,1 0 0,-1 0 0,1 0 1,-1-1-1,1 1 0,-1 0 1,0 0-1,1 0 0,-2 1 0,-26-2-161,26 0 152,0 1-1,0 0 0,0 0 0,0 0 1,0 0-1,0 1 0,-4 0 0,5 0 24,1-1-1,-1 1 1,0 0-1,0 0 0,0 0 1,1-1-1,-1 1 0,0 0 1,1 0-1,-1 0 0,1 0 1,-2 2-1,-23 28 369,22-27-356,1 1 0,0-1 0,0 1 0,0 0 0,1 0 0,0 0 0,0 0 0,0 0 0,0 6 0,1-8-13,0 0 1,-1 0-1,2 0 1,-1 0-1,0 1 1,1-1 0,-1 0-1,1 0 1,0 0-1,0 0 1,0 0-1,0 0 1,1 0-1,-1-1 1,1 1-1,3 4 1,-5-6 1,4 3 70,0-1 0,0 1-1,0-1 1,5 3 0,-7-4-134,0-1 0,1 0 0,-1-1 1,1 1-1,-1 0 0,1-1 0,-1 1 0,1-1 1,0 0-1,3 0 0,-5 0-40,1 0 1,-1 0-1,1-1 1,-1 1-1,1 0 1,0-1-1,-1 1 0,0-1 1,1 0-1,-1 1 1,1-1-1,-1 0 1,0 0-1,1 0 1,-1 0-1,0 0 0,0 0 1,2-3-1,13-9-956,-10 9 820,-4 3 168,-1 0 0,1 0-1,0 0 1,-1-1 0,1 1-1,-1-1 1,1 1 0,-1-1-1,1 1 1,-1-1 0,0 0-1,0 1 1,2-5 0,6-5-223,-9 10 238,1 1 0,-1-1-1,0 1 1,1-1-1,-1 1 1,0-1 0,0 0-1,1 1 1,-1-1-1,0 1 1,0-1 0,0 1-1,0-1 1,0 0-1,0 1 1,1-1 0,-2 1-1,1-1 1,0 0-1,0 1 1,0-1 0,0 1-1,0-2 1,-1 0 65,1-18 2538,0 17 16,0 12-1571,1-5-908,0 0 0,0 0 1,1 0-1,-1 0 0,1 0 1,0 0-1,0 0 0,0-1 1,0 1-1,1-1 0,4 5 1,-3-2 1,1 0-43,1-1 1,-1 0-1,1 0 0,-1-1 0,1 1 0,0-1 1,11 5-1,-5-3-837,0-1-1,1 0 1,13 4-1,-7-7-5439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5568,'0'-42'2848,"0"28"-2176,14 14-352,0 0 128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5824,'0'14'2624,"0"0"-2272,0 0-192,0 0 320,14 0-256,-14 0-1792,0 0-2048,0 0 1984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 4992,'0'0'1589,"-5"0"-960,3 0-566,0 0 0,-1 0-1,1 0 1,0-1-1,0 1 1,-1-1-1,1 0 1,0 1 0,0-1-1,0 0 1,0 0-1,0 0 1,0 0 0,-3-3-1,5 4-48,0 0-1,0 0 1,0-1-1,-1 1 1,1 0-1,0 0 1,0 0-1,-1 0 1,1-1-1,0 1 1,0 0 0,-1 0-1,1 0 1,0 0-1,0 0 1,-1 0-1,1 0 1,0 0-1,-1 0 1,1 0-1,0 0 1,0 0-1,-1 0 1,1 0 0,-1 0-1,-8-1 137,3 1-30,0-1 1,0 1 0,0 0-1,0 0 1,0 1-1,0-1 1,-8 3 0,-11 21-361,24-24 233,1 1 1,0-1-1,-1 0 1,1 1-1,0 0 1,-1-1-1,1 1 1,0-1-1,0 1 1,0-1 0,-1 1-1,1 0 1,0-1-1,0 1 1,0-1-1,0 1 1,0 0-1,0-1 1,0 1-1,0-1 1,0 1-1,1-1 1,-1 2-1,0 0-35,1 4 96,-1 0 0,1 0 0,0 0 0,1 0 0,-1 0 0,3 6 0,-2-7-74,13 29-5,-13-30 60,0 0 0,0 0-1,0 0 1,-1 0 0,1 0-1,-1 0 1,0 0 0,0 0 0,-1 1-1,1 4 1,-3-4 168,-1-2-165,0-1-13,1 1 1,-1-1 0,0 1-1,1-1 1,-1 0-1,0 0 1,-1 0 0,1-1-1,0 1 1,-7 2 0,1 0 26,6-3-32,0 0 0,1 0-1,-1 0 1,0 0 0,0 0-1,0-1 1,0 1-1,-5-1 1,-5 0 55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4992,'-10'1'1647,"7"5"-276,0 1-1291,-1 0 84,3-6-134,0 0-1,0 0 1,0 1 0,1-1-1,-1 0 1,0 1-1,1-1 1,-1 1 0,1-1-1,0 1 1,0-1 0,-1 1-1,1-1 1,0 3-1,0 63 131,0-65-153,0 0 1,0 0-1,0-1 0,0 1 0,1 0 0,-1 0 0,0-1 0,1 1 0,-1 0 0,1-1 0,0 1 0,0-1 0,-1 1 0,1-1 0,0 1 0,0-1 0,0 1 0,0-1 0,1 0 0,-1 0 0,0 1 1,1-1-1,-1 0 0,0 0 0,3 1 0,16 14 263,-19-14-260,1-1 1,-1 0-1,1 1 1,0-1-1,-1 0 1,1 0-1,0 0 1,-1 0-1,1-1 0,0 1 1,0 0-1,0-1 1,0 1-1,0-1 1,0 0-1,0 0 1,0 1-1,-1-1 1,1-1-1,0 1 1,0 0-1,0 0 1,0-1-1,0 1 1,0-1-1,0 1 1,3-2-1,-3 0-3,0 0-1,0 0 1,0-1-1,0 1 1,0 0-1,1-4 1,12-13 80,-14 19-75,-1-1 0,1 1 0,0-1 0,0 1 0,-1-1 0,1 0 0,0 0 0,-1 1 0,1-1 0,-1 0 0,1 0 0,-1 0 0,1 1 0,-1-1-1,1 0 1,-1 0 0,0 0 0,0 0 0,1 0 0,-1 0 0,0 0 0,0 0 0,0 0 0,0 0 0,0 0 0,0 0 0,0 0 0,0 0 0,-1 1 0,1-1-1,0 0 1,-1 0 0,1 0 0,0 0 0,-1 0 0,0-1 0,-4-10 64,2 1-34,3 9-58,0 0 1,-1 0-1,1 0 1,-1 0-1,1 0 1,-1 0-1,0 1 0,0-1 1,0 0-1,0 0 1,0 0-1,0 1 1,0-1-1,-1 0 1,1 1-1,-1-1 1,1 1-1,-1 0 1,1 0-1,-1-1 1,0 1-1,0 0 1,-2-1-1,-17-3-619,20 5 618,1 0-1,0-1 0,-1 1 1,1 0-1,0-1 1,-1 1-1,1 0 0,0-1 1,-1 1-1,1-1 0,0 1 1,0 0-1,0-1 0,-1 1 1,1-1-1,0 1 1,0-1-1,0 1 0,0-1 1,0 1-1,0-1 0,0 1 1,0-1-1,0 1 0,0-1 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5888,'0'-14'2688,"0"42"-2336,-14-14 512,14 13-544,0 1 128,0 0-256,-14 14 384,14 0-320,0 0 96,0 14-224,0-14 64,0 13-96,0-27-1408,0 14 736,-14-14-2112,14 0 1504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58 5408,'0'-2'188,"0"1"0,0-1-1,0 1 1,-1-1 0,1 1 0,0 0 0,-1-1 0,1 1-1,-1-1 1,0 1 0,1 0 0,-1 0 0,0-1 0,0 1 0,0 0-1,0 0 1,-2-2 0,3 3-173,0 0 1,0 0-1,0-1 0,-1 1 1,1 0-1,0 0 1,0 0-1,0 0 0,-1-1 1,1 1-1,0 0 0,0 0 1,0-1-1,0 1 0,0 0 1,-1 0-1,1-1 0,0 1 1,0 0-1,0-1 0,0 1 1,0 0-1,0 0 1,0-1-1,0 1 0,0 0 1,0 0-1,0-1 0,0 1 1,0 0-1,0-1 0,0 1 1,1 0-1,-1 0 0,0-1 1,0 1-1,0 0-5,0-1-1,1 1 0,-1 0 1,0 0-1,0-1 1,0 1-1,0 0 1,0-1-1,0 1 1,0 0-1,0 0 0,0-1 1,0 1-1,0 0 1,0 0-1,0-1 1,0 1-1,0 0 0,0-1 1,0 1-1,0 0 1,0 0-1,0-1 1,0 1-1,-1 0 1,1 0-1,0-1 0,0 1 1,0 0-1,0 0 1,-1 0-1,1-1 1,0 1-1,0 0 0,-1 0 1,1-1-1,-2 0 8,0 0 0,0-1-1,0 1 1,0 0 0,0 0 0,0 0-1,0 0 1,0 0 0,-1 1-1,1-1 1,0 1 0,0-1-1,-1 1 1,1 0 0,0 0-1,-1 0 1,1 0 0,0 0 0,-1 0-1,1 1 1,0-1 0,-4 2-1,-4 3-59,0 1-1,-13 9 1,21-14 27,0 1 1,0-1 0,0 1 0,0 0 0,1-1 0,-1 1 0,0 0 0,1 0 0,-1 0 0,1 0 0,0 1 0,0-1 0,0 0 0,0 0 0,0 1 0,0-1 0,1 1 0,-1 3 0,1-5 22,0 0 0,1 1 0,-1-1 0,1 0-1,0 0 1,-1 1 0,1-1 0,0 0-1,0 0 1,0 0 0,0 0 0,0 0 0,0 0-1,0 0 1,0 0 0,0 0 0,0-1 0,0 1-1,1 0 1,1 0 0,-2 0-96,1 0 1,-1 0-1,1-1 0,0 1 1,0-1-1,-1 1 1,1-1-1,0 0 0,0 1 1,-1-1-1,1 0 0,0 0 1,0 0-1,0 0 1,-1-1-1,1 1 0,0 0 1,2-2-1,4-2-212,-7 3 250,0 0 1,0 0-1,0 1 1,1-1-1,-1 0 1,0 1-1,1-1 1,-1 1-1,1-1 1,-1 1 0,1 0-1,-1 0 1,2 0-1,-2 0 40,-1 0 1,1 0-1,-1 0 0,1 0 0,-1 0 0,1 0 1,-1 0-1,1 0 0,-1-1 0,1 1 0,-1 0 1,1 0-1,-1 0 0,1-1 0,-1 1 0,1 0 1,-1 0-1,1-1 0,-1 1 0,0 0 0,1-1 1,-1 1-1,1 0 0,-1-1 0,0 1 1,0-1-1,1 1 0,-1-1 0,0 1 0,0 0 1,1-1-1,-1 1 0,0-1 0,0 1 0,0-1 1,0 1-1,0-1 0,0 1 0,0-1 0,0 0 1,0 1-1,0-1 0,0 0 70,0 1 0,0-1 0,0 1 0,0-1 0,0 0 0,0 1 0,0-1 0,0 1 0,0-1 0,1 1 1,-1-1-1,0 1 0,0-1 0,0 1 0,1 0 0,-1-1 0,0 1 0,0-1 0,1 1 0,-1-1 0,0 1 0,1 0 0,-1-1 0,1 1 0,-1 0 0,0-1 0,1 1 0,-1 0 0,1 0 0,-1-1 0,1 1 0,-1 0 0,1 0 0,-1 0 0,1 0 0,-1 0 0,1-1 1,-1 1-1,1 0 0,-1 0 0,1 0 0,0 1 0,-1 1 421,0-1-458,1 0 0,-1 0 0,1 1 0,-1-1 1,1 0-1,-1 0 0,1 0 0,0 0 0,-1 0 1,1 0-1,0-1 0,0 1 0,0 0 0,0 0 0,0 0 1,0-1-1,0 1 0,0 0 0,0-1 0,0 1 1,0-1-1,0 1 0,0-1 0,0 0 0,0 0 0,1 1 1,1-1-1,5 2 7,1-1-1,-1 0 1,11 0 0,90-1-3400,-78 0 2214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5888,'0'-14'2688,"0"28"-2336,-14 0 288,14 0-416,-13 13 128,13 1-224,-14 0 64,0 14-96,14 0 96,-14 14-128,0 0-1088,14-14 576,0 13-1120,0 1 896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7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 4736,'-22'0'2917,"30"0"-1576,34 0-655,98 0-174,-118-1-738,29-6 1,-32 5 8,24-2-1,53 4-817,-46 0 3356,-54 0-2313,1 0 0,-1 0 0,0 0 0,0 1 1,1 0-1,-1-1 0,0 1 0,1 1 0,-1-1 1,1 0-1,-1 1 0,1 0 0,0 0 0,0 0 1,-1 0-1,1 0 0,1 1 0,-1-1 0,0 1 0,1 0 1,-1 0-1,1 0 0,0 0 0,0 0 0,0 0 1,0 0-1,-1 5 0,-4 6-54,4-11 41,1 1-1,0 0 1,0-1-1,0 1 1,0 0-1,1 0 1,0 0-1,0 1 1,0-1 0,0 0-1,0 0 1,1 1-1,0-1 1,0 0-1,0 6 1,1-9-2,2 12 75,0 0 1,2-1-1,8 21 0,-12-31-100,1 1-1,-1-1 1,1 1-1,-1-1 1,1 0 0,0 1-1,-1-1 1,1 0-1,1 0 1,-1 0-1,0-1 1,0 1 0,1-1-1,-1 1 1,0-1-1,1 0 1,0 1-1,-1-1 1,1-1-1,0 1 1,-1 0 0,1-1-1,5 1 1,17-1-907,-24 0 934,-1 0 1,0 0-1,0 0 0,0 0 0,0 0 1,0 0-1,0 0 0,1 0 0,-1 0 1,0 0-1,0 0 0,0 0 0,0 0 1,0 0-1,0 0 0,0 0 0,1 0 1,-1 0-1,0-1 0,0 1 0,0 0 1,0 0-1,0 0 0,0 0 1,0 0-1,0 0 0,0 0 0,0 0 1,0-1-1,0 1 0,0 0 0,0 0 1,1 0-1,-1 0 0,0 0 0,0 0 1,0-1-1,0 1 0,0 0 0,0 0 1,0 0-1,0 0 0,-1 0 0,1 0 1,0 0-1,0-1 0,0 1 0,0 0 1,0 0-1,0 0 0,0 0 1,0 0-1,0 0 0,0-8-55,1 3 47,-1 0 0,0 0 1,0 0-1,0-1 0,-1 1 0,-2-10 1,-24-55 353,23 63-234,3 5-86,0 1 0,0-1 1,0 1-1,1-1 0,-1 1 1,1-1-1,-1 0 0,1 0 1,-1 1-1,1-1 0,0 0 1,0 1-1,0-1 0,0 0 1,0 0-1,0 1 0,0-1 1,1-3-1,0 4-23,0-1 0,0 0 0,-1 0-1,1 0 1,1 1 0,-1-1 0,0 1 0,0-1 0,1 1-1,-1-1 1,0 1 0,1 0 0,0 0 0,1-2 0,2 1-6,-1-1 0,1 1 0,0 0 0,0 1 0,5-2 0,1 0 50,1 1 1,0 0-1,-1 1 1,1 0-1,18 1 1,-25 1 9,1-1 1,-1 1 0,0 0-1,1 1 1,-1-1 0,0 1 0,0 0-1,0 0 1,0 1 0,0 0-1,-1-1 1,1 1 0,-1 1 0,5 4-1,-1-1 84,-6-6-86,-1 0-1,1 1 1,-1-1-1,1 0 0,-1 1 1,0-1-1,0 1 0,1-1 1,-1 1-1,0 0 1,-1-1-1,1 1 0,0 0 1,0 0-1,-1 0 1,1 0-1,-1-1 0,1 1 1,-1 0-1,0 3 1,0 76 904,14-83-1391,-12 1 395,0-1 0,0 1-1,0-1 1,0 1 0,0-1 0,-1 0 0,1 1 0,-1-1-1,1 0 1,-1 0 0,0 0 0,1-1 0,-1 1 0,0 0-1,-1 0 1,1-1 0,0 1 0,0-5 0,2-3 59,7-9-12,-7 8-31,-2 7 12,0 1 1,0-1 0,0 1-1,0 0 1,1-1 0,0 1-1,2-4 1,2-1-6,-3 4 3,1-1 1,-1 0 0,0 0-1,4-10 1,-4 5-95,-3 8 94,0-1-1,1 1 1,0 0 0,-1-1-1,1 1 1,0 0-1,0 0 1,1 0 0,-1 0-1,0 0 1,1 0-1,-1 0 1,1 0 0,-1 0-1,1 0 1,0 1-1,0-1 1,4-2 0,3-1 40,-6 4-17,-1-1 0,1 1-1,-1 0 1,1 0-1,0-1 1,0 2 0,0-1-1,-1 0 1,7 0-1,-5 1-10,1 1 0,-1-1 0,0 1 0,1 0 0,8 3-1,-9-2-43,0-1 0,0 0 0,1 0-1,-1 0 1,9 0 0,83-1-342,-94 0 454,-7-2 0,4 1-56,-21-8 34,21 8-40,-1 1-1,0-1 0,1 1 0,-1 0 1,0 0-1,0-1 0,1 1 1,-1 0-1,0 1 0,1-1 0,-1 0 1,0 0-1,1 1 0,-4 0 1,-11 9-2,-19 0-92,35-10 51,-2 4-88,1-4 124,1 0-1,0 0 0,0 0 0,-1 1 1,1-1-1,0 0 0,0 0 1,-1 1-1,1-1 0,0 0 0,0 0 1,0 1-1,0-1 0,-1 0 1,1 1-1,0-1 0,0 0 0,0 0 1,0 1-1,0-1 0,0 0 1,0 1-1,0-1 0,0 0 0,0 1 1,0-1-1,0 0 0,0 1 1,0-1-1,0 0 0,0 1 0,0-1 1,0 0-1,0 1 0,1-1 0,-1 0 1,0 1-1,0-1 0,1 0 1,10 6-189,-9-5 174,0 1 25,0-1 1,0 0-1,0 1 1,0 0 0,-1-1-1,1 1 1,-1 0-1,1 0 1,-1 0 0,2 3-1,8 10 83,1-3-44,2-1 1,24 15-1,-23-16-172,-13-9 151,0 1 0,1 0-1,-1-1 1,0 1-1,0 0 1,0 1 0,-1-1-1,1 0 1,0 0-1,-1 1 1,1-1 0,-1 1-1,0-1 1,0 1-1,0 0 1,0-1 0,-1 1-1,1 0 1,-1 0-1,1 4 1,-3 0 500,1-6-496,0 1 1,1-1 0,-1 1-1,0-1 1,0 0-1,0 0 1,0 1 0,0-1-1,0 0 1,0 0-1,0 0 1,-1 0 0,1 0-1,0-1 1,-3 2 0,0-1 27,0 0 1,0 0 0,0 0-1,0-1 1,-1 0 0,-5 0 0,7 1-54,0-1-1,0 1 1,-1-1 0,1 1 0,-5 2 0,-5 0-691,13-3 582,0 0 1,0 0-1,-1 0 1,1 0-1,0 0 1,0 0-1,0 0 1,-1 0-1,1 0 1,0 0-1,0 0 1,-1-1-1,1 1 1,0 0-1,0 0 1,0 0-1,0 0 1,-1 0-1,1-1 0,0 1 1,0 0-1,0 0 1,0 0-1,0-1 1,0 1-1,-1 0 1,1 0-1,0 0 1,0-1-1,0 1 1,0 0-1,0 0 1,0 0-1,0-1 1,0 1-1,0 0 1,0 0-1,0-1 1,0 1-1,0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3232,'-10'0'1199,"20"0"3122,-8 0-3788,7 0 123,-6 0 800,-3 3-891,-1-3-547,1 1 0,0-1 0,0 0 0,0 1 0,0-1 0,0 1 1,1-1-1,-1 1 0,0-1 0,0 0 0,0 1 0,0-1 0,0 1 0,1-1 0,-1 0 0,0 1 0,0-1 0,0 0 0,1 1 0,-1-1 0,0 0 0,1 1 0,-1-1 0,0 0 0,1 1 0,-1-1 0,0 0 0,1 0 0,-1 0 0,1 1 0,-1-1 0,0 0 0,1 0 0,-1 0 0,1 0 0,-1 0 0,1 0 1,-1 0-1,0 0 0,1 0 0,0 0 0,4 2 238,8 20 323,-1-2-102,-5-8-256,10 23 1,-11-22 2,0-1 0,15 24-1,44 56 236,-56-81-424,0 0 1,21 19 0,-7-8 188,3 3 144,-24-23-166,9-2-2148,-8 0 1018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183 282 4320,'11'-23'1392,"-4"13"-848,12-11-118,-14 13 23,-4 7-391,-1 1 0,0-1 0,1 1 0,-1-1 1,0 1-1,1-1 0,-1 1 0,1-1 0,-1 1 1,1-1-1,-1 1 0,1 0 0,-1-1 0,1 1 1,-1 0-1,1-1 0,0 1 0,4-2 121,2-3 291,-1 0 0,1-1 0,-1 1 0,0-1 0,0-1 0,0 1 0,5-10 0,15-38 1290,-25 52-1718,-1 0 0,1 0 1,0 0-1,-1 0 0,0-1 0,1 1 1,-1 0-1,0 0 0,0-1 0,-1 1 1,1 0-1,0 0 0,-1 0 0,1-1 0,-1 1 1,0 0-1,1 0 0,-1 0 0,0 0 1,-1 0-1,1 0 0,0 0 0,0 0 1,-4-2-1,-1-3-19,5 5-9,-1 0 0,0 0-1,0 0 1,0 0 0,0 1-1,0-1 1,-1 1 0,1-1-1,-4-1 1,-47-11-89,41 12-6,0 1-1,0 0 1,0 0-1,-18 3 1,-6-1-397,32-1 397,1 0 1,-1 1-1,1-1 1,-1 1-1,1 0 1,-1 0-1,1 0 1,0 1-1,-6 2 1,8-3 47,-1 0 1,1-1 0,0 0 0,-1 1-1,1-1 1,-1 0 0,1 0 0,-1 0-1,-1 0 1,3 0 23,-1 0-1,1 0 1,-1 0 0,1 0-1,0 0 1,-1 0 0,1 0 0,-1 0-1,1 0 1,-1 0 0,1 0-1,0 1 1,-1-1 0,1 0-1,-1 0 1,1 0 0,0 0-1,-1 1 1,1-1 0,-1 0 0,1 0-1,0 1 1,-1-1 0,1 0-1,0 1 1,0-1 0,-1 0-1,1 1 1,0-1 0,0 0-1,-1 1 1,1-1 0,0 1 0,0-1-1,0 1 1,0-1 0,0 0-1,0 1 1,0-1 0,0 1-1,0-1 1,0 1 0,0-1-1,0 0 1,0 1 0,0-1 0,0 1-1,0 0 1,0 1-13,0 0 0,0 0 0,0 0 0,0 0-1,0 0 1,0 0 0,0 0 0,1 0 0,-1 0 0,1 0 0,0 0 0,-1 0 0,1 0 0,0 0 0,0 0-1,0-1 1,0 1 0,1 0 0,-1-1 0,2 3 0,-2-3 24,1 0-1,-1 1 1,0 0-1,0-1 1,0 1-1,0 0 1,0 0 0,0-1-1,0 1 1,-1 0-1,1 0 1,0 2 0,5 13 4,1-5-32,1 0 1,19 20 0,-16-18-1,224 237-688,-225-240 794,0 1 0,12 19 0,-21-29-27,1 0 1,-1 0 0,0 0-1,0 0 1,1 0-1,-2 0 1,1 1 0,0-1-1,0 0 1,-1 1 0,1-1-1,-1 0 1,0 1 0,0-1-1,0 4 1,-1-4 14,1 0 1,-1 0-1,0 0 1,0 0 0,0 0-1,0 0 1,-1 0-1,1-1 1,0 1-1,-1 0 1,1-1-1,-1 1 1,1-1 0,-1 0-1,0 1 1,0-1-1,1 0 1,-1 0-1,-4 1 1,-13 4 280,0 0 0,-1-2 0,-32 4 1,44-6-275,-78 2 874,73-1-813,-16 1 64,-3-8-59,24 2-110,0 1 0,-14-1 1,16 2-35,-1-1 0,1 0 0,-1 0 0,1-1 0,-11-3 0,13 3-17,3 2-9,0 0 0,0 0 0,1 0-1,-1 0 1,0 0 0,0-1-1,1 1 1,-1 0 0,0 0-1,1-1 1,-1 1 0,0-1-1,1 1 1,-1 0 0,1-1-1,-1 1 1,0-1 0,1 1-1,-1-1 1,1 0 0,0 1-1,-1-1 1,1 0 0,-1 1-1,1-1 1,0 0 0,0 1-1,-1-1 1,1 0 0,0 1-1,0-1 1,0 0 0,0 0-1,0 1 1,0-1 0,0 0-1,0 0 1,0 1 0,0-2-1,0-5-647,0 5-208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5728,'14'0'4016,"-14"2"-3686,-1 13-22,1-11-294,0 1 1,0 0-1,0 0 1,1 0-1,1 8 1,1-6-11,1 4-61,-9 12-269,9-11 201,-1-5 160,0 41 1360,-3-34-188,-1-36-764,2 20-425,-1 1-1,0-1 1,0 1-1,0 0 1,1-1 0,-1 1-1,0-1 1,1 1 0,0 0-1,-1 0 1,1-1 0,0 0-1,5-10 58,-3 1-21,-2 8-43,0-1 1,0 0-1,0 1 0,1 0 0,0-1 0,-1 1 1,3-4-1,22-32-240,-25 37 230,0 0 0,0 0 1,0 0-1,1 0 0,-1 0 1,0 1-1,1-1 0,0 1 1,-1-1-1,4-1 1,3-4 68,3-6 277,-10 12-327,-1 0-1,1 0 1,0-1-1,1 1 1,-1 0-1,0 0 1,0 0 0,3-1-1,-2 1 30,1 0 1,-1 1-1,1-1 0,0 1 0,-1-1 1,1 1-1,4 0 0,75 0 260,-24 0-5311,-32 0 2949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140 210 4384,'0'0'1424,"0"-2"-854,0-10 3046,0 10-3248,-2-8-181,-2 9-21,0 0 0,-1 1 1,1-1-1,0 1 0,0 0 0,0 0 1,0 0-1,0 0 0,-1 1 0,1-1 0,-4 2 1,-43 22 334,49-23-484,0 0 0,0 0 1,-1 0-1,2 1 0,-1-1 0,0 0 0,0 1 1,0 0-1,1 0 0,-1-1 0,1 1 0,-1 0 1,1 0-1,0 0 0,0 0 0,0 1 1,0-1-1,0 0 0,0 0 0,0 1 0,0 2 1,1-5-26,0 1 0,0 0 0,0-1 0,0 1 0,0 0 0,0-1 0,0 1 0,0 0 0,1-1 0,-1 1 0,0 0 0,0-1 0,0 1 0,1 0 0,-1-1 0,0 1 0,1-1 0,-1 1 0,1-1 0,-1 1 0,0-1 0,2 2 0,12-1-565,-6-1 98,-6 0 384,-1 0 1,0 0-1,1-1 1,-1 1-1,1 0 1,-1-1-1,0 1 1,1-1-1,-1 1 1,0-1-1,0 0 1,2 0-1,8-5-759,4 2 273,-10 3 242,-1 0 1,1-1 0,0 0-1,-1 1 1,1-1-1,-1-1 1,0 1-1,1-1 1,-1 0 0,6-5-1,2-4 2218,-12 14-849,0-1-980,0-1 0,0 1-1,0-1 1,0 1-1,0-1 1,0 0-1,0 1 1,0-1 0,0 1-1,0-1 1,0 1-1,1-1 1,-1 0 0,0 1-1,0-1 1,0 0-1,1 1 1,-1-1 0,0 1-1,0-1 1,1 0-1,-1 0 1,0 1-1,1-1 1,-1 0 0,0 1-1,1-1 1,-1 0-1,1 0 1,-1 0 0,0 0-1,1 1 1,-1-1-1,1 0 1,-1 0-1,1 0 1,-1 0 0,0 0-1,1 0 1,-1 0-1,2 0 1,2 2 741,-2 0-757,0-1 1,0 0-1,0 1 0,0-1 1,1 0-1,-1 0 1,0-1-1,0 1 1,1 0-1,-1-1 1,0 1-1,1-1 0,2 0 1,37 0 84,-25 0 16,-8 0-61,-1-1 0,1 0 0,16-4 0,-4 0 79,10 0-71,-12 3-258,0-2 0,0 0-1,31-11 1,-20 3-340,-20 11 360,3-2-14,-13 2 161,0 1-1,1 0 1,-1 0-1,0 0 1,1-1 0,-1 1-1,0 0 1,1-1-1,-1 1 1,0 0 0,0-1-1,0 1 1,1 0-1,-1-1 1,0 1 0,0 0-1,0-1 1,0 1-1,1-1 1,-1 1 0,0 0-1,0-1 1,0 1-1,0-1 1,0 0 0,-1 1 2,1 0 0,-1-1 1,0 1-1,1 0 0,-1-1 1,0 1-1,1 0 0,-1 0 1,0 0-1,0 0 0,1 0 1,-1 0-1,0 0 0,1 0 1,-1 0-1,0 0 0,-1 0 1,2 0 2,-15 0 43,9-1 45,0 1-1,0 0 1,0 0-1,0 1 1,0-1-1,0 1 1,0 0-1,0 1 1,0 0-1,0 0 0,-9 4 1,12-4-2,0 0 0,-1 0 0,1-1 0,-7 3 0,8-4-65,1 1 1,0-1-1,-1 0 1,1 1-1,0-1 0,0 1 1,-1 0-1,1-1 1,0 1-1,0 0 1,0 0-1,0 0 1,0 0-1,0 0 0,0 0 1,0 0-1,0 0 1,1 0-1,-2 2 1,-1 3 33,-6 11 60,9-16-108,0-1 0,-1 1-1,1-1 1,0 1-1,0 0 1,0-1 0,0 1-1,0 0 1,0 0-1,0-1 1,0 1 0,0 0-1,0-1 1,0 1-1,0 0 1,1-1 0,-1 1-1,0-1 1,0 1 0,1 0-1,-1-1 1,0 1-1,1-1 1,0 2 0,8 2 94,-8-3-102,0 0 0,0 0 0,0 0 0,0 0 0,0 0 0,0 0 0,0 0 0,1 0 0,-1-1 0,0 1 0,0-1 0,1 1 0,-1-1 0,1 1 0,-1-1 0,0 0 0,1 1 0,-1-1 0,1 0 0,-1 0 0,0 0 0,1 0 0,-1-1 0,2 1 0,8 0-289,-8-1 133,1 1 1,-1-1-1,0 0 0,0 0 0,0 0 0,0-1 1,0 1-1,0-1 0,0 1 0,0-1 0,2-3 1,12-5-427,-5 3 118,0-1 0,-1-1 0,0 0-1,0 0 1,14-17 0,-9 10 467,-14 13 60,0 0-1,0-1 1,0 1 0,-1 0-1,1-1 1,-1 0-1,0 1 1,0-1 0,0 0-1,0 1 1,-1-1-1,1 0 1,-1 0 0,0 0-1,0 0 1,-1-6-1,0 1 335,0 0-1,-1 0 0,0 0 0,-1 1 0,1-1 0,-6-9 0,-2 7 333,10 11-696,0-1 0,-1 1 1,1 0-1,-1 0 0,1-1 0,0 1 0,-1 0 0,1 0 0,-1 0 0,1-1 0,0 1 0,-1 0 0,1 0 0,-1 0 1,1 0-1,-1 0 0,1 0 0,0 0 0,-1 0 0,1 0 0,-1 0 0,1 0 0,-1 0 0,1 0 0,0 1 0,-1-1 1,1 0-1,-1 0 0,1 0 0,-1 1 0,-2 3 130,1 1 0,-1-1 0,1 1 0,-2 5 1,-7 40 91,8-35-178,2-8-184,0 0 1,1 0-1,0-1 0,0 1 0,0 0 1,1 0-1,0 0 0,0 0 0,4 10 1,2 2-1849,17 33 1,-21-46 1466,11 22-3916,0 0 1349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84 5216,'-12'-23'1696,"10"14"-1040,2 6-507,0 1 1,-1 0 0,1-1 0,0 1-1,-1 0 1,1 0 0,-1 0-1,0-1 1,1 1 0,-1 0-1,0 0 1,0 0 0,-1 0-1,-1-2 1,2 3 26,1 1 0,0-1 1,-1 0-1,1 1 0,-1-1 0,1 0 1,0 1-1,-1-1 0,1 0 0,0 1 0,-1-1 1,1 0-1,0 0 0,0-1 0,-2-2 484,-10 6-112,9-1-488,1 0 0,-1 1 0,0 0 0,0-1 0,1 1 0,-1 0 0,1 0 0,0 0 1,-1 1-1,1-1 0,0 1 0,0-1 0,-1 4 0,-6 5 21,-17 19 83,-29 40 24,-94 132 132,126-174-371,-1-1 0,-1-1 1,-41 32-1,46-41 46,-53 36 173,11-9-128,32-18-146,28-25 88,-18 17-335,19-17 332,0 1 0,0-1 1,1 1-1,-1-1 0,1 0 0,-1 1 1,1-1-1,-1 1 0,1 0 0,0-1 1,0 1-1,0-1 0,0 3 0,0-2 6,0 0-1,0-1 1,0 1-1,0 0 1,1 0-1,-1 0 1,1-1-1,-1 1 1,1 0-1,0 0 1,0-1-1,0 1 1,0-1-1,0 1 1,0-1-1,0 1 1,0-1-1,0 0 1,1 1-1,1 0 1,8 9-44,-1 3 4,3 2-7,-1-1 1,25 22-1,88 63 20,43 25 84,-33-15 212,-89-71-316,45 36-487,-14 2-134,-27-37-261,-24-20 411,35 36-480,-61-56 1013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7040,'-14'-14'4885,"14"17"-4144,7 22 600,-3-11-1231,1 10 34,-3-17-96,-1 0 0,1 0 0,0-1 0,5 13 0,3 0 16,0-1 0,1 0 0,1-1 0,1 0 0,0-1 0,18 16 0,-3-10 108,35 21 1,-31-22-81,41 23 163,33 24-126,-78-47-127,-2 1 0,44 47 0,-65-64 26,-1 1 1,0 0 0,1 0 0,-2 0 0,1 0 0,-1 1 0,0-1 0,0 1 0,-1 0-1,0 0 1,2 10 0,0 34 456,-2-38-375,-1-9-70,0 0 1,0 0-1,-1 1 1,0-1-1,0 8 0,-2-4 29,0-1-1,0 0 1,-5 9-1,1 0 26,2-3-50,-1 1 0,-1-1 0,0-1 0,-1 1 0,0-1 0,-1 0 0,0 0 0,-1-1 0,-1-1 0,1 1 0,-16 12 0,-161 153 260,170-158-273,-96 104 88,103-113-78,1 0 0,-7 12 0,-9 10-1732,38-55-3136,-11 22 4452,0-1 0,1 1 0,-1 0 0,1-1 0,4-1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 8736,'14'0'3936,"27"0"-3424,-27-14 160,0 14-480,14 0-224,0 0 0</inkml:trace>
  <inkml:trace contextRef="#ctx0" brushRef="#br0" timeOffset="0.5">56 266 8800,'-56'14'4000,"84"0"-3488,0-14 512,-14 0-672,28 0 192,0 0-288,0-14-672,-1 14 224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568 112 4992,'0'0'1589,"0"-2"-960,0-13 1456,1 9-1413,-1-1 0,0 0-1,0 0 1,-3-12 0,3 17-652,-1 0-1,1 1 0,-1-1 1,1 0-1,-1 1 1,0-1-1,0 1 1,0-1-1,0 1 1,0-1-1,0 1 1,0-1-1,-1 1 1,1 0-1,0 0 1,-1 0-1,1 0 1,-1 0-1,1 0 1,-1 0-1,1 0 1,-1 1-1,0-1 0,-2 0 1,-31-4-4,15 1 6,11 1 38,0 2 0,-1-1-1,-16 0 1,-128 2 410,133 2-410,0 1 1,1 1 0,-1 0 0,-28 11 0,42-12-42,1 0 0,-1 0 0,1 0 1,0 1-1,0 0 0,0 0 1,1 1-1,-1 0 0,1-1 0,-8 11 1,-3 2 82,11-12-33,0 0 0,1 1-1,-1-1 1,1 1 0,0 0-1,1 0 1,-1 0 0,1 0-1,1 1 1,-1-1 0,1 1-1,0 0 1,0 0 0,1 0-1,-1 10 1,3-7-19,0 0 0,0 0 0,1-1 0,0 1 0,5 9 0,2 16 2,-4-11-32,-4-15 30,0 0 0,1 0 0,1-1 0,-1 1 1,1 0-1,1-1 0,8 16 0,-5-16-7,0 0-1,1 0 1,0-1 0,0-1-1,0 1 1,1-1 0,0 0-1,12 5 1,-15-8-27,2 2 5,-1-1-22,-1-1 0,0 1-1,13 3 1,17-2-158,-18-3 73,10 2-21,-16-1-143,1-2 1,-1 1-1,1-2 1,20-1-1,-16-2-279,23-7 0,-1 0-935,-25 8 955,-10 1 188,0 0 0,1 0 0,-1 0 0,0 0 0,0 0 0,1-1 0,-1 0 0,3-2 0,10-10-1017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5216,'-11'-11'1696,"8"8"-1040,3 4-618,0-1-1,0 0 1,0 0 0,-1 0 0,1 0 0,0 0 0,0 0 0,-1 1-1,1-1 1,0 0 0,0 0 0,0 0 0,-1 0 0,1 0-1,0 0 1,0 0 0,-1 0 0,1 0 0,0 0 0,0 0 0,-1 0-1,1 0 1,0 0 0,0-1 0,0 1 0,-1 0 0,1 0-1,0 0 1,0 0 0,0 0 0,-1-1 0,-1 1 415,7 1 303,1-2-445,-1 1-1,0 0 1,1 1-1,7 1 1,6 4-11,0 1 1,36 19-1,-51-22-229,0 0-1,0 0 1,-1 0 0,1 0-1,-1 1 1,0 0-1,0-1 1,0 1-1,-1 0 1,0 0-1,0 1 1,2 7 0,-3-10 43,0 0 0,0 0 0,-1 0 0,1 0 0,-1 1 0,0-1 1,0 0-1,-1 5 0,1 3 69,0 2 34,0-9-156,1 0-1,-1-1 1,0 1 0,-1 0-1,1-1 1,-1 1-1,1 0 1,-1-1-1,0 1 1,-1-1-1,1 1 1,0-1-1,-1 1 1,-3 4 0,3-5-36,0 0 1,0 1 0,1-1 0,-1 1 0,1-1 0,0 1-1,0-1 1,0 1 0,1-1 0,-1 1 0,1 0 0,0 5 0,0-6-90,2-17-4278,10 0 2828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15 6048,'-11'-12'1952,"10"12"-1916,1 0 1,-1-1 0,1 1-1,-1 0 1,1 0-1,0-1 1,-1 1-1,1 0 1,-1 0 0,1 0-1,-1 0 1,1-1-1,-1 1 1,1 0 0,-1 0-1,0 0 1,1 0-1,-1 0 1,1 0 0,-1 0-1,1 1 1,-1-1-1,1 0 1,-1 0 0,1 0-1,-1 0 1,1 1-1,-1-1 1,1 0 0,-1 1-1,0-1 94,-13 12 690,-4 4-184,7-8-324,1 1 0,1 0 0,-1 1 0,1-1 0,-10 16 0,1 3 53,0 0 1,2 1 0,1 1 0,-13 36 0,13-21-155,-17 79 0,28-102-258,1 1 0,1-1-1,1 1 1,0 0 0,5 37 0,-3-56-192,-1 0 1,1 0-1,0 0 1,0-1-1,0 1 1,1-1 0,-1 1-1,1-1 1,0 1-1,0-1 1,0 0-1,0 0 1,1 0-1,-1 0 1,1 0 0,0 0-1,0-1 1,0 1-1,0-1 1,0 0-1,0 0 1,1 0 0,4 2-1,32 10-1782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57 7232,'-23'-23'2314,"23"23"-2298,-1 0 1,1-1-1,0 1 0,0 0 0,0 0 0,0 0 0,0-1 0,0 1 0,0 0 0,-1 0 0,1 0 0,0 0 1,0 0-1,0-1 0,0 1 0,-1 0 0,1 0 0,0 0 0,0 0 0,0 0 0,-1 0 0,1 0 1,0 0-1,0 0 0,0-1 0,-1 1 0,1 0 0,0 0 0,0 0 0,0 0 0,-1 0 0,1 0 0,0 1 1,0-1-1,0 0 0,-1 0 0,1 0 0,0 0 0,0 0 0,0 0 0,-1 0 0,1 0 0,0 0 0,0 1 1,0-1-1,0 0 0,-1 0 0,1 0 0,0 0 0,0 0 0,0 1 0,0-1 0,0 0 0,0 0 1,-1 0-1,1 1 0,-3 2 108,0 0 1,0 0 0,-1 0 0,-6 4 0,-13 2 1021,13 12-303,-10 0 192,13-10-853,1 1 0,0-1 0,1 1 0,0 1 0,1-1 0,-5 26 0,7-29-164,1 0 0,0 0-1,0 0 1,1 0 0,1 1-1,-1-1 1,1 0 0,1 0-1,0 0 1,0 0 0,1-1-1,0 1 1,0 0 0,1-1-1,5 9 1,4 4 20,-11-16-94,1 0-1,0 0 1,0 0-1,0-1 1,0 1-1,1-1 1,-1 0 0,1 0-1,0 0 1,1-1-1,-1 1 1,0-1-1,10 5 1,-8-6-65,1 1 0,-1-1-1,0-1 1,1 1 0,8 0 0,-12-2 84,0 0 0,0 0-1,0 0 1,0 0 0,0-1 0,0 0-1,0 1 1,0-1 0,0 0 0,0 0-1,0-1 1,0 1 0,0-1 0,4-2 0,3-6 6,0-1 1,0 1 0,-1-2 0,0 1-1,10-19 1,-16 24 39,-1 1 1,1-1-1,-1 0 0,-1 0 0,1 0 0,-1 0 0,1-12 1,1-5 44,1 2 55,-2 14-68,-1 1 0,0-1 0,0 0 0,0 0 0,-1 0 0,0 0 1,-1-7-1,-22-96 1559,23 108-1547,-1 0 0,1-1 0,-1 1 0,1 0 0,-1-1 0,0 1 0,0 0 0,0 0 0,0-1 0,0 1 0,-1 0 0,1 0 0,-1 0 0,1 0 0,-1 1 0,-2-3 0,-2-2 75,-12-22 208,17 27-340,0 0 0,-1 0 0,1 0 0,0-1 0,0 1 0,-1 0-1,1 1 1,0-1 0,-1 0 0,1 0 0,-1 1 0,1-1 0,-1 0 0,1 1 0,-1 0 0,0-1 0,1 1 0,-1 0 0,1 0 0,-1 0 0,0 0 0,1 0 0,-1 0 0,0 0 0,1 1 0,-1-1 0,1 0 0,-3 2-1,-1 0-46,0 1-1,0 0 0,0 1 0,0-1 1,0 1-1,-4 4 0,4-3-68,0-1 0,-1 0 0,-6 5 0,-16 0-248,25-7 323,1-1 0,-1 1-1,1 0 1,-1 0 0,-2 4 0,2-3-15,0 0 0,1 0 1,-1-1-1,0 1 0,-7 3 1,4-4-100,0 2-94,4 8 195,2-10 76,0-1 0,0 0 0,0 0 0,0 1 0,0-1-1,1 0 1,-1 0 0,0 0 0,1 1 0,-1-1 0,1 0 0,-1 0-1,1 0 1,-1 0 0,1 0 0,1 2 0,0-1 54,0-1 0,1 1 1,-1-1-1,0 0 0,1 0 1,3 2-1,9 4 180,8 5 44,-13-6-144,1 0 1,0-1 0,18 5-1,36 4-40,-61-12-270,-1-2-1,1 1 1,0 0 0,0-1-1,0 1 1,0-1 0,0 0-1,5-1 1,14 0-2139,2 1 937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15 5216,'-1'0'130,"0"0"0,0 0 0,0 0 0,0-1 0,0 1 0,0 0 0,0 0 0,0-1 0,1 1 0,-1 0 0,0-1 0,0 1 0,0-1 0,0 1 0,0-1 0,0 1 0,1-1 0,-2-1 0,-7-4 1240,7 6-1156,1 1-1,-1-1 1,0 0 0,0 0 0,1 0-1,-1 0 1,0 0 0,1 0 0,-3 0 0,-7-1 304,9 1-427,-1 0 1,1 0-1,0 0 1,0 0-1,-1 1 0,1-1 1,0 1-1,0 0 1,0 0-1,-4 1 1,1 2 115,0-1 0,0 1 0,-7 9 0,-10 10 140,-25 34 0,38-47-302,1 0 0,-1 0 1,-18 13-1,24-21-45,-1 1-4,0 0 1,1-1-1,-1 1 1,1 0 0,0 0-1,0 1 1,0-1 0,0 1-1,0-1 1,-3 8 0,4-7-133,0 1-88,0 0 1,-1-1-1,0 1 0,0-1 0,0 0 1,-1 0-1,-4 5 0,-3 2-586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7872,'14'14'3584,"-28"41"-3104,0-27 800,14 14-800,-28 0 288,15 0-448,-29 14-128,28-14-96,-14-14-1760,0-1 896,14-13-2432,0 0 1792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 7648,'-1'-11'2579,"0"11"-2499,1-1 0,-1 1 0,1 0 0,0-1 0,-1 1 1,1 0-1,-1 0 0,1 0 0,-1-1 0,1 1 0,-1 0 0,1 0 0,-1 0 0,1 0 1,-1 0-1,1 0 0,-1 0 0,0 0 0,-4 3 1189,-4 5-670,1 1-1,0 0 0,0 1 1,-12 21-1,8-9-402,-11 23-127,22-42-71,0 0 1,0 0-1,0 0 0,0 0 1,1 1-1,-1-1 1,1 0-1,0 1 0,0-1 1,0 0-1,1 7 1,1-3 12,0-1 1,0 1 0,7 11-1,-8-15-13,0-1 0,1 0 0,-1 1 0,1-1 0,0 0 0,0 0 0,-1 0-1,2 0 1,-1-1 0,0 1 0,4 2 0,22 3-302,-24-6 248,0 0 1,1 0-1,-1 0 0,1-1 1,-1 1-1,1-1 1,-1 0-1,1-1 0,-1 1 1,1-1-1,-1 0 0,1 0 1,6-3-1,25-7-217,-10 3 103,33-14 0,-56 20 151,0 0 1,0 0 0,0 0-1,-1 0 1,1 0-1,0 0 1,-1-1-1,0 1 1,3-4-1,-5 5 21,1 0 0,0 1 0,-1-1-1,1 0 1,-1 0 0,1 0 0,-1 0-1,0 0 1,1 0 0,-1 0 0,0 0 0,0 0-1,0 0 1,0 0 0,1 0 0,-1 0-1,-1 0 1,1 0 0,0 0 0,0 0-1,0 0 1,0 0 0,-1 0 0,1 0 0,0 0-1,-1 0 1,1 1 0,-1-1 0,1 0-1,-1 0 1,-1-1 0,-5-4 60,0 0-1,0 1 1,0 0 0,-1 1-1,0-1 1,-13-4 0,14 7-47,4 2-42,1 0-1,-1 0 1,1-1-1,-1 0 1,1 1 0,0-1-1,-1 0 1,1 0-1,0-1 1,0 1 0,-1 0-1,1-1 1,0 1 0,0-1-1,0 0 1,1 1-1,-1-1 1,0 0 0,1 0-1,-2-3 1,2 5-54,1-1 1,0 1-1,0-1 0,0 1 1,-1 0-1,1-1 1,0 1-1,0-1 0,0 1 1,0-1-1,0 1 1,0-1-1,0 1 0,0 0 1,0-1-1,0 1 0,0-1 1,0 1-1,0-1 1,0 1-1,1-1 0,-1 1 1,0 0-1,0-1 1,1 0-1,-1 1-27,1 0 0,0-1 1,-1 1-1,1 0 0,0 0 0,0-1 0,-1 1 1,1 0-1,0 0 0,0 0 0,-1 0 0,1 0 0,1 0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225 336 5728,'-35'-12'1840,"21"5"-1110,2-2-527,6 4 237,0 0 0,-1 0 0,-11-6 0,-10 6 2264,24 3-2311,1 0-200,0 1 0,-1-1 1,1 1-1,0 0 0,-5-2 0,7 3-188,1 0 1,-1 0-1,1 0 0,-1 0 0,1 0 0,-1 0 0,1 0 0,-1 0 0,1 0 0,-1 1 0,1-1 0,0 0 1,-1 0-1,1 0 0,-1 0 0,1 1 0,-1-1 0,1 0 0,-1 1 0,1-1 0,0 0 0,-1 1 0,1-1 1,0 0-1,-1 1 0,1-1 0,0 0 0,-1 1 0,1-1 0,0 1 0,0-1 0,0 1 0,-1-1 0,1 1 1,0-1-1,0 1 0,0-1 0,0 1 0,0-1 0,0 1 0,0-1 0,0 1 0,0-1 0,0 1 0,0 0 1,0 0-9,0 0 1,0 1 0,0-1 0,0 0 0,-1 1 0,1-1 0,0 0-1,-1 1 1,1-1 0,-1 0 0,-1 2 0,-4 12-4,4-5 58,1 0 1,1 0-1,0 13 1,0-7 138,-2 25 0,-2-18 25,1-6 0,1 1 0,-1 24 0,4-14-52,-4 79 167,-20 88 5,20-161-559,3 49-1,1-33-3680,1-50 2688,10 0 432</inkml:trace>
  <inkml:trace contextRef="#ctx0" brushRef="#br0" timeOffset="1">323 15 8320,'13'-14'3744,"15"28"-3232,-14 0 672,14-14-736,-14 41 736,14 1-672,0 42 575,0 0-607,0 0 96,-14 13-320,0 1 96,-14-14-192,-14-1 128,0 1-160,-28-14-1408,14-14 704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84 112 4224,'-11'-12'1365,"10"11"-1332,1 1 0,0 0 1,-1-1-1,1 0 0,0 1 0,-1-1 0,1 1 0,0-1 0,0 1 1,0-1-1,-1 1 0,1-1 0,0 0 0,0 1 0,0-1 0,0 1 1,0-1-1,0 0 0,0 1 0,0-1 0,0 1 0,1-1 0,-1 0 1,0-1 146,0-2 229,-1-1-1,0 1 0,0 0 1,0 0-1,0 1 1,-1-1-1,-2-5 1,4 8-402,-1 1 66,1-1 1,0 1 0,-1-1-1,1 1 1,0-1-1,-1 1 1,1-1 0,0 0-1,0 1 1,0-1 0,-1 1-1,1-1 1,0 0-1,0 1 1,0-1 0,0 0-1,0 1 1,0-1-1,0 0 1,0 1 0,1-2-1,-1 0 174,0 2-230,0 0 0,0-1 0,0 1 0,-1 0 0,1 0 0,0 0 0,0 0 0,-1-1 0,1 1 0,0 0 0,0 0 0,-1 0 0,1 0 0,0 0 0,0 0 0,-1 0 0,1 0 0,0 0 0,-1-1 0,1 1 0,0 0 0,-1 1 0,1-1 0,0 0 0,0 0 0,-1 0 0,1 0 0,0 0 0,-1 0 0,1 0 0,0 0 0,0 0 0,-1 1 0,1-1 0,0 0 0,0 0 0,-1 0 0,1 1 0,-1-1 67,-4 16 65,2-4-112,1-4-13,0 0 0,0 0 0,1 0 0,0 0 0,1 15 1,0 314 113,0-323-158,1 0 0,1 0 0,6 26 0,-5-7-949,-3-25 143,-1-19-61,1 1 569,0 1 1,-1 0-1,-5-17 1,-3-23-339,-14-137 459,21 155 262,1-34 0,2 36 8,-2 16 57,2 1 0,0-1 0,4-20 0,-4 29-45,0 0 0,0 0 0,1 0 0,0 1 1,-1-1-1,1 0 0,1 1 0,-1-1 0,0 1 0,1 0 0,0 0 1,0 0-1,0 0 0,3-3 0,1 1 237,-1 1 0,1 0 0,-1 0 0,8-3 0,-11 6-249,-1 0 0,1 1 0,0-1 0,-1 0 0,1 1 0,-1-1 0,1 1 0,0 0 0,-1 0 0,1 0 0,0 0 0,-1 1 0,1-1 1,0 1-1,4 1 0,30 16 449,-21-12-112,-13-5-347,-1 0 0,0 0 0,1-1-1,-1 1 1,1 1 0,-1-1 0,0 0 0,0 1 0,0-1 0,0 1 0,0 0-1,0-1 1,0 1 0,0 0 0,0 0 0,-1 0 0,1 0 0,-1 1 0,0-1 0,0 0-1,0 1 1,1 2 0,2 1 119,-3-6-150,0 1 1,-1 0-1,1 0 1,0 0-1,-1-1 0,0 1 1,1 0-1,-1 0 1,1 0-1,-1 0 1,0 0-1,1 0 0,-1 0 1,0 0-1,0 0 1,0-1-1,0 1 0,0 0 1,0 0-1,0 0 1,0 0-1,0 0 0,-1 0 1,1 2-1,-2 0 7,1 0 1,-1 0-1,0 0 0,0 0 0,0-1 0,0 1 0,0-1 1,0 1-1,-1-1 0,1 0 0,-1 0 0,-4 3 0,-6 3-329,-21 9-1,22-11-234,9-4 419,1-1 0,0 1 0,-1-1 0,1 1 0,0 0 1,-3 2-1,5-4 106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 7040,'-28'0'3200,"42"0"-2752,-14-14 640,14 14-672,14 0 1120,0 0-896,14-14 64,0 0-416,0 14-352,-1 0 32,1 0-128,-14 0 64,-14 0-1920,0 0 1120,-14 14-3904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5312,'0'0'2400,"0"14"-2080,14 0 1088,-14 0-832,0 0 544,0 14-640,0-1 160,14 1-384,-28-14-352,14 14 32,0-14-2400,0 14 1376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6304,'0'0'2032,"0"-3"-1238,0-8 1969,2 11-1664,31 0 621,-7 1-1063,43-5 0,-54 2-620,25-3 6,47 1 0,573 4 415,-460 7-455,-11 0-565,-89-7-1758,-100 0 2277,0 0 0,0 0 1,0 0-1,0 0 1,0 0-1,0 0 1,0 0-1,1 0 0,-1 0 1,0 0-1,0 0 1,0 0-1,0 0 1,0 0-1,0 0 0,0 0 1,0 0-1,0 0 1,0 0-1,0 0 1,0 0-1,1 0 0,-1 0 1,0-1-1,0 1 1,0 0-1,0 0 1,0 0-1,0 0 0,0 0 1,0 0-1,0 0 1,0 0-1,0 0 1,0 0-1,0 0 0,0 0 1,0 0-1,0 0 1,0 0-1,0-1 1,0 1-1,0 0 0,0 0 1,0 0-1,0 0 1,0 0-1,0 0 1,0 0-1,0 0 0,0 0 1,0 0-1,0 0 1,0 0-1,0-1 1,0 1-1,0-11-1658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5568,'-42'0'2528,"14"14"-2208,28 0 736,-14 0-640,0 14 672,0 0-608,14 28 96,-14 0-320,14 0-160,0-1-64,-14 1 320,14-14-192,-14 0-704,14-14 288,0-14-1952,0 0 1216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7648,'0'0'3456,"28"0"-3008,-14-14 1600,-1 14-1216,15 0-128,-14 0-448,14 0-64,-14 0-96,14 0-1824,0 0 960,-14 0-3040,14 0 2144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15 140 6880,'-11'12'2229,"10"-12"-2195,1 0 0,0 0 0,0 1-1,-1-1 1,1 0 0,0 0 0,0 1 0,0-1 0,0 0 0,0 0-1,-1 1 1,1-1 0,0 0 0,0 0 0,0 1 0,0-1-1,0 0 1,0 1 0,0-1 0,0 0 0,0 0 0,0 1 0,0-1-1,0 0 1,0 1 0,1 5 162,-1-1 0,1 1 0,3 10 0,-2-9-5,0 1 0,0 0 0,-1 0 0,0 9 0,-1 232 1734,0-244-1905,0-1 0,0 1 0,0-1-1,1 1 1,0-1 0,0 0 0,0 1 0,0-1 0,0 0 0,5 8 0,-4 0 145,-2-12-159,0 0-1,0 0 1,0 0 0,0 0-1,0 0 1,0 0 0,0 0 0,0 0-1,0 0 1,0 0 0,0 1-1,0-1 1,0 0 0,0 0 0,0 0-1,0 0 1,0 0 0,0 0-1,0 0 1,0 0 0,0 0-1,0 0 1,0 0 0,0 0 0,0 0-1,0 1 1,0-1 0,0 0-1,0 0 1,0 0 0,1 0 0,-1 0-1,0 0 1,0 0 0,0 0-1,0 0 1,0 0 0,0 0 0,0 0-1,0 0 1,0 0 0,0 0-1,0 0 1,0 0 0,0 0-1,1 0 1,-1 0 0,0 0 0,0 0-1,0 0 1,0 0 0,0 0-1,0 0 1,0 0 0,0 0 0,0 0-1,7-1 145,-9-5-194,-3-3-67,1-9 98,-4-24 1,6 34 37,-4-30 341,1 0 0,0-39 1,5 73-311,0 1 1,0 0-1,1-1 1,-1 1 0,1 0-1,0-1 1,0 1 0,0 0-1,0 0 1,0 0 0,1 0-1,-1 0 1,1 0 0,0 0-1,3-3 1,-2 3-27,0 0 0,1 0 1,-1 1-1,1-1 0,0 1 0,-1 0 1,1 0-1,0 0 0,0 0 0,0 1 1,7-2-1,1 1-156,0 1 0,1 0 0,-1 1 1,19 1-1,1 0-1741,23-1-3904,-27 0 3105</inkml:trace>
  <inkml:trace contextRef="#ctx0" brushRef="#br0" timeOffset="1">280 15 6720,'0'-12'2170,"0"10"-714,3 2-330,-3 0-1062,1 0 0,0 0 1,0 1-1,0-1 0,-1 0 1,1 1-1,0-1 0,0 0 0,-1 1 1,1-1-1,0 1 0,-1-1 1,1 1-1,0 0 0,-1-1 1,1 1-1,-1 0 0,1-1 1,-1 1-1,0 0 0,1-1 1,-1 1-1,1 1 0,9 13 489,-9-15-518,3 4 178,-1 0 0,1-1 0,-1 1 0,4 6 0,-6-8-181,0 0 1,0 1 0,0-1 0,-1 1 0,1-1 0,-1 1-1,1-1 1,-1 1 0,0 0 0,0 2 0,0-2 1,0-1 1,0 0-1,1 1 1,-1-1-1,0 0 1,1 0-1,0 0 0,-1 1 1,1-1-1,2 3 1,-2-3-10,0 0 1,0 0 0,0 1-1,0-1 1,-1 0 0,1 0-1,-1 0 1,1 1 0,-1-1 0,0 4-1,0-5-13,0 0 0,0 0-1,1-1 1,-1 1 0,0 0-1,0-1 1,1 1 0,-1 0-1,0 0 1,1-1 0,-1 1-1,0-1 1,1 1 0,-1 0-1,1-1 1,-1 1 0,1-1-1,0 1 1,-1-1 0,1 1-1,-1-1 1,1 0 0,0 1-1,0-1 1,-1 0 0,1 1-1,0-1 1,-1 0 0,1 0-1,0 0 1,0 0 0,-1 0-1,1 0 1,0 0 0,0 0-1,1 0 1,5 0-27,0 0 1,0-1-1,9-2 1,21-8-203,-28 8-102,0 0-1,0 1 1,0 0-1,0 0 0,0 1 1,12-1-1,-10 2-1020,1-2-1,-1 1 0,19-6 1,-27 6 836,25-2-2248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4640,'0'0'3584,"0"-3"-2806,0-3 182,0 10-357,0-11-150,0 5 897,0 4-1041,0-1-291,0-1 1,0 1-1,0-1 1,0 1-1,0-1 0,0 0 1,0 1-1,0-1 1,0 1-1,0-1 1,0 1-1,1-1 0,-1 0 1,0 1-1,0-1 1,1 1-1,-1-1 0,0 0 1,1 1-1,-1-1 1,0 0-1,1 1 1,-1-1-1,0 0 0,1 1 1,0-1 7,0 0 0,-1 1 0,1-1 0,-1 1 0,1-1 0,-1 1 0,1-1 1,-1 1-1,1 0 0,-1-1 0,0 1 0,1-1 0,-1 1 0,0 0 0,1-1 0,-1 1 0,0 0 0,0 0 1,0-1-1,0 1 0,1 0 0,-1-1 0,0 1 0,0 0 0,-1 1 0,2 19 266,-1-2-19,-3 35 0,-20 80 431,19-90-555,4-39-122,0 0-1,0 0 1,-1 0 0,1 0-1,-1 0 1,0-1 0,-1 1-1,1 0 1,-5 8 0,3-6-93,0 1 1,1 0-1,0 0 1,0 0-1,1 0 1,0 0-1,1 0 1,0 16-1,0-17-694,0-8 568,1-1-1,-1 0 0,0 1 1,1-1-1,-1 1 0,1-1 1,0 1-1,-1-1 1,1 1-1,0 0 0,0-1 1,0 1-1,0 0 1,0 0-1,0-1 0,2 0 1,11-12-1280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5472,'-1'0'164,"-1"1"0,1-1-1,0 0 1,-1 0 0,1 1 0,-1-1 0,1 0 0,0 1-1,-1-1 1,1 1 0,0 0 0,-1 0 0,1-1 0,0 1 0,0 0-1,0 0 1,-2 2 0,0-1 711,1-2-331,1 0-517,1 1 0,-1-1-1,0 0 1,0 0 0,0 0 0,1 1 0,-1-1 0,0 0 0,1 1 0,-1-1 0,0 0 0,1 1 0,-1-1-1,0 1 1,1-1 0,-1 1 0,0 0 0,-11 9 390,0-1-81,12-9-291,-1 1 0,1-1 1,-1 0-1,1 1 0,-1-1 0,1 0 1,0 1-1,-1-1 0,1 0 0,-1 0 1,0 1-1,1-1 0,-1 0 0,1 0 1,-1 0-1,1 0 0,-1 0 0,1 0 1,-1 0-1,0 0 0,-4 1 98,-7 8 252,12-9-381,-1 1-1,1-1 1,0 0 0,-1 1 0,1-1 0,0 0-1,-1 0 1,1 1 0,-1-1 0,1 0-1,0 0 1,-1 0 0,1 0 0,-1 0-1,1 1 1,-1-1 0,1 0 0,-1 0 0,1 0-1,-1 0 1,1 0 0,0 0 0,-1 0-1,1 0 1,-1-1 0,0 1 0,-6-1 195,7 1-201,0 0 0,-1 0 0,1 0-1,0 0 1,-1 0 0,1 0-1,-1 0 1,1 0 0,0 0 0,-1 1-1,1-1 1,0 0 0,-1 0 0,1 0-1,0 0 1,-1 1 0,1-1 0,0 0-1,0 0 1,-1 0 0,1 1 0,0-1-1,0 0 1,-1 1 0,1-1 0,0 0-1,-1 1 1,-6 6 154,2-6 14,1 0-1,-1-1 1,0 0-1,-9 0 1,8 0 109,5 0-284,0 0 0,1 0 0,-1 0 0,1 1 1,-1-1-1,1 0 0,-1 0 0,0 0 0,1 1 1,-1-1-1,1 0 0,-1 0 0,1 1 0,-1-1 1,1 0-1,0 1 0,-1-1 0,1 1 0,-1-1 1,1 1-1,0-1 0,-1 1 0,1 0-7,-1-1 0,1 1 0,0-1 0,-1 1 0,1-1 0,-1 0 0,1 1 0,0-1 0,-1 1 0,1-1-1,-1 0 1,1 1 0,-1-1 0,1 0 0,-1 0 0,1 0 0,-1 1 0,0-1 0,1 0 0,-1 0 0,1 0 0,-2 0 0,0 0-21,14 0 336,-9 0-274,0 0-1,-1 0 0,1 0 1,0 1-1,0-1 1,0 1-1,0-1 0,0 1 1,0 0-1,-1 0 1,6 3-1,-3-1-15,-3-2-14,1-1 0,-1 1-1,1 0 1,-1-1 0,1 0-1,-1 1 1,1-1 0,0 0-1,-1 0 1,4-1 0,5 0-9,-6 1-8,0 1 0,-1 0 0,1 0 0,0 0 0,6 2 0,-6-1 36,-1-1-1,1 0 1,0 0-1,-1 0 1,7 0 0,1-2 30,-9 1-20,0 0 1,0 0 0,0 0 0,1 0 0,-1 0 0,0 1 0,0-1 0,5 2 0,-4 0-7,1 0-1,-1-1 1,0 1-1,0-1 0,1 0 1,-1 0-1,0-1 1,1 1-1,-1-1 1,1 0-1,-1 0 0,9-1 1,-1-5 116,-11 5-123,0 0-1,0 1 0,0-1 0,1 1 0,-1-1 0,0 1 0,1-1 0,-1 1 0,0 0 0,1-1 0,-1 1 0,2 0 0,7-1 223,-6 1-157,0 0 1,0-1-1,-1 1 1,1 0-1,0 1 1,5 0-1,-9-1-88,0 0-1,0 0 1,-1 0-1,1-1 1,0 1-1,0 0 1,0 0 0,0 0-1,0 0 1,0-1-1,0 1 1,0 0-1,0 0 1,0 0-1,0 0 1,0-1 0,-1 1-1,1 0 1,0 0-1,0 0 1,1 0-1,-1-1 1,0 1-1,0 0 1,0 0 0,0 0-1,0-1 1,0 1-1,0 0 1,0 0-1,0 0 1,0 0-1,0 0 1,0-1-1,0 1 1,1 0 0,-1 0-1,0-3-107,0 3 105,0 0 0,0 0 0,0 0-1,0 1 1,0-1 0,0 0 0,-1 0-1,1 0 1,0 0 0,0 1 0,0-1-1,0 0 1,0 0 0,0 0 0,1 1-1,-1-1 1,0 0 0,0 0 0,0 0-1,0 0 1,0 1 0,0-1 0,0 0-1,0 0 1,0 0 0,0 0 0,0 0-1,1 1 1,-1-1 0,0 0 0,0 0-1,0 0 1,3 1-1838,-2-3 1699,1 1 0,-1 0 0,1 0 0,-1 1 0,1-1 0,0 0 0,0 0 0,-1 1 0,1-1 0,0 1 0,3-1 0,27 0-1811,-21 1 1521,-11 0 395,1 0-1,0 0 0,-1 0 1,1 0-1,0 0 1,-1 0-1,1 0 0,0 0 1,-1-1-1,1 1 1,-1 0-1,1 0 0,0-1 1,-1 1-1,1-1 0,-1 1 1,1 0-1,-1-1 1,1 1-1,-1-1 0,1 1 1,-1-1-1,0 1 1,1-1-1,0 0-5,-1 1 0,0-1 1,0 1-1,1-1 0,-1 1 1,0 0-1,1-1 0,-1 1 0,1 0 1,-1-1-1,0 1 0,1 0 0,-1-1 1,1 1-1,-1 0 0,1 0 1,-1 0-1,1 0 0,-1-1 0,1 1 1,-1 0-1,1 0 0,0 0 0,2 0-1096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4160,'0'0'56,"-1"0"0,1 0 0,-1 0 0,1 0 0,0 0 0,-1 0 0,1 0 1,-1 0-1,1 0 0,-1 0 0,1 0 0,-1 0 0,1 0 0,0 0 0,-1 0 0,1 0 0,-1 1 0,1-1 0,0 0 1,-1 0-1,1 0 0,-1 1 0,1-1 0,0 0 0,-1 1 0,1-1 0,0 0 0,0 1 0,-1-1 0,1 0 0,0 1 1,0-1-1,-1 0 0,1 1 0,0-1 0,0 1 0,0-1 0,0 1 0,0-1 0,0 0 0,0 1 0,0-1 0,-1 1 1,2-1-1,-1 1 0,0-1 0,0 1 0,0 0 0,-3 14 1148,-1-8-641,3-6-461,0 0-1,0 1 1,0-1-1,1 0 0,-1 1 1,0-1-1,1 1 1,0-1-1,-1 0 1,1 1-1,0-1 1,-1 1-1,1-1 1,0 3-1,1 18 627,-1-3-97,-3 36-1,-2-28-363,2 0 0,-1 44-1,4-55-207,1-6-26,-1 0 1,-1 0-1,-1 9 0,-4 1 126,5-18-180,0 1 0,0 0 0,0-1-1,0 1 1,1 0 0,0 0 0,-1-1-1,1 6 1,0 9-728,0-10-2736,0-19 2285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5312,'-1'0'116,"0"0"1,0 0-1,0 0 1,0 0-1,0 0 1,0 0 0,0 0-1,0 0 1,0 1-1,0-1 1,0 0-1,0 1 1,0-1-1,0 0 1,0 1-1,0 0 1,0-1-1,1 1 1,-1-1-1,0 1 1,0 0-1,1-1 1,-1 1 0,0 0-1,0 2 1,0-1 133,0 1 0,0 0 0,1 0 0,-1 0 0,1 0 0,0 0 0,0 5 0,1-2 107,-2 0 0,1-1 0,-2 13 0,-22 103 859,22-98-912,0 0 0,3 38 0,0-15-133,-1 49-2086,0-92 123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6240,'0'0'159,"1"0"1,0 0 0,-1 0-1,1 0 1,-1 0-1,1 0 1,-1 0-1,1 1 1,-1-1 0,1 0-1,-1 0 1,1 0-1,-1 0 1,1 1 0,-1-1-1,1 0 1,-1 1-1,1-1 1,-1 0-1,0 1 1,1-1 0,-1 0-1,0 1 1,1-1-1,-1 1 1,1 0-1,0 13 2705,-1-9-3567,0-3 744,0 0 1,0 0-1,-1 1 1,1-1-1,0 0 0,-1 0 1,0 0-1,1 0 1,-1 0-1,0 0 1,-2 3-1,-5 14 225,-20 50 187,24-59-300,0-1-1,-1 0 1,0-1 0,0 1-1,-1-1 1,0 0 0,-11 10-1,17-17-144,0-1 0,-1 1 0,1-1 0,0 1 0,-1-1-1,1 1 1,0-1 0,0 1 0,0 0 0,-1-1 0,1 1 0,0-1 0,0 1 0,0 0-1,0-1 1,0 1 0,0-1 0,0 1 0,0 0 0,0-1 0,0 1 0,0-1-1,1 1 1,-1 2 17,0-2-13,0 1 1,0 0-1,0 0 1,0 0 0,0-1-1,1 1 1,-1 0-1,0 0 1,1-1 0,0 1-1,-1 0 1,1-1-1,1 3 1,-1-3 7,1 1 1,0-1-1,-1 0 1,1 1-1,0-1 0,0 0 1,0 0-1,0 0 1,0-1-1,0 1 0,2 0 1,2 0 2,-1 0-1,0 0 1,0 0 0,0-1 0,7 0 0,18 1 64,54 22 297,-46-17-254,77 16-52,-110-21-116,0 0 0,0 0 0,0-1 0,0 0 0,0 0 0,0 0 0,0-1 0,9-1 1,4-7-337,-6 6 228,-10 3 104,0-1 0,0 1-1,0-1 1,0 1 0,0-1 0,0 0 0,0 0 0,-1 0 0,1 0 0,0 0 0,0 0-1,-1-1 1,3-1 0,2-2-509,1-1-1,0 0 0,0 1 1,1 1-1,0-1 1,9-3-1,-7 3-1096,3-6 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3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1242 4384,'-12'12'1424,"12"-12"-1396,-1 1-1,1-1 1,0 0 0,-1 0 0,1 1 0,0-1-1,-1 0 1,1 0 0,0 0 0,-1 0-1,1 1 1,-1-1 0,1 0 0,0 0 0,-1 0-1,1 0 1,-1 0 0,1 0 0,0 0 0,-1 0-1,1 0 1,-1 0 0,1 0 0,-1 0-1,1 0 1,0-1 0,-1 1 0,1 0 0,0 0-1,-1 0 1,1-1 0,-1 1 0,1 0-1,0 0 1,-1-1 2,-3-4 427,5 5-24,-1 0-420,0 0 0,0 0 0,0 0 0,0 0 0,0 0 0,0 0 0,0 0 0,0 0 0,-1 0 0,1 0 0,0 0 0,0 0 0,0 0 0,0 0 0,0 0 0,0 0 0,0 0 0,0 0 0,0 0 0,0 0 0,0 0 0,0 0 0,0 0 0,0 0 0,-1 1 0,1-1-1,0 0 1,0 0 0,0 0 0,0 0 0,0 0 0,0 0 0,0 0 0,0 0 0,0 0 0,0 0 0,0 0 0,0 0 0,0 0 0,0 1 0,0-1 0,0 0 0,0 0 0,0 0 0,0 0 0,0 0 0,0 0 0,0 0 0,0 0 0,0 0 0,0 0 0,0 0 0,0 0-1,0 1 1,0-1 0,-9-7 894,9 6-866,0 1 0,-1 0 1,1-1-1,0 1 0,0 0 0,-1 0 0,1-1 1,0 1-1,-1 0 0,1 0 0,0 0 0,-1-1 0,1 1 1,0 0-1,-1 0 0,1 0 0,-1 0 0,1 0 1,0 0-1,-1 0 0,1 0 0,0 0 0,-1 0 0,1 0 1,-1 0-1,0 0 0,-3-1 212,-10-25 531,13 24-764,1-1 0,-1 0-1,0 0 1,1 1 0,0-1-1,0 0 1,0 0 0,0 0 0,0 0-1,1 0 1,-1 1 0,2-6-1,1-2 18,1 0-1,0 0 0,0 1 0,8-13 1,1-1 53,3-7-102,1 1 1,2 1-1,30-34 0,71-66-282,-75 82 225,96-87 111,-57 70 14,-43 33-21,-22 16-14,244-165 198,-105 90-134,-16 24 11,-34 11 52,-57 26-41,1 3 1,83-28-1,-100 44-33,1 1 1,0 2 0,-1 1-1,63 0 1,-84 5-29,0 1 0,-1 0 1,1 1-1,0 0 0,-1 1 0,0 1 0,0 0 1,16 7-1,-27-10-25,1 1 0,-1-1-1,0 1 1,0-1 0,0 1 0,-1 0 0,1-1-1,0 1 1,-1 0 0,1 0 0,-1 0 0,0 0-1,1 1 1,-1-1 0,0 0 0,0 0 0,0 1-1,-1-1 1,1 4 0,0-4-3,-1 1 0,1-1-1,-1 0 1,0 1 0,0-1 0,0 0-1,0 0 1,-1 1 0,1-1 0,-1 0 0,1 1-1,-1-1 1,0 0 0,-2 4 0,0 0 48,-1 1-1,-1-1 1,-5 6 0,10-11-63,-52 54 258,8-10-148,32-31-91,-39 39 25,-14 0-34,42-36-10,-134 90 22,-14-16-13,-40 5 52,-1 1-101,79-30-43,1-9-139,43-18 122,-134 58 429,127-64-318,66-24-87,23-8-5,0 1 0,0 0 0,0 1 0,0-1 0,1 1 0,-1 1 0,-10 8 0,14-9 23,6-3 20,4-2 38,0 0 1,0 0-1,0 0 1,0-1-1,0 0 1,0-1 0,0 1-1,-1-1 1,0-1-1,8-4 1,12-9-5,25-22 1,-19 13-188,124-74 194,-139 92-47,0 1 0,0 0 0,1 1 0,0 1 1,20-3-1,30-9-34,-46 10 66,6-1-22,-1 0 0,47-6 0,-41 11 9,1 1 100,39-9 0,-59 7-84,0 2 1,1-1 0,-1 2-1,1 0 1,-1 1 0,1 0-1,0 1 1,-1 1 0,25 6-1,-20-4 62,-7-2 1,-1 1 0,0 0 0,0 1 0,21 10 1,-2 9-128,-28-22 79,0 1 1,0-1-1,0 1 0,0-1 0,0 1 0,0 0 0,0-1 0,-1 1 1,1 0-1,-1 0 0,1 0 0,-1 0 0,0 1 0,0-1 0,0 0 1,0 0-1,0 1 0,0-1 0,-1 1 0,1 2 0,0-1 23,0-1-1,0 0 0,0 0 1,-1 1-1,1-1 1,-1 0-1,0 0 0,0 1 1,0-1-1,-1 0 0,1 1 1,-1-1-1,1 0 1,-1 0-1,0 1 0,-1-1 1,1 0-1,0 0 1,-1 0-1,0 0 0,1-1 1,-1 1-1,0 0 0,-1-1 1,-3 4-1,0-1-2,0 0-1,0 0 1,0-1-1,-1 0 1,-7 4 0,-44 17 94,24-11-44,8-4-34,0-2 1,-49 10-1,39-10-11,-55 15 14,-13-4-85,67-11 22,-31 5 9,-9-8 31,38-3-8,-29 3 14,-60 2 120,-111-7-87,236 0-97,-1 0 0,1-1 1,0 1-1,-1 0 1,1-1-1,0 0 0,0 0 1,0 0-1,0 0 1,0 0-1,-4-3 0,5 3-2,-1 0 3,3 1 14,-1 0 1,1 0 0,0-1 0,-1 1-1,1 0 1,0 0 0,-1 0-1,1 0 1,0 0 0,-1-1 0,1 1-1,0 0 1,0 0 0,-1 0 0,1-1-1,0 1 1,0 0 0,-1 0 0,1-1-1,0 1 1,0 0 0,0-1 0,-1 1-1,1 0 1,0-1 0,12-8-169,-9 7 174,1 0 0,-1 0 0,1 1 0,-1-1-1,1 1 1,0 0 0,0 0 0,7-1 0,34 1-52,-32 2 36,-1-1 1,15-3-1,-6-1-30,0 1-1,-1 1 0,1 1 1,36 2-1,-26 3 22,0-1-177,0 2 1,32 9 0,-46-10 180,-10-3 32,0 1 1,-1 0-1,1 0 1,-1 0-1,1 1 1,-1 0-1,0 0 1,6 5-1,-5-3 43,0 1-1,-1 0 1,11 11-1,-15-14-26,0 0 0,0-1 0,0 1 0,-1 0-1,1 0 1,-1 0 0,1 0 0,-1 1 0,0-1-1,0 0 1,-1 0 0,1 1 0,0 3 0,-2-3-5,0 0 0,0 0 1,0-1-1,0 1 1,-1-1-1,0 1 1,1-1-1,-1 0 0,-1 1 1,1-1-1,0 0 1,-1 0-1,1-1 1,-1 1-1,0 0 0,0-1 1,0 0-1,0 0 1,-1 0-1,1 0 0,-7 3 1,-16-1-171,13 1 85,10-3 80,0-1 0,0 0-1,0 0 1,0-1 0,0 1 0,0-1-1,0 1 1,-4-1 0,-22 1 66,-1-2-1,1-1 1,-50-10 0,-103-30 478,99 26-69,78 14-510,0 0-1,1 0 1,0 0 0,-6-4-1,1-2-181,9 8 202,0 0 0,0-1 0,0 1 0,0 0 0,0 0 0,0 0 0,0 0 1,0-1-1,0 1 0,1 0 0,-1 0 0,0 0 0,0 0 0,0-1 0,0 1 0,0 0 1,0 0-1,0 0 0,0 0 0,1 0 0,-1 0 0,0-1 0,0 1 0,0 0 0,0 0 1,0 0-1,1 0 0,-1 0 0,0 0 0,0 0 0,0 0 0,0 0 0,1 0 0,-1 0 1,0 0-1,0 0 0,0 0 0,0 0 0,1 0 0,-1 0 0,0 0 0,0 0 0,0 0 1,0 0-1,1 0 0,-1 0 0,0 0 0,0 0 0,0 0 0,7-2-283,-4 0 281,1 1 0,-1-1 0,0 1 1,0 0-1,1 0 0,-1 0 0,0 1 0,1-1 1,-1 1-1,1 0 0,-1 0 0,1 0 0,6 1 1,71 13 85,-75-13-70,0 1 0,0 0 0,-1 0-1,1 0 1,-1 1 0,0 0 0,0 0 0,0 1-1,0-1 1,0 1 0,-1 0 0,6 6 0,17 14 42,-20-19-38,-3-2-6,0 1 1,0-1-1,0 1 0,0 0 0,4 6 1,6 20-28,-7-11 7,16 27 7,-12-16 101,7 33-1,-2-9 68,-14-46-142,1-2 65,-1 0 1,0 0-1,-1 0 0,0 1 0,2 12 0,-3-18-56,0 1 0,0-1 0,0 0 0,-1 1 0,1-1 0,0 1 0,0-1 0,-1 0 0,1 1 0,-1-1 0,1 0 0,-1 1 0,0-1 0,1 0 0,-1 0 0,0 0 0,0 1 0,0-1 0,-2 1 0,3-1-13,0-1-8,0 0 0,0 0-1,-1 0 1,1 0 0,0 1 0,0-1 0,0 0 0,0 0 0,0 0-1,-1 0 1,1 0 0,0 0 0,0 0 0,0 0 0,0 0 0,-1 0-1,1 0 1,0 0 0,0 1 0,0-1 0,-1 0 0,1 0-1,0 0 1,0-1 0,0 1 0,0 0 0,-1 0 0,1 0 0,0 0-1,0 0 1,0 0 0,-1 0 0,1 0 0,0 0 0,0 0 0,0 0-1,0 0 1,0-1 0,-1 1 0,1 0 0,0 0 0,0 0 0,-9-6 32,1 1 0,0-1 0,0 0 0,0-1 0,1 0 0,-10-12 0,-111-121 146,30 33-42,60 73-47,23 22-39,-25-28-1,10 3-14,4 16-118,-4-18-742,29 38 804,1 0 0,-1 1-1,0-1 1,0 0 0,1 0 0,-1 0-1,1 1 1,-1-1 0,1 0-1,-1 0 1,1 0 0,0 0 0,-1 0-1,1-2 1,0 3 2,0-1 0,0 0-1,0 1 1,0-1 0,0 0 0,1 1 0,-1-1 0,0 0-1,1 1 1,-1-1 0,0 1 0,1-1 0,-1 0 0,1 1-1,-1-1 1,1 1 0,0-1 0,-1 1-23,1-1 0,-1 1 0,0 0 0,1-1 0,-1 1 0,1 0 0,-1 0 0,1 0 0,-1-1 0,1 1 0,-1 0 1,1 0-1,-1 0 0,1 0 0,-1 0 0,1 0 0,-1 0 0,1 0 0,-1 0 0,1 0 0,-1 0 0,1 0 0,-1 1 0,1-1 0,-1 0 0,1 0 0,-1 0 0,1 1 0,-1-1 1,1 1-1,0-1-114,11 6-1554,1 0 1,18 5-1,-3-8-42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3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672 943 3488,'0'23'1115,"0"-23"-1107,0 0 0,0 0 0,0 0 0,0 1 1,0-1-1,0 0 0,0 0 0,0 0 0,0 0 1,0 0-1,0 0 0,1 0 0,-1 1 0,0-1 0,0 0 1,0 0-1,0 0 0,0 0 0,0 0 0,0 0 1,0 1-1,-1-1 0,1 0 0,0 0 0,0 0 1,0 0-1,0 0 0,0 0 0,0 0 0,0 1 1,0-1-1,0 0 0,0 0 0,0 0 0,0 0 1,0 0-1,0 0 0,-1 0 0,1 0 0,0 0 1,0 0-1,0 0 0,0 1 0,0-1 0,0 0 1,0 0-1,-1 0 0,1 0 0,0 0 0,0 0 1,0 0-1,0 0 0,-1 0 0,1 0 11,0 0-1,-1 0 1,1 0-1,-1 0 1,1 0-1,0 0 1,-1 0-1,1 0 1,-1 0-1,1 0 1,-1 0-1,1 1 1,0-1-1,-1 0 1,1 0-1,0 0 1,-1 1-1,1-1 1,0 0-1,-1 1 1,1-1-1,0 0 1,0 0-1,-1 1 0,1-1 1,0 1-1,0-1 1,-1 0-1,1 1 1,-1 14 824,1-11-684,0-1 1201,2-3-725,66 0 1525,-64-1-2078,0-1 0,0 1-1,0 0 1,1-1 0,-2 0 0,1 0-1,0 0 1,0-1 0,-1 1 0,1-1 0,4-4-1,1-10 266,-6 14-304,0-1 1,-1 0-1,0 0 1,0 0-1,0 0 1,0-1-1,0 1 0,-1 0 1,0-1-1,0 1 1,0-1-1,0 1 1,-1-9-1,0-141 837,-1 137-820,-1 0 0,-1 0 0,0 1 0,-1-1-1,-7-18 1,-7-25 125,13 38-197,-2 1 0,-1-1 0,-10-21 0,3 9-79,-18-47 1,-34-58 495,58 119-252,-1 2-1,-1 0 1,0 0 0,-1 1-1,-1 0 1,-1 1 0,-20-19-1,30 32-167,0-1-1,0 1 1,0 0-1,-1 0 1,1 1-1,-1-1 0,1 1 1,-1 0-1,-6-1 1,8 1-8,-1 2-1,1-1 1,-1 0 0,1 1-1,-1 0 1,0-1 0,1 1 0,-1 1-1,1-1 1,-1 1 0,1-1-1,-1 1 1,1 0 0,-1 0 0,-2 2-1,-3 1-66,6-3 64,1 0 0,-1 0-1,1 0 1,-1 1 0,1-1-1,0 1 1,0 0-1,-1 0 1,1 0 0,0 0-1,1 0 1,-1 0-1,0 0 1,0 0 0,-1 4-1,-3 4 11,1 1-1,0 1 0,0-1 1,1 1-1,0-1 0,1 1 1,-2 16-1,3-7 10,1 1 1,0-1 0,2 1-1,5 31 1,22 61-144,-17-74 177,1-5 180,27 57-1,6 16-91,-43-100-115,8 21 60,1 1 1,24 45 0,58 71-61,-91-143 3,0 0 0,1 0 0,-1-1 0,1 1 1,-1-1-1,1 0 0,0 0 0,0 0 0,6 3 1,1 1-4,-4-2-13,-5-3 4,1 0 1,-1 0-1,0 0 1,0 0 0,1 0-1,-1-1 1,1 1-1,-1 0 1,1-1-1,-1 0 1,1 1-1,2 0 1,-3-2-6,0 1 1,-1 0 0,1 0-1,-1 0 1,1-1-1,0 1 1,-1 0-1,1-1 1,-1 1 0,1 0-1,-1-1 1,1 1-1,-1-1 1,1 1 0,-1-1-1,0 1 1,1-1-1,-1 1 1,0-1-1,1 1 1,-1-1 0,0 0-1,0 1 1,1-1-1,-1 1 1,0-1-1,0 0 1,0 0 0,-1-3-26,0 1 0,0 0 1,0 0-1,0 0 1,-1 0-1,-1-4 0,-1 0-5,-7-12-35,4 8 24,1 0-1,-7-15 1,8 14 25,-1 0 0,0 1 0,-1 0 0,-9-11 0,-2-10 22,16 28-21,0 0-1,0 0 0,0 0 0,0 1 1,0-1-1,-1 0 0,0 1 0,0 0 1,0 0-1,0 0 0,0 0 0,-7-4 1,10 6 14,-1 1 1,1 0 0,-1-1 0,0 1 0,1 0-1,-1 0 1,0 0 0,1 0 0,-1-1-1,0 1 1,1 0 0,-1 0 0,0 0 0,1 0-1,-1 0 1,0 0 0,1 1 0,-1-1 0,0 0-1,1 0 1,-1 0 0,1 1 0,-1-1-1,0 0 1,1 0 0,-1 1 0,1-1 0,-1 1-1,1-1 1,-1 1 0,1-1 0,-1 0 0,1 1-1,-1 0 1,1-1 0,0 1 0,-1-1-1,1 1 1,0-1 0,0 1 0,-1 0 0,1-1-1,0 2 1,-1 2-36,0-1-1,0 1 1,0 0-1,1 0 1,-1 6 0,1 14-76,-1-13 122,1-1-1,0 0 1,1 1 0,0-1-1,1 0 1,0 1-1,0-1 1,5 11-1,-1-5 23,-4-8 10,1-1-1,0 0 0,0 0 0,1 0 0,6 9 1,-6-10-65,1-1 1,0 1 0,0-1 0,1 0-1,-1 0 1,1-1 0,1 1-1,-1-1 1,10 4 0,7 3-107,-21-10 86,-5-4 50,-3-3 49,5 4-1,-1 1 0,1 0 0,-1-1 0,0 1 0,1 0 0,-1 0 0,0 0 1,0 1-1,1-1 0,-1 0 0,0 1 0,-4-2 0,-12-3 65,8 0-117,0-1 0,0 0 0,1-1 0,-15-13 0,15 12 60,-1 0 0,0 0 1,-1 1-1,-12-6 1,-46-11 169,3 1-17,50 16-140,0 0-1,0 1 1,-1 0-1,0 2 1,0 0 0,0 1-1,0 1 1,-34-1 0,31 3-28,11-1-42,-1 1 0,0 0 0,1 1 0,-1 0 1,-14 3-1,21-3 0,1 0 1,-1 0-1,1 1 0,-1-1 1,1 0-1,0 1 1,-1-1-1,1 1 0,0 0 1,0 0-1,0 0 1,0 0-1,0 0 0,1 0 1,-1 1-1,1-1 1,-1 0-1,1 1 0,0-1 1,0 1-1,0 0 1,0-1-1,0 1 1,0 3-1,0 2-3,0-1-1,0 0 1,1 1-1,0-1 1,0 1 0,1-1-1,2 15 1,-2-18 1,0 0 1,1 1-1,0-1 0,-1 0 1,1 0-1,1 0 0,-1 0 1,1 0-1,-1 0 0,1-1 1,0 1-1,0-1 1,1 0-1,-1 0 0,5 4 1,20 9 13,0 0 1,1-2 0,1-1 0,0-1-1,1-2 1,0-1 0,0-1 0,34 3-1,-30-8-346,49-3 0,-36-1-120,-24 1 328,-21 0 125,-4-2 8,0 1 0,0 1 1,0-1-1,-1 0 1,1 1 0,0-1-1,0 1 1,0 0 0,-1 0-1,1-1 1,0 1-1,0 0 1,-1 0 0,1 0-1,0 0 1,0 0-1,-1 0 1,1 0 0,0 1-1,0-1 1,0 0-1,-1 1 1,-1 0 0,-18 3 185,18-4-167,0 0 0,0 1 0,0-1 0,0 0 0,1 1 0,-1 0 0,0 0 0,0 0 1,-4 2-1,-2 1 14,6-3-47,0 0 0,0 0-1,0 1 1,0-1 0,0 1 0,1 0 0,-1 0 0,-2 2-1,-11 8-140,10-10 87,6-2 65,-1 0 0,1 0 1,0 0-1,-1 0 0,1 0 0,0 0 1,-1 0-1,1 1 0,0-1 1,-1 0-1,1 0 0,0 0 1,-1 0-1,1 1 0,0-1 0,-1 0 1,1 0-1,0 1 0,0-1 1,0 0-1,-1 0 0,1 1 1,0-1-1,0 0 0,0 1 0,-1-1 1,1 0-1,0 1 0,0-1 1,0 0-1,0 1 0,0-1 1,0 0-1,0 1 0,0-1 0,0 1 1,0-1-1,0 0 0,0 1 1,0-1-1,0 0 0,0 1 1,0-1-1,0 0 0,0 1 0,1-1 1,-1 0-1,0 1 0,0-1 1,0 0-1,1 1 0,1 1-15,-1 1-1,1-1 1,0 0-1,0 0 1,0 0-1,0 0 1,0 0-1,0 0 1,1-1-1,-1 1 1,1-1-1,3 2 1,-3-1-71,1 0 0,0 1 0,-1-1-1,6 5 1,-2 0-60,-5-6 144,0 1-1,-1-1 1,1 0 0,-1 0-1,0 1 1,1-1 0,-1 1 0,0-1-1,0 1 1,0 0 0,0 0-1,0-1 1,-1 1 0,1 0-1,0 0 1,-1 0 0,1 0 0,-1-1-1,0 1 1,0 3 0,1 6 46,-1-4 160,0 0-1,0 0 0,-3 15 0,2-17-106,-2 6 207,0-1 0,1 1 1,1-1-1,-1 12 1,2 46 701,0-66-983,1-1 1,-1 1-1,0 0 0,0 0 0,1-1 1,-1 1-1,1 0 0,-1-1 0,1 1 1,0-1-1,-1 1 0,3 2 0,-3-4-16,1 1 1,-1-1-1,1 1 0,-1-1 0,1 1 0,-1-1 0,1 0 0,-1 1 0,1-1 0,0 0 0,-1 1 0,1-1 0,0 0 0,-1 0 0,1 0 0,0 1 0,-1-1 0,1 0 0,0 0 0,-1 0 0,1 0 0,0 0 0,-1 0 0,1-1 0,0 1 0,-1 0 0,1 0 1,0 0-1,-1-1 0,1 1 0,-1 0 0,1-1 0,0 1 0,-1 0 0,1-1 0,0 0 0,11-9-489,0-1 0,0 0 0,-1-1 0,0 0-1,-1-1 1,15-25 0,-7-4-2335,8 1 912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3136,'0'-1'93,"0"1"1,0 0-1,0-1 0,0 1 1,0-1-1,0 1 0,0-1 1,0 1-1,0 0 0,0-1 1,0 1-1,0-1 0,0 1 1,0-1-1,0 1 0,0 0 1,0-1-1,1 1 0,-1-1 1,0 1-1,0 0 0,0-1 1,1 1-1,-1 0 0,0-1 1,1 1-1,-1 0 1,0-1-1,1 1 0,-1 0 1,0 0-1,1-1 0,-1 1 1,0 0-1,1 0 0,5-4 344,-2-1 345,-3 4-714,-1 1 0,1-1-1,-1 0 1,1 1 0,0-1 0,-1 1-1,1-1 1,0 1 0,-1-1 0,1 1-1,0-1 1,0 1 0,-1 0 0,1-1-1,0 1 1,0 0 0,0 0 0,1-1-1,36-16 1128,-18 7-875,80-46 757,158-81 123,61-54-2933,-298 179 1041,-13 8-293,-1 0 0,0 0 1,0-1-1,12-10 0,-2-2-1548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5312,'-12'0'1701,"10"0"-608,4 0-479,1 0-475,-1 0 0,0 0 0,1 0 0,-1 0 0,0-1 0,1 1 0,-1-1 0,0 1 0,0-1 0,4-2 0,24-7 385,1 1-280,-5 2 122,28-5 0,-35 9-225,-2-1-49,-1 2 0,33-2 0,-44 4 7,-1 1 1,1-1-1,0 1 0,-1-1 0,1 1 1,-1 1-1,1-1 0,-1 1 0,1-1 1,-1 1-1,0 1 0,0-1 0,0 0 1,0 1-1,6 5 0,-8-6-18,-1 1-1,1-1 1,-1 0-1,1 1 0,-1-1 1,0 1-1,0-1 1,0 1-1,0-1 0,0 1 1,-1 0-1,1 0 1,-1-1-1,0 1 1,0 0-1,0 0 0,0-1 1,0 1-1,-1 0 1,1 0-1,-1-1 1,1 1-1,-3 4 0,-2 6 143,0-1-1,-1 1 0,-10 14 1,12-21-158,-18 33 243,13-23-395,-20 29 0,8-20-1801,20-24 1787,1 0 0,-1 0 0,1 0 0,-1 0 0,1 0 0,0 0 0,-1 0 0,1 0 0,0 0 0,0 0 0,-1 0 0,1 0 1,0 2-1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87 4736,'-4'-2'263,"-22"-14"1460,25 16-1647,0-1-1,0 0 1,0 0 0,0 0-1,0 0 1,1 0-1,-1 0 1,0 0 0,1 0-1,-1 0 1,1 0 0,-1 0-1,1 0 1,-1 0-1,1 0 1,0-1 0,-1 1-1,1 0 1,0-2-1,-2-1 619,0 2-570,1 0 0,0 0 1,0 1-1,-1-1 0,1 0 1,1 0-1,-1 0 1,0 0-1,0 0 0,1 0 1,-1-1-1,1 1 0,0 0 1,-1 0-1,1 0 0,0 0 1,0-1-1,1-2 0,-1 340 1466,-7-221-1468,0-3 108,7-102-182,-1 0 0,0 0 0,0 0 0,-1 0 0,-5 14 0,7-21-157,-1 1 0,1 0 0,-1-1 0,1 1 0,0-1 0,0 1 0,0 3 0,0-2-475,0-4 501,1 0 0,-1 0 0,0 1 0,0-1 0,0 0 0,1 0 0,-1 0 0,0 0 0,0 1 0,1-1 0,-1 0 0,0 0 0,0 0 0,1 0 0,-1 0 0,0 0 0,1 0 1,-1 0-1,0 0 0,1 0 0,-1 0 0,0 0 0,0 0 0,1 0 0,-1 0 0,0 0 0,1 0 0,-1 0 0,0 0 0,0 0 0,1 0 0,-1-1 0,0 1 0,0 0 0,1 0 0,-1 0 0,0 0 1,1-1-1,0 1-597,-1-1 555,1 0 0,-1 1 0,0-1 0,0 0 0,1 0 0,-1 1 0,0-1 0,0 0 1,0 0-1,0 1 0,0-1 0,0 0 0,0-1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4576,'0'-12'1450,"0"12"-1428,0-1 0,0 1-1,1 0 1,-1-1-1,0 1 1,0 0-1,0-1 1,0 1-1,1 0 1,-1 0-1,0-1 1,0 1-1,0 0 1,1-1-1,-1 1 1,0 0-1,1 0 1,-1-1 0,0 1-1,1 0 1,-1 0-1,0 0 1,1 0-1,-1 0 1,0-1-1,1 1 1,12-6 284,0 0-1,0 1 1,1 0 0,-1 1 0,26-5-1,-16 7 170,0 0-1,32 3 0,-17 0-206,102 11 226,-100-8-433,-24-2 74,1 0-1,0 2 1,-1 0 0,1 0 0,-1 2 0,26 12 0,-36-16-46,-5-1-57,0-1-1,0 1 1,0-1-1,1 1 1,-1 0-1,0-1 1,0 1-1,0 0 1,0 0-1,0 0 1,1 1-1,-2-1-7,0 0-1,0 0 1,0 0 0,0-1-1,0 1 1,0 0-1,0 0 1,0 0 0,0 0-1,0-1 1,-1 1-1,1 0 1,0 0 0,-1 0-1,1-1 1,0 1-1,-1 0 1,1-1-1,-1 1 1,1 0 0,-2 0-1,-3 6 49,-1 0 1,0 0-1,0-1 0,-1 0 0,0 0 0,0-1 0,0 0 0,-1 0 0,-13 6 1,-10 8 5,4-2-47,5-2-62,-43 20-1,-13-1-1349,-144 42 0,203-74 645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6048,'-12'-11'1952,"12"11"-1901,1-1 0,-1 1 1,0 0-1,0 0 1,1-1-1,-1 1 0,0 0 1,0 0-1,1 0 0,-1 0 1,0 0-1,1-1 1,-1 1-1,0 0 0,1 0 1,-1 0-1,0 0 0,1 0 1,-1 0-1,0 0 0,1 0 1,-1 0-1,0 0 1,1 0-1,-1 0 0,0 1 1,1-1-1,-1 0 0,0 0 1,0 0-1,1 0 0,-1 0 1,0 1-1,1-1 1,-1 0-1,0 0 0,1 1 1,-1 28 2857,1-14-2535,0 0 0,-2 0 0,-3 21 0,-17 99 48,15-90-161,4-34-204,-1-1 0,-4 13 1,-4 13 47,6-13-124,4-16-118,0-1-1,-1 1 1,0-1 0,0 0-1,-4 8 1,-3 0-1127,7 0 374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5312,'-1'0'60,"-21"2"2459,21-2-2468,0 1 0,0-1 0,0 0 1,0 1-1,0-1 0,0 1 0,0-1 0,0 1 1,0-1-1,0 1 0,1-1 0,-1 1 0,0 0 1,0 0-1,1-1 0,-1 1 0,1 0 1,-2 1-1,-14 29 1090,14-28-1084,0 1 0,0-1 0,1 1 0,0 0-1,0 0 1,0 0 0,0-1 0,0 1 0,1 0 0,-1 8 0,-2 22 112,0-20-121,0-1 69,0-1 1,2 1-1,-1 19 0,2 38 902,0-63-802,0-21-658,0 4 29,-1 1-102,1 0-1,0 0 1,3-17-1,2 13 118,-4 10 344,1 0 1,-1 0-1,-1 0 1,1 0 0,0 0-1,-1 0 1,1-1-1,-1-2 1,0 0 103,1 0 0,0 1 0,0-1-1,0 0 1,1 1 0,-1-1 0,2 1 0,-1 0 0,0-1 0,1 1-1,0 0 1,0 1 0,1-1 0,-1 0 0,1 1 0,0 0 0,0 0-1,0 0 1,1 0 0,0 1 0,-1 0 0,1 0 0,0 0 0,0 0-1,1 1 1,-1 0 0,9-2 0,23-1 354,-7-2 49,-18 8-273,0 2 1,0-1 0,-1 1 0,15 6 0,-17-6-78,-6-2-20,0 0 0,0 0 0,0 0 0,1 1 0,3 2 0,-6-3-67,-1-1 0,1 1 0,-1 0 1,1-1-1,-1 1 0,1 0 0,-1 0 0,1-1 0,-1 1 0,1 0 1,-1 0-1,0 0 0,0 0 0,1-1 0,-1 1 0,0 0 0,0 0 1,0 0-1,0 0 0,0 1 0,0-2-14,0 0-1,0 0 1,0 1 0,0-1 0,0 0-1,0 0 1,0 0 0,0 1 0,0-1-1,0 0 1,-1 0 0,1 0 0,0 0-1,0 1 1,0-1 0,0 0 0,0 0-1,0 0 1,-1 0 0,1 0 0,0 1-1,0-1 1,0 0 0,0 0 0,-1 0-1,1 0 1,0 0 0,0 0-1,0 0 1,0 0 0,-1 0 0,1 0-1,0 0 1,-1 0 0,-7 6-60,5-3 11,-1-1 0,1 0 0,-1 1 0,0-1 0,0-1 0,-8 4 0,-5-2-266,10-2 191,0 0 0,1 1-1,-1-1 1,1 1 0,-9 4-1,7-3 32,0 0-1,-1 0 0,1-1 0,-1-1 0,1 1 1,-1-1-1,0-1 0,0 1 0,-14-3 0,0 2-62,22 0 151,1 0-1,-1 0 1,0 0-1,1 0 1,-1 0-1,0 0 1,1 0 0,-1 0-1,0 0 1,1 0-1,-1 1 1,0-1 0,1 0-1,-1 1 1,1-1-1,-1 0 1,1 1-1,-1-1 1,1 0 0,-1 1-1,1-1 1,-1 1-1,1-1 1,-1 1-1,1-1 1,-1 1 0,1-1-1,0 1 1,-1 0-1,1-1 1,0 1-1,0 0 1,0-1 0,-1 1-1,1 0 1,0-1-1,0 1 1,0 0-1,0-1 1,0 1 0,0 0-1,0-1 1,0 1-1,0 0 1,1-1 0,-1 1-1,0-1 1,0 1-1,1 0 1,-1-1-1,0 1 1,0-1 0,1 1-1,0 1 1,13 2 391,-9-2-288,-1 1 0,1-1 1,-1 1-1,1 0 0,5 5 0,13 8 135,-15-11-122,1-1-1,0 0 1,15 4 0,-13-5-2,0 1-1,0 1 0,18 9 1,-13-4-16,36 21-14,-48-28-7,0 0 0,0 1 0,0-1 0,0 1 0,0 0 0,0 0 0,-1 0 0,5 7 0,-8-10-108,0-1 0,0 0 0,1 0-1,-1 1 1,0-1 0,0 0 0,0 0 0,0 1-1,1-1 1,-1 0 0,0 1 0,0-1-1,0 0 1,0 1 0,0-1 0,0 0 0,0 1-1,0-1 1,0 1 0,0-1 0,0 0-1,0 1 1,0-1 0,0 0 0,0 1 0,0-1-1,0 0 1,0 1 0,0-1 0,-1 0-1,1 1 1,0-1 0,0 0 0,0 0 0,-1 1-1,1-1 1,0 0 0,0 0 0,-1 1 0,1-1-1,0 0 1,0 0 0,-1 0 0,1 1-1,0-1 1,-1 0 0,1 0 0,0 0 0,-1 0-1,1 0 1,0 0 0,-1 0 0,-4 3-633,5-3 604,-1 1 0,1 0 1,0-1-1,0 1 0,-1 0 0,1 0 1,0-1-1,0 1 0,0 0 1,0 0-1,0-1 0,0 1 0,0 1 1,0-2 61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4480,'-14'0'3866,"12"0"-2788,-10 0 3119,15 0-3610,37-1 424,-17 0-721,1 0 1,37 6-1,-40 0-196,-16-3-145,1-1 0,-1 0 0,1 0-1,0 0 1,6 0 0,41-1-1453,-51 0 1350,-1 0 0,1 0 0,-1 0 0,1 0 0,-1 1-1,1-1 1,-1 1 0,0-1 0,1 1 0,-1-1 0,0 1 0,1 0 0,-1 0 0,0 0 0,0 0 0,0 0 0,2 1 0,-1 1-1046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6400,'-14'14'2880,"14"0"-2496,14 0 2240,0-14-1440,14 0-704,0 0 128,14 0-352,0 0-1216,-14-14 544,13 14-2496,1-14 1632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169 114 4800,'8'0'1314,"-3"1"-959,0-1 0,0 1 0,-1-1 0,1-1 0,0 1 0,0-1 0,6-1 0,-7-4 310,-4 5-634,1 1 0,-1 0 0,0-1 0,0 1 0,0 0 0,1-1 0,-1 1 0,0 0 0,0 0 0,1-1 0,-1 1 0,0 0 0,0 0 0,1-1 0,-1 1 0,0 0 0,1 0 1,-1 0-1,0 0 0,1-1 0,-1 1 0,0 0 0,1 0 0,-1 0 0,1 0 0,-1 0 0,0 0 0,1 0 0,-1 0 0,1 0 0,1 0 662,-2-2-234,0 1-428,0 1 0,0-1 0,1 1 1,-1-1-1,0 0 0,0 1 0,0-1 0,0 1 0,1-1 1,-1 1-1,0-1 0,1 1 0,-1-1 0,0 1 0,1-1 0,-1 1 1,0-1-1,1 1 0,-1 0 0,1-1 0,-1 1 0,1-1 1,0 1-14,-1 0 0,1-1 0,-1 1 0,1 0 0,-1-1 0,1 1 0,-1-1 0,0 1 0,1-1 0,-1 1 0,0-1 0,1 1 0,-1-1 0,0 1 0,0-1 0,1 1 0,-1-1 0,0 1 0,0-1 0,0 0 0,0 1 0,0-1 0,0-2 110,0 1-38,0 1-80,0 1-1,0-1 1,0 1-1,0-1 1,0 0-1,0 1 0,-1-1 1,1 1-1,0-1 1,0 1-1,-1-1 1,1 1-1,0-1 1,-1 1-1,1-1 0,0 1 1,-1-1-1,1 1 1,-1 0-1,1-1 1,-1 1-1,0-1 1,1 1 1,-1 0 0,1-1-1,-1 1 1,1 0 0,-1-1 0,1 1 0,0-1 0,-1 1 0,1-1 0,0 1 0,-1 0 0,1-1 0,0 0 0,-1 1 0,1-1 0,0 1 0,0-1 0,0 1 0,0-1 0,-1 1 0,1-1 0,0 0 0,-2-4 26,-12-18-122,-12 9 21,25 13 59,-1 0 1,0 1 0,0-1 0,0 1 0,0-1 0,0 1-1,0 0 1,1 0 0,-1 0 0,0 0 0,0 0 0,0 0-1,0 0 1,0 1 0,0-1 0,0 1 0,0-1 0,0 1-1,1 0 1,-1 0 0,-2 1 0,-11 4 64,-26 5 478,28-8-730,1 0 0,0 1 0,-19 8 0,29-11 179,-1 0-13,1 0 0,0 0-1,0 0 1,0 0 0,0 1 0,0-1 0,0 1-1,-1 1 1,2-2 22,0 1-1,0 0 0,1-1 0,-1 1 1,0-1-1,1 1 0,0 0 1,-1 0-1,1-1 0,0 1 1,0 0-1,0-1 0,0 3 1,0 22-23,2-22 16,13 17 124,-14-18-99,1 1 1,0-1-1,0 0 0,0 0 1,0-1-1,1 1 0,-1 0 1,1-1-1,5 5 0,16 9 45,-4 7-43,5-11-7,-20-10-17,-1-1-1,0 1 1,0 0-1,0 0 1,0 0-1,0 1 1,5 4-1,35 47 143,-34-45-95,-2 1 0,1 1 0,9 16 0,10 13 7,-20-28-35,-4-9 20,-1 0-1,-1 1 1,1 0 0,0 0-1,-1 0 1,0 0 0,0 0-1,0 0 1,0 1 0,-1-1-1,1 1 1,-1-1 0,0 1-1,-1-1 1,1 7 0,-1 4 199,1-8 65,-1 0 0,0 0 1,-1 0-1,-1 10 0,1-14-222,0-1 0,0 1 0,0-1 0,0 1 0,-1-1 0,1 1 0,0-1 0,-1 0 0,0 0 0,0 0 0,1 0 0,-1 0 0,0 0 0,-1 0 0,-2 2 0,1-2 33,1 0 0,-1 0 0,0 0 0,0-1 0,0 1 0,0-1 0,0 0 0,-6 1 0,7-1-41,-10 3 126,9-2-131,1-1 0,-1 0 0,0 0 0,0 0 0,0 0 0,1-1 0,-1 1 0,-7-1-1,-54 0-149,64 0 59,-1 0 0,1 0 0,-1 0 0,1-1 1,0 1-1,-1 0 0,1 0 0,-1-1 0,1 1 1,0-1-1,-1 1 0,1-1 0,0 0 0,0 1 0,0-1 1,-1 0-1,1 0 0,0 0 0,-1-1 0,1 1 13,1 1 7,0 0-1,0 0 1,0-1-1,-1 1 0,1 0 1,0 0-1,0 0 1,0 0-1,0 0 1,0-1-1,0 1 1,0 0-1,0 0 1,0 0-1,-1 0 1,1-1-1,0 1 0,0 0 1,0 0-1,0 0 1,0-1-1,0 1 1,0 0-1,0 0 1,0 0-1,0 0 1,0-1-1,0 1 1,1 0-1,-1 0 1,0 0-1,0 0 0,0-1 1,0 1-1,0 0 1,0 0-1,0 0 1,0 0-1,1-1 1,-1 1-1,0 0 1,0 0-1,6-10-1024,0 0-1,10-12 1,7-13-2495,-6 5 1089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10624,'0'0'4832,"-14"0"-3009,14 14-1407,-14-14-96,0 0-192,14 14-2719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8064,'-24'47'2592,"24"-46"-2524,-1 0 0,1 0 0,-1 0 1,1 0-1,-1 0 0,1 1 1,0-1-1,-1 0 0,1 0 0,0 0 1,0 1-1,0-1 0,0 0 0,0 2 1,-1 11 265,-1 1 1,0 0 0,-5 15-1,5-18-60,1 0 0,0 1 0,1-1 0,1 13 0,0-6-97,-1-9-95,-1 0 1,0 0-1,0 0 1,-1-1-1,0 1 0,-1 0 1,0-1-1,0 1 1,-1-1-1,-6 10 1,0-7-665,10-12 533,0 1 0,-1-1 1,1 0-1,-1 1 0,1-1 0,0 0 0,-1 0 0,1 1 0,-1-1 1,1 0-1,-1 0 0,1 0 0,-1 0 0,1 0 0,-1 1 0,1-1 1,-1 0-1,1 0 0,-1 0 0,1 0 0,-1-1 0,1 1 0,-1 0 0,1 0 1,-1 0-1,-3-1-2334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4800,'-10'0'1917,"18"0"-1242,-8 0-631,1 1 1,-1-1-1,0 0 1,0 0-1,0 0 1,0 0-1,1 1 1,-1-1-1,0 0 1,0 0-1,0 1 1,0-1-1,0 0 1,1 0-1,-1 1 1,0-1-1,0 0 1,0 0-1,0 1 1,0-1-1,0 0 1,0 0-1,0 1 1,0-1-1,0 0 1,0 1-1,-1 4 152,1-3 417,0 208 2945,0-185-2956,1-26-592,-1-1 0,0 1-1,0 0 1,1 0 0,-1-1-1,1 1 1,-1 0 0,1 0-1,-1 0 1,2-2 0,4-10-5,-4 5-9,-1-1-1,0 1 1,-1-1-1,-1-17 1,0 7 176,1 17-134,1 0 0,-1 0 1,0 0-1,1 0 1,-1 0-1,1 0 1,0 0-1,-1 1 1,1-1-1,0 0 0,0 0 1,0 0-1,1 1 1,-1-1-1,0 1 1,0-1-1,1 1 1,-1-1-1,3-1 0,2-2 95,-6 5-127,0 0 1,0 0 0,0 0-1,0 0 1,0 0-1,0 0 1,0 0-1,0-1 1,0 1-1,1 0 1,-1 0-1,0 0 1,0 0 0,0 0-1,0 0 1,0 0-1,0 0 1,0 0-1,0 0 1,0 0-1,0 0 1,1 0 0,-1 0-1,0 0 1,0 0-1,0 0 1,0 0-1,0 0 1,0 0-1,0 0 1,1 0-1,-1 0 1,0 0 0,0 0-1,0 0 1,0 0-1,0 0 1,0 0-1,0 0 1,0 0-1,1 0 1,-1 0 0,0 0-1,0 0 1,0 0-1,0 0 1,0 0-1,0 0 1,0 0-1,0 1 1,0-1-1,0 0 1,0 0 0,0 0-1,0 0 1,1 0-1,1 4 102,1 0 0,-1 0 1,1 0-1,-1 1 0,3 8 0,3 7 38,0-3 8,-5-11-102,0 1 0,0-1 0,1 0 0,0 0 0,0 0 0,0-1 0,7 8 0,-3-5-4,-6-5-21,0 0 0,0 0-1,1 0 1,0-1 0,0 1-1,-1-1 1,1 0 0,1 0-1,-1 0 1,4 2 0,4-2-204,0-1 0,1 0 1,-1-1-1,16-1 0,-6 0-235,-17 1 367,-1 0 1,0-1-1,0 1 0,1-1 1,-1 0-1,0 0 0,0 0 1,0 0-1,0-1 0,0 1 1,0-1-1,-1 0 1,1 0-1,0 0 0,-1 0 1,1 0-1,-1 0 0,0-1 1,0 1-1,0-1 0,0 0 1,0 1-1,-1-1 0,1 0 1,-1 0-1,2-5 1,-2 4 60,0 1 1,1 0-1,-1-1 1,1 1-1,0 0 1,0 0-1,0 0 1,0 0-1,0 1 1,6-6-1,-5 5 21,-3 3-17,0-1 0,1 1 0,-1 0 0,0 0 0,0-1 0,1 1 0,-1 0 0,0 0-1,1-1 1,-1 1 0,0 0 0,1 0 0,-1 0 0,0 0 0,1-1 0,-1 1 0,1 0 0,-1 0 0,0 0 0,1 0 0,-1 0-1,1 0 1,-1 0 0,0 0 0,1 0 0,0 0 0,3-1 136,-1-2 128,1 1 254,3 7-204,-7-5-328,0 1 20,0-1-1,1 0 1,-1 1 0,0-1-1,0 0 1,1 0 0,-1 1-1,0-1 1,1 0-1,-1 0 1,0 0 0,1 1-1,-1-1 1,0 0-1,1 0 1,-1 0 0,1 0-1,-1 0 1,0 0 0,1 0-1,-1 0 1,0 0-1,1 0 1,-1 0 0,1 0-1,0 0 1,3 1 87,-2 8 261,-2-8-358,0-1 0,1 0 0,-1 0 0,0 0 0,0 1 0,0-1 0,1 0 0,-1 0 0,0 0 0,0 0 0,0 0 0,1 1 0,-1-1 0,0 0 0,0 0 0,1 0 0,-1 0 0,0 0 0,0 0 0,1 0 0,-1 0 1,0 0-1,1 0 0,-1 0 0,0 0 0,1 0 0,4 0 105,-3 0 535,-2 2-368,0-2-277,0 1 0,0-1-1,0 0 1,0 1 0,0-1-1,0 1 1,0-1 0,0 0-1,0 1 1,0-1 0,0 0-1,0 1 1,0-1 0,-1 0-1,1 1 1,0-1 0,0 0-1,0 1 1,-1-1 0,1 0-1,0 1 1,0-1 0,-1 0-1,1 0 1,0 1 0,-1-1-1,1 0 1,0 0 0,-1 0-1,1 1 1,-6 3 58,1 5-101,-21 8-320,24-15 321,0 0 0,1 0 0,-1 0 0,1 1 0,-1-1 0,-1 4 0,3-6 26,0 1-1,-1 0 1,1-1-1,0 1 0,-1 0 1,1 0-1,0-1 1,0 1-1,0 0 0,0 0 1,0 0-1,0-1 1,0 1-1,0 0 0,0 0 1,0-1-1,0 1 1,0 0-1,1 0 0,-1-1 1,0 1-1,1 0 1,-1 0-1,0-1 0,2 2 1,12 5 42,-6-1 2,-5-3-131,1 0-1,0 0 1,1-1-1,-1 1 0,0-1 1,1 0-1,-1 0 1,1 0-1,-1-1 0,1 0 1,7 2-1,16-8-1917,-2 10-294,-15-9-682,-4 1 1102,19 0-1486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4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56 4992,'0'-8'1272,"0"-14"-85,0 21-1142,0 1 0,0-1 0,0 1 0,-1-1 0,1 1-1,0-1 1,0 1 0,0-1 0,0 1 0,-1-1 0,1 1 0,0 0 0,0-1 0,-1 1 0,1-1 0,0 1-1,-1 0 1,1-1 0,-1 1 0,1 0 0,0-1 0,-1 1 0,1 0 0,-1 0 0,1-1 0,-1 1 0,1 0 0,-1 0-1,1 0 1,-1 0 0,1 0 0,-1 0 0,-4-3 867,3 2-789,1 0 0,-1 0 0,1-1 0,-1 1 0,0 0-1,0 1 1,0-1 0,1 0 0,-1 0 0,0 1 0,0-1 0,0 1 0,0 0 0,0 0-1,0 0 1,0 0 0,0 0 0,-3 0 0,-1 1-8,1 0 0,-1 0 1,1 1-1,0 0 0,0-1 0,-6 5 0,-1 0-66,0 2 0,1 0 1,0 0-1,0 1 0,1 0 0,0 1 0,-16 20 0,15-16-31,-78 104 22,29-34 21,-31 47 537,68-97-401,-7 7 118,21-29-215,1-1 0,0 1 0,-7 15 0,-22 29 86,30-31-228,2-11-172,4-12 181,-1 1 0,1 0-1,1 0 1,-1 0 0,0 1 0,1-1 0,-1 0 0,1 3 0,0 0 46,1 0 1,0-1-1,0 1 1,2 9-1,3 6 32,-6-19-40,1 6 8,1-1 0,0 1-1,0-1 1,0 1 0,1-1 0,0 0 0,0 0-1,1-1 1,6 10 0,3 2 51,-2-1 8,2 1 0,0-2 0,23 22 0,-11-19 11,40 25 1,-8-7-54,136 114-1006,-176-135 443,-1 0 0,-1 1-1,23 32 1,-34-43 213,0-1 1,0 1-1,1-1 1,-1 0-1,1 0 1,1-1-1,-1 0 1,0 0-1,1 0 1,0 0-1,12 5 0,24 16-1386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7456,'-23'-12'2421,"22"12"-2378,1 0 0,-1-1 0,1 1 1,0 0-1,-1-1 0,1 1 0,0 0 0,-1-1 0,1 1 0,0 0 0,-1-1 1,1 1-1,0 0 0,0-1 0,0 1 0,-1-1 0,1 1 0,0 0 0,0-1 0,0 1 1,0-1-1,0 1 0,0-1 0,0 1 0,0-1 0,0 1 0,0 0 0,0-1 1,0 1-1,0-1 0,0 1 0,0-1 0,0 1 0,1-1 0,-1-1 752,2 13-22,4-7-650,-6-3-109,1-1 0,0 1 1,-1 0-1,1-1 0,-1 1 1,1-1-1,0 1 0,-1 0 1,0 0-1,1-1 0,-1 1 1,1 0-1,-1 0 0,0-1 1,0 1-1,1 0 0,-1 0 1,0 1-1,2 2 20,0 0-1,0 0 1,0 0 0,0 0-1,1 0 1,0 0-1,-1-1 1,2 1 0,2 2-1,37 29 235,-32-27-248,19 15 129,7-5 241,-2 6-108,-23-19-161,25 7-1,5 1 61,-18-3 49,-5-2 24,0-1 0,30 8 0,7-2 428,-53-12-630,0 0-1,0 0 0,0 0 1,0-1-1,0 0 0,7 0 1,-9 0-44,1 0 1,0 0 0,-1 0-1,1 0 1,-1 1 0,1-1-1,-1 0 1,1 1-1,-1-1 1,1 1 0,-1-1-1,1 1 1,-1 0 0,1 0-1,-1 0 1,0 0-1,0-1 1,1 2 0,-1-1-1,0 0 1,2 2-1,34 20-178,-37-22 186,0-1 1,1 1 0,-1-1-1,0 1 1,1 0 0,-1-1-1,0 1 1,0-1-1,0 1 1,0 0 0,1-1-1,-1 1 1,0-1-1,0 1 1,0 0 0,0-1-1,-1 1 1,1 0 0,0-1-1,0 1 1,0-1-1,0 1 1,-1 0 0,1-1-1,0 1 1,0-1 0,-1 1-1,1-1 1,-1 2-1,-1 0 24,-6 16-45,-11 34 0,14-40 84,0-1 1,-1 0-1,-13 21 0,-30 35 164,26-37-158,-124 150 536,87-109-687,46-54-655,1 0 1,-13 24-1,6-4-2749,6-9 1273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363 127 4320,'0'-47'1392,"0"47"-1371,0-1 0,0 1 0,-1-1 0,1 1-1,0-1 1,0 1 0,0-1 0,0 0 0,1 1 0,-1-1 0,0 1 0,0-1 0,0 1 0,0-1 0,1 1 0,-1-1 0,0 1-1,0-1 1,1 1 0,-1-1 0,0 1 0,1-1 0,-1 1 0,1-1 0,0 1 0,3-4 110,-3 3-54,1 0-1,-1 0 0,0-1 1,1 1-1,-1 0 0,0-1 1,0 1-1,0-1 1,0 1-1,0-1 0,0 1 1,0-1-1,0 0 0,-1 1 1,1-1-1,0 0 0,-1 0 1,0 0-1,1-3 0,3-11 1458,-1 5-331,-4 10-849,-3 4-282,-1 13 296,-22 70 448,-69 170 112,54-163-661,-111 219 1423,151-310-1637,-5 11 293,-14 19 0,19-30-306,1-1 0,0 1 0,-1 0-1,0 0 1,1 0 0,-1-1 0,0 1 0,0-1-1,0 1 1,0-1 0,0 0 0,0 0 0,0 0-1,-1 0 1,1 0 0,0 0 0,-4 0 0,5-2 25,2-3-88,3-4-95,3-6-183,13-20 0,3 0-433,58-92-1529,-27 21 1290,-38 73 778,59-146-110,-66 156 365,0-4 142,21-49 756,-25 66-714,0 0 0,0 0 0,1 0 0,0 1 0,11-13 0,-15 20-176,0-1 1,0 0-1,0 0 1,0 1-1,0-1 1,1 1-1,2-2 1,-4 3-47,0 0-1,-1-1 1,1 1 0,0 0 0,0 0 0,0 0 0,0 0 0,0 0-1,-1 0 1,1 0 0,0 0 0,0 0 0,0 0 0,0 0-1,1 1 1,1 1 52,-1-1 0,1 1-1,-1 0 1,0 0-1,1 0 1,-1 1 0,0-1-1,0 0 1,2 5-1,-3-6-48,3 5 74,4 3-2,-1 0 1,-1 1-1,0 0 0,0 0 1,8 22-1,7 36 84,11-5 141,1 1-89,-3 2-180,-11-33-48,-7-14-5,-2 0 0,15 35 0,14 58-842,-37-103 514,0 0 0,-1 0 0,0 0 1,-1 0-1,-1 12 0,1-3-734,0 12-442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3648,'0'0'4512,"15"0"-4096,1 0 32,0 0-256,-1 0 192,1 0-256,15 0-608,0 0 256,0 0-1344,-15 0 896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6048,'0'0'1952,"3"-2"-1179,6-8-213,-9 10-518,0 0 0,0 0 0,0 0 0,1-1 0,-1 1 0,0 0 1,0 0-1,0 0 0,1-1 0,-1 1 0,0 0 0,0 0 0,1 0 0,-1 0 0,0 0 0,0-1 0,1 1 0,-1 0 0,0 0 1,0 0-1,1 0 0,-1 0 0,0 0 0,0 0 0,1 0 0,-1 0 0,0 0 0,1 0 0,-1 0 0,0 0 0,0 0 0,1 0 1,-1 1-1,0-1 0,0 0 0,1 0 0,-1 0-7,1 0 0,-1 1 0,0-1-1,0 0 1,1 0 0,-1 0 0,0 0 0,0 0 0,1 0 0,-1 0 0,0 0 0,0 0-1,1 0 1,-1 0 0,0 0 0,1 0 0,-1 0 0,0 0 0,0 0 0,1 0 0,-1 0 0,0 0-1,0 0 1,1 0 0,-1-1 0,0 1 0,0 0 0,1 0 0,-1 0 0,0 0 0,0-1-1,0 1 1,1 0 0,-1 0 0,0 0 0,0-1 0,1 0 43,0 0 0,0 0 0,0 0 0,1 0 0,-1 0 0,0 0-1,0 1 1,1-1 0,-1 0 0,0 1 0,1-1 0,-1 1 0,1-1 0,-1 1 0,0 0 0,1 0 0,2-1 0,-2 1-3,1 0 1,0 0-1,0-1 1,0 1-1,-1-1 1,1 0 0,0 0-1,2-1 1,9-3 86,3 0-27,-6 2-89,-1 1 1,1-1 0,0 2-1,12-1 1,-17 2-86,1-1-1,0 0 1,-1 0-1,1 0 1,-1-1 0,1 0-1,9-4 1,18-6-1582,33-1-2560,-37 10 2416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8224,'-28'-28'3712,"28"42"-1856,14-14-1344,0 0 576,0 14-640,14-14 32,14 14-289,14-14-958,0 14 415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83 6464,'0'1'436,"0"-1"-358,0 1-1,-1-1 1,1 1-1,0-1 1,0 1-1,0-1 1,0 1-1,0 0 1,0-1 0,0 1-1,0-1 1,0 1-1,0-1 1,0 1-1,0-1 1,1 1-1,-1-1 1,0 1-1,0-1 1,0 0-1,1 1 1,-1-1-1,0 1 1,0-1-1,1 1 1,-1-1-1,0 0 1,1 1-1,-1-1 1,1 0 0,0 1-1,1 0-47,1 1 55,-1-1-1,1 1 1,-1-1-1,1 0 1,0 0-1,-1-1 1,1 1-1,0 0 1,0-1-1,-1 0 1,1 0-1,0 1 1,0-2-1,-1 1 1,1 0-1,5-2 1,30-13 582,-27 9-516,0 1 0,22-6 0,-27 10-94,0 0 1,0 0-1,-1-1 1,1 0 0,5-3-1,-10 4-24,1 1 0,-1-1 0,0 0 0,0 0 0,0 0-1,0 0 1,0 0 0,0 0 0,0 0 0,0-1 0,0 1 0,0 0 0,0 0 0,-1-1 0,1 1-1,-1-1 1,1 1 0,-1 0 0,1-1 0,-1 1 0,0-1 0,0 1 0,1-1 0,-1-1 0,0 2-17,0 1 1,0-1 0,-1 1-1,1-1 1,0 0-1,0 1 1,0-1 0,0 1-1,0-1 1,-1 1 0,1-1-1,0 0 1,0 1 0,-1-1-1,1 1 1,-1-1 0,1 1-1,0 0 1,-1-1 0,1 1-1,-1-1 1,1 1-1,-1 0 1,1-1 0,-1 1-1,1 0 1,-1-1 0,1 1-1,-1 0 1,0 0 0,1 0-1,-1 0 1,1-1 0,-1 1-1,0 0 1,1 0-1,-1 0 1,1 0 0,-2 0-1,-7-1 199,-2-3-1,8 3-134,1 0 0,-1 0 0,0 0 0,0 0-1,0 0 1,-1 1 0,1-1 0,0 1 0,0 0 0,0 0 0,0 0 0,-6 1 0,3 1 102,-1 0 1,1 0-1,0 1 1,-1 0-1,1 0 1,1 0-1,-1 0 1,-9 8-1,6-3 57,0 0 0,1 1-1,-14 16 1,19-21-214,0 1 1,0 0-1,0 0 0,0 0 1,1 0-1,-1 0 0,1 1 1,1-1-1,-1 0 0,1 1 1,0 0-1,0-1 0,0 1 1,1 0-1,0-1 0,0 1 1,1 0-1,0-1 0,-1 1 1,2 0-1,-1-1 0,1 1 1,4 9-1,0-2 36,-4-9-24,-1 0 0,1 0 0,0 0 1,0 0-1,0-1 0,1 1 0,0-1 0,-1 0 0,6 5 0,-2-4-91,0-1-1,0 1 1,1-1-1,-1-1 1,1 1-1,0-1 1,-1 0-1,1 0 1,13 0-1,8 1-994,33-3-1,-38 0 73,-15 0 576,0 0 0,-1 0 0,1-1 0,13-3 0,14-14-3338,-31 17 3377,1-1 0,-1 2 0,1-1 0,0 0 1,0 1-1,6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57 4064,'0'-2'194,"-1"0"0,1 0 1,0 0-1,-1 0 0,0 0 0,1 0 0,-1 1 1,0-1-1,-2-2 0,2 2-47,1 1 0,-1-1 0,0 0-1,0 1 1,1-1 0,-1 0 0,1 1 0,-1-4 0,-1 0 674,-8-4 336,10 8-1107,-1 1-1,1 0 0,-1-1 0,1 1 0,-1 0 1,1 0-1,-1-1 0,1 1 0,-1 0 1,0 0-1,1 0 0,-1 0 0,1 0 0,-1 0 1,1 0-1,-1 0 0,0 0 0,1 0 0,-1 0 1,1 0-1,-1 0 0,0 0 0,1 0 1,-1 1-1,1-1 0,-1 0 0,0 1 0,-1 0 125,-1 0-116,1 0-1,-1 1 0,1-1 0,-1 1 1,1 0-1,0 0 0,0 0 1,0 0-1,0 0 0,0 0 1,0 0-1,1 1 0,-1-1 0,1 1 1,-1-1-1,1 1 0,-2 5 1,-2 3 132,-10 20 137,2 0 1,0 1-1,3 1 0,-9 40 1,-2 4 22,8-34-173,1 0-1,-7 66 1,16-66-172,6 80 1,-2-114-132,0 1 0,1-1 0,0 1 0,0-1 0,1 0 0,0 0 1,1 0-1,0 0 0,1 0 0,-1-1 0,2 0 0,-1 0 0,1 0 0,0-1 1,1 0-1,-1 0 0,1 0 0,1-1 0,8 5 0,-9-7-299,1 0 1,16 5-1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6144,'-10'0'1660,"8"0"-1437,-1 0 0,1-1 0,0 1 0,0 0 1,-1 1-1,1-1 0,0 0 0,0 0 0,0 1 0,-1 0 1,1-1-1,0 1 0,0 0 0,0 0 0,0 0 0,0 0 1,0 0-1,0 1 0,1-1 0,-3 2 0,-20 17 748,21-18-887,0 1 1,0-1-1,0 1 0,0 0 1,0 0-1,0 0 0,1 0 1,0 0-1,-1 0 1,-1 5-1,1-2-76,1-1 1,0 1 0,0 0-1,1 0 1,-1 0-1,1 0 1,0 0-1,1 0 1,-1 7 0,1-10 6,1 0 0,-1 0 1,0 1-1,1-1 1,0 0-1,0 0 1,0 0-1,0 0 1,0 0-1,0-1 1,1 1-1,-1 0 1,1 0-1,0-1 1,0 1-1,0-1 1,0 0-1,0 0 1,1 1-1,2 1 1,2 0 22,1 0 1,-1 0 0,1-1 0,-1 0 0,1-1 0,0 1-1,0-1 1,0-1 0,17 2 0,-14-3-28,1 0 1,-1-1 0,0 0-1,1 0 1,-1-1-1,18-6 1,-27 8-12,-1-1 0,1 1 0,-1-1 0,1 0 0,-1 1 0,1-1 0,-1 0 0,0 0 0,1 0 0,-1 0 0,0 0 0,0 0 0,0 0 0,0 0 0,0-1 0,2-1 0,3-6 21,2 4-13,-7 5-13,-1 0-1,0 0 0,1 0 0,-1-1 0,0 1 0,0 0 1,1 0-1,-1 0 0,0 0 0,1-1 0,-1 1 0,0 0 1,0 0-1,1-1 0,-1 1 0,0 0 0,0 0 0,0-1 1,0 1-1,1 0 0,-1-1 0,0 1 0,0 0 1,0-1-1,0 1 0,0 0 0,0 0 0,0-1 0,0 1 1,0 0-1,0-1 0,0 1 0,0 0 0,0-1 0,0 1 1,0 0-1,0-1 0,0 1 0,0 0 0,0-1 0,0 1 1,-1 0-1,1-1 0,0 1 0,0 0 0,0 0 1,-1-1-1,1 1 0,-4-6-113,0 1 1,-1 0 0,1 0-1,-9-7 1,3 3-543,9 8 465,0 0-1,0-1 1,0 1 0,0 0 0,-1 0 0,1 0 0,0 0 0,-1 1 0,1-1 0,-1 0 0,1 0 0,-1 1 0,1-1 0,-1 1-1,1 0 1,-3-1 0,1 1-1430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3232,'-14'0'2240,"14"14"-1984,0 0-544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4480,'0'0'1445,"-2"2"-885,-10 10 1851,12-12-2326,1-1 1,-1 1-1,1 0 0,0 0 1,-1 0-1,1 0 1,-1 0-1,1 0 1,-1 0-1,1 0 0,-1 0 1,1 0-1,0 0 1,-1 0-1,1 0 0,-1 0 1,1 0-1,-1 0 1,1 1-1,-1-1 1,1 0-1,-1 1 0,1-1 1,-1 0-1,1 0 1,-1 1-1,1 0 0,9 8 697,-9-9-722,-1 0 1,1 1 0,-1-1-1,1 0 1,-1 1-1,1-1 1,0 0-1,-1 0 1,1 0-1,-1 1 1,1-1-1,-1 0 1,1 0 0,0 0-1,-1 0 1,1 0-1,-1 0 1,1 0-1,0 0 1,-1 0-1,1 0 1,-1 0-1,2-1 1,0 1 187,9 0 244,-8 1-409,1-1 1,-1 0-1,1 0 0,-1 0 0,1-1 0,-1 1 0,6-2 1,44-22 369,-51 24-433,0-1-1,0 1 1,-1-1 0,1 1 0,0 0-1,0-1 1,0 1 0,0 0-1,-1 0 1,4 1 0,9-2 266,-14 1-260,1-1 1,-1 1 0,0 0-1,1-1 1,-1 1-1,1-1 1,-1 1 0,0 0-1,0-1 1,1 1-1,-1-1 1,0 1 0,1-1-1,-1 1 1,0-1-1,0 1 1,0-1 0,0 1-1,0-1 1,0 1-1,1-1 1,-1 1 0,0-1-1,0 0 1,-1 0-1,-10 1-26,-3 0-5,11 0-22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15 168 4064,'0'0'1307,"-3"-2"-801,-6-7-53,7 6 603,2-8 864,0 8-1742,0 0-1,0 0 0,0 0 0,0 0 1,1 0-1,-1 0 0,1 0 0,0 1 1,0-1-1,0 0 0,3-5 0,-2 4 38,3-24 361,-2 23-485,1 0 0,-1 1 1,1 0-1,0-1 0,0 1 1,0 1-1,10-7 0,-11 8-23,0 1 0,0-1 0,0-1 0,-1 1 0,5-4 0,-6 5-57,0 0 0,1-1 0,-1 1 0,0 0 0,1 0 0,-1 0 0,1 0 1,0 0-1,-1 0 0,1 1 0,0-1 0,-1 1 0,1-1 0,0 1 0,0-1 0,0 1 0,-1 0 0,1 0 0,2 0 1,3 0 15,-1 0 0,1 1 0,-1 0 1,0 1-1,0-1 0,9 4 0,-11-3 2,0-1 0,0 1-1,-1 0 1,1 0-1,-1 1 1,1-1-1,-1 1 1,0 0-1,0-1 1,0 1-1,4 6 1,1 3 122,-1 1-1,6 14 1,-10-22-53,-1 1-1,0 1 1,0-1 0,0 0-1,-1 1 1,1 11 0,-2-15-62,0 0 0,-1 0 0,1 0 0,-1 0 0,1 0 1,-1-1-1,0 1 0,0 0 0,0 0 0,-1-1 0,1 1 0,0 0 0,-1-1 1,0 1-1,0-1 0,0 0 0,-4 4 0,-12 16-238,14-15 121,3-6-13,0 1 0,0 0-1,0 0 1,-1-1-1,1 1 1,-1-1-1,1 1 1,-1-1-1,1 0 1,-1 1 0,0-1-1,1 0 1,-5 1-1,-5 8-875,8-8-764,17-2-3716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6656,'-14'14'3008,"14"0"-2624,0 14 704,0-14-672,0 13 64,-14 1-320,0 14 256,0-14-224,-14 14-672,14-14 256,-14 0-1536,14-14 960,-13 0-2464,13-14 1856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98 4576,'0'0'1450,"0"-2"-868,0-40 3962,0 42-4496,0-1 0,-1 0 0,1 1 1,0-1-1,0 0 0,-1 1 0,1-1 1,0 1-1,-1-1 0,1 1 0,-1-1 0,1 1 1,0-1-1,-1 1 0,1-1 0,-1 1 1,0-1-1,1 1 0,-1 0 0,1-1 1,-1 1-1,0 0 0,1 0 0,-1-1 0,1 1 1,-1 0-1,0 0 0,-1 0 0,1-1 30,-1 1 0,0 0-1,0 0 1,0 0-1,0 0 1,1 0 0,-1 0-1,0 0 1,0 1-1,0-1 1,0 1 0,1-1-1,-3 2 1,0 1 44,0-1 0,0 1 0,0 1 0,1-1 0,-1 0 0,-4 7 0,-3 2 53,-3 2 248,-21 30 0,30-37-367,0 0 0,1 0 0,0 0 0,1 0 0,-1 1 0,-3 14 0,6-19-45,1 0 0,-1 0 0,1 0 0,0 0 0,0 0 1,1 0-1,-1 1 0,1-1 0,-1 0 0,1 0 1,0 0-1,0 0 0,0-1 0,1 1 0,-1 0 1,1 0-1,-1-1 0,1 1 0,2 2 0,0-1 1,-1 0 0,1-1-1,0 0 1,0 1 0,0-2-1,0 1 1,1 0 0,-1-1-1,1 0 1,5 2 0,32 5 158,-20 0-111,-16-6-117,0-1 0,0 0 0,0 0 0,1 0 0,-1-1 0,1 0-1,-1 0 1,8 0 0,-13-1 55,7 0-64,0 0 1,0 0-1,1-1 0,-1 0 1,0-1-1,0 0 1,0 0-1,10-4 1,-14 4 42,7-2 6,0-1 0,18-11 0,-27 15 24,0 0 1,0 0-1,-1 0 0,1-1 0,0 1 0,-1-1 1,1 0-1,-1 1 0,0-1 0,1 0 1,-1 0-1,0 0 0,0 0 0,0 0 1,0 0-1,0 0 0,-1 0 0,1 0 0,-1 0 1,1-5-1,-1-6 5,1 5-38,-1 1 1,0-1-1,0 1 0,-1-1 0,0 1 1,-1 0-1,1-1 0,-1 1 1,-6-13-1,5 11-410,0-1 0,0 0 0,1 0 1,1 0-1,-1 0 0,1 0 0,1 0 0,1-16 0,-1 8-575,0-12-433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12 6304,'-11'-12'2032,"6"21"-646,4-8-1279,0-1 0,0 1-1,0-1 1,0 0 0,0 1-1,-1-1 1,1 0 0,0 0-1,0 0 1,0 0 0,0 0-1,0 0 1,-1 0 0,-1 0-1,2-1-18,0 1-1,0 0 0,0 0 0,0 0 0,0 0 0,-1 0 0,1 0 0,0 0 0,0 0 0,0 1 1,0-1-1,0 0 0,0 1 0,-2 0 0,-14 25 1076,15-24-1106,0 1 1,-1-1 0,1 1-1,0 0 1,0 0-1,0 0 1,1 0 0,-1 1-1,-1 5 1,1 0 24,0-1 0,0 16-1,-1 2 4,-5 32-15,-26 89-1,-73 202 384,89-284-415,1-29-2,13-30-8,1 1 1,0 0 0,0 0-1,0 0 1,-1 11 0,1 4 2,2-15-332,0 1 0,0-1 0,-1 1 0,0-1 1,0 0-1,-5 11 0,0-7-2083,7-10 2316,1-1 0,-1 0-1,0 0 1,0 1 0,1-1 0,-1 0-1,0 0 1,1 0 0,-1 1 0,1-1 0,-1 0-1,0 0 1,1 0 0,-1 0 0,0 0-1,1 0 1,-1 0 0,1 0 0,-1 0 0,0 0-1,1 0 1,-1 0 0,1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5568,'-11'12'1786,"10"-12"-1719,1 0 0,0 1 0,-1-1 0,1 1 0,0-1 0,0 1 0,-1-1 0,1 1 0,0-1 0,0 1 0,0-1 0,0 1 0,0-1-1,0 1 1,-1 0 0,1-1 0,0 1 0,1-1 0,-1 1 0,0-1 0,0 1 0,0-1 0,0 1 0,0-1 0,0 1 0,1 0 0,-1-1-1,0 1 1,9 12 1208,-7-12-1259,-1 1 103,-1 0 1,1-1-1,-1 1 0,0 0 0,1-1 0,-1 1 0,0 0 0,0-1 0,0 1 1,-1 2-1,1-2-1,0 0 1,0-1-1,0 1 0,0 0 1,0-1-1,0 1 1,0 0-1,1-1 1,-1 1-1,2 2 1,2 3 211,-3-6-303,0 0 0,-1 0 0,1 1 0,0-1 0,-1 0 0,1 1 0,-1-1 0,1 1 0,-1-1 0,1 0 0,-1 1 0,0-1 0,0 1 1,0 2-1,1 17 40,0-10 51,-1 0 1,0 0 0,-1 0 0,-2 16 0,-3-16-18,5-9-102,1-1 0,-1 0 0,0 0 1,1 0-1,-1 1 0,1-1 0,-1 0 0,1 1 1,0-1-1,0 1 0,-1-1 0,1 2 1,0-3-37,1 1 0,-1-1 0,0 0 1,0 1-1,0-1 0,0 1 0,0-1 1,0 1-1,0-1 0,0 1 0,0-1 1,0 1-1,0-1 0,-1 0 0,1 1 1,0-1-1,0 1 0,0-1 0,0 1 0,-1-1 1,1 0-1,0 1 0,-1-1 0,1 0 1,0 1-1,0-1 0,-1 0 0,1 1 1,-1-1-1,1 0 0,0 0 0,-1 1 1,1-1-1,-1 0 0,1 0 0,0 0 1,-1 0-1,1 0 0,-1 1 0,1-1 1,-1 0-1,1 0 0,-1 0 0,1 0 1,-1 0-1,-1 0-928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4736,'0'-3'418,"0"2"-357,0 1 1,0 0-1,0-1 1,0 1 0,0-1-1,0 1 1,0-1 0,0 1-1,0 0 1,0-1 0,0 1-1,0-1 1,0 1-1,1 0 1,-1-1 0,0 1-1,0-1 1,0 1 0,1-1-1,13-1 2022,-13 2-2034,0 0 0,-1 1 0,1-1-1,-1 0 1,1 0 0,-1 0 0,1 1 0,-1-1-1,1 0 1,-1 0 0,1 1 0,-1-1 0,1 0 0,-1 1-1,1-1 1,-1 1 0,0-1 0,1 1 0,-1-1 0,0 1-1,1-1 1,-1 1 0,0-1 0,0 1 0,1-1 0,-1 1-1,0-1 1,0 1 0,0-1 0,0 1 0,0 0-1,0-1 1,0 1 0,1 28 1030,-2-16-810,1 152 1918,0-162-907,2-6-1051,-1 2-220,0 0 0,0 0 1,0 0-1,0 0 0,0 0 1,0 0-1,0-1 0,-1 1 1,1 0-1,-1-1 0,1 1 1,-1 0-1,1-1 0,-1 1 0,0-1 1,1 1-1,-1-1 0,0 1 1,0 0-1,0-1 0,0 1 1,-1-1-1,1-1 0,-1 0 8,1-1-1,0 1 1,0 0 0,0-1-1,1 1 1,-1-1 0,1 1 0,1-7-1,24-55 22,-24 60-72,0 1 0,1-1 0,-1 0 0,1 1 0,0-1 0,1 1 0,-1 0 0,1 0 1,0 0-1,0 0 0,0 1 0,0 0 0,0 0 0,1 0 0,0 0 0,9-3 1,-14 5 42,1 1 1,0 0 0,0-1 0,0 1-1,0 0 1,-1 0 0,1 0 0,0 0 0,0 0-1,0 0 1,0 0 0,0 0 0,-1 0-1,1 0 1,0 1 0,0-1 0,1 1 0,24 10 166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 4480,'1'-9'2198,"-4"16"-850,-3-3-803,6-4-498,-1 0-1,1 0 1,0 1 0,-1-1 0,1 0 0,-1 0 0,1 1-1,0-1 1,-1 0 0,1 1 0,0-1 0,0 0-1,-1 1 1,1-1 0,0 1 0,0-1 0,0 0 0,-1 1-1,1-1 1,0 1 0,0-1 0,0 0 0,0 1-1,0-1 1,0 1 0,0-1 0,0 1 0,0-1 0,0 1-1,0-1 1,0 1 0,1 20 869,-1-12-748,0-1-1,0 0 1,-1 1 0,-1 8 0,-1-1 33,-8 33 478,2-30-18,-5 21 523,11-34-941,-1 0 21,-8-4 194,12-3-449,-1 1-1,1 0 0,-1 0 0,1 0 1,-1 0-1,1-1 0,-1 1 1,1 0-1,-1-1 0,1 1 1,-1 0-1,1-1 0,0 1 0,-1 0 1,1-1-1,0 1 0,-1-1 1,1 1-1,0 0 0,0-1 1,-1 1-1,1-1 0,0 1 0,0-1 1,0 1-1,-1-2 0,-2-22 233,2 17-223,1 0 0,1 0 0,-1 0 0,4-12 0,-2 15-51,0-1 1,0 1 0,0 0-1,5-6 1,3-7-131,-7 12 155,0 0 0,0 0 0,0 1 1,0-1-1,1 1 0,0 0 1,0 0-1,0 0 0,0 1 0,1-1 1,-1 1-1,1 0 0,0 0 1,0 1-1,0-1 0,0 1 1,10-2-1,13 1 83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8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29 3712,'0'0'1221,"0"-3"-757,0 0-284,0-13 4640,-2 12-5201,-4 1 862,14 4 558,-5-1-885,0 0-44,1 0 0,-1 1 0,1 0 0,0-1 0,-1 1 1,0 1-1,1-1 0,-1 0 0,0 1 0,1 0 0,-1 0 0,0 0 0,0 0 0,2 3 0,6 4 239,-1 1 1,11 15 0,-18-21-234,6 7 15,0 0-1,-1 1 0,0 1 1,-1-1-1,-1 1 0,0 0 1,0 1-1,3 14 1,25 107 438,-31-116-464,-1 1 0,0-1 0,-2 1 0,0-1 0,-4 29 0,-17 47 343,-16 56-27,28-127-451,0 0 1,-1 0-1,-2-1 0,-13 22 0,-27 27-1196,42-56 960,2-4-193,-1-1 0,-12 15 0,10-17-633,0 0 0,-20 13 0,21-16 448,-48 36-2102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7968,'0'0'2565,"5"2"-1546,0 1-834,0-1 0,1 0 0,-1-1 0,1 0 0,0 1 0,-1-2 0,1 1 0,0-1 0,-1 0 0,1 0 0,0 0 0,8-2 0,72-12 844,-61 8-834,0 0-1,0-1 0,24-12 1,30-8 243,128-32-91,-163 46-1020,-5 1-377,-8 10-2390,-43 15-1034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5216,'-14'14'2368,"-14"14"-2048,28 0 1376,0-14-992,-14 28 928,14 0-960,-14 0 64,14-1-416,0 1 0,0 0-192,-14-14-352,28 0 128,-28 14-2592,14-14 1472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30 4480,'-11'-23'1445,"11"22"-1417,-1 1 1,1 0-1,0-1 1,0 1-1,-1-1 0,1 1 1,0 0-1,-1-1 0,1 1 1,0 0-1,-1 0 0,1-1 1,0 1-1,-1 0 0,1 0 1,-1 0-1,1-1 0,-1 1 1,1 0-1,0 0 0,-1 0 1,1 0-1,-1 0 0,1 0 1,-1 0-1,1 0 0,-1 0 1,1 0-1,0 0 0,-1 0 1,1 0-1,-1 0 0,1 1 1,-1-1-1,0 1 44,1-1-1,0 1 1,-1-1-1,1 1 1,0 0 0,0-1-1,-1 1 1,1 0-1,0 0 1,0-1-1,0 1 1,0 0 0,0-1-1,0 1 1,0 0-1,0 0 1,0-1-1,0 2 1,0 0 152,0 5 100,-1-1 0,0 1 0,0-1 0,-1 0 0,-4 13-1,4-12-186,-3 10 172,1 0 1,1 0-1,-1 25 1,3-32-268,-38 243 566,33-220-460,2 1-1,0 39 1,3-52-63,-1-1 0,-7 37 1,8-51-24,0 0 0,1 0 1,0 10-1,0-6 179,-1-2-262,4-14-886,-2 5 819,1-1-1,-1 1 1,0-1-1,0 0 1,0 1-1,0-1 1,0 0-1,0 0 1,-1 1-1,1-1 1,-1 0-1,1 0 1,-1 0-1,0 0 1,1 0-1,-1 0 1,0 0-1,0 0 1,-1-3-1,3-35-690,7-33-184,8-59-357,-13 108 1159,0-4 143,2 1 0,0-1 0,2 1 1,19-46-1,-20 61 194,-5 6-57,0 0 1,1 0 0,0 1-1,1-1 1,-1 1-1,1 0 1,0 0-1,0 0 1,1 0-1,-1 1 1,10-7-1,-10 8-4,0 0 0,1 1-1,0-1 1,0 1 0,-1 0-1,1 1 1,1-1 0,-1 1-1,0 0 1,0 0 0,0 0-1,0 1 1,1 0 0,-1 0-1,0 0 1,0 1 0,1-1-1,-1 1 1,7 3 0,-5-2 3,0 2 1,0-1 0,-1 1-1,1 0 1,-1 0 0,0 1-1,0 0 1,6 6 0,-10-9-86,0 1 0,0-1 1,0 1-1,0-1 1,0 1-1,-1 0 0,1 0 1,-1 0-1,0 0 1,0 0-1,0 0 0,0 0 1,-1 0-1,1 0 1,-1 0-1,0 1 0,1-1 1,-2 0-1,1 0 0,0 0 1,-2 5-1,-1 1 38,0-1 0,-1 0-1,0-1 1,0 1-1,-1-1 1,0 1 0,-8 8-1,3-3-37,7-9-82,0 0 1,0 0-1,-1 0 1,0-1 0,0 0-1,0 1 1,0-1-1,0-1 1,0 1 0,-9 3-1,10-4 0,-5 1-49,1 1 0,-1-2 0,1 1 0,-11 1-1,11-2-70,0 0-1,1 0 1,-1 0-1,-7 4 1,14-6 166,-1 0 1,1 1 0,-1-1 0,1 0 0,0 0-1,-1 0 1,1 1 0,-1-1 0,1 0 0,-1 1-1,1-1 1,0 0 0,-1 1 0,1-1 0,0 0-1,-1 1 1,1-1 0,0 1 0,0-1 0,-1 0-1,1 1 1,0-1 0,0 1 0,0-1-1,0 1 1,0-1 0,-1 1 0,1-1 0,0 1-1,0-1 1,0 1 0,0-1 0,0 1 0,1-1-1,-1 1 1,0-1 0,0 1 0,0-1 0,0 1-1,0-1 1,1 1 0,-1-1 0,0 0 0,0 1-1,1 0 1,3 10 248,3 27 191,-4-30-292,1 0 0,-1-1 0,2 1 0,-1-1 0,7 9 0,32 35 459,-23-28-377,-14-16-174,5 5 9,-1 0 0,1 0 0,1-1 0,22 16 0,61 43 391,-71-49-178,-20-17-416,-2-1-889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2656,'0'0'837,"0"2"-501,0 7 2869,2-18-3039,-2 9-151,1-1 0,0 1 0,0 0 0,-1-1 0,1 1 0,0 0 0,-1 0 0,1 0 0,0 0 0,0-1 0,-1 1 0,1 0 1,0 0-1,1 1 0,11-4 100,34-24-51,35-6 243,13-4 239,56-47-439,-74 33-214,-31 28 86,83-29 0,-62 27 26,-55 20-3,90-32 140,-30 11 343,-61 24-365,-9 2-84,1-1 0,-1 1 0,0-1 0,0 1-1,0-1 1,0 0 0,0 0 0,0 0-1,0 0 1,0 0 0,3-3 0,-5 4-119,1 0 0,-1-1 1,0 1-1,1 0 0,-1-1 1,0 1-1,0 0 0,0-1 1,1 1-1,-1 0 0,0-1 1,0 1-1,0-1 0,0 1 1,0 0-1,0-1 0,0 1 1,0-1-1,0 1 0,0-1 1,0 1-1,0 0 0,0-1 1,0 1-1,0-1 0,0 1 1,-1 0-1,1-1 0,0 1 1,0 0-1,0-1 0,-1 1 1,1 0-1,0-1 0,-1 0 1,1 1-58,-1 0 6,0-1-1,0 1 1,1 0-1,-1 0 1,0-1-1,1 1 1,-1 0-1,0 0 1,0 0-1,1 0 1,-1 0-1,-1 0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5312,'12'-12'1701,"-12"12"-1673,1 0 1,-1-1-1,0 1 0,0 0 0,1 0 0,-1-1 1,0 1-1,1 0 0,-1 0 0,1 0 1,-1 0-1,0 0 0,1-1 0,-1 1 0,0 0 1,1 0-1,-1 0 0,1 0 0,-1 0 1,0 0-1,1 0 0,-1 0 0,1 1 0,32-4 287,-3-4-155,-6 12-108,-18-4-22,0 0 0,-1 0 1,1 0-1,5 0 0,-6-1-22,9-1 80,0 1-1,0 1 0,0 0 0,0 1 0,0 1 0,18 5 0,-22-5-1,-1 1 0,1 1-1,-1 0 1,13 9 0,-20-13-63,0 1 0,0 0 1,0 0-1,0 0 1,0 0-1,0 1 0,-1-1 1,1 0-1,-1 1 1,1-1-1,-1 1 0,0-1 1,0 1-1,0 0 0,-1-1 1,1 1-1,0 0 1,-1 0-1,0 4 0,10 52 1097,-17-20-650,-21 143 548,27-177-1080,1 0 0,0 1 0,0-1 0,0 1 0,1-1 0,0 0 0,0 1 0,3 8 0,-1-2-372,-1 16-248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13 4896,'-12'-11'1584,"10"9"-1184,0 6-192,-5 6-37,4-6-54,0 1 0,0-1 0,1 1 1,-4 7-1,-1 16 150,-7 2 8,-11 26 143,-68 148 979,60-139-1178,-2-16 16,22-20-151,10-23-64,1 0 0,-1 0 0,-1 0 1,1 0-1,-1-1 0,0 1 0,-6 6 0,0-2 48,0 0 0,0 1 0,-14 23 0,24-33-88,-1 1 0,0-1 0,1 1 0,-1 0 0,1-1 0,0 1 1,0 0-1,-1-1 0,1 1 0,0 0 0,0-1 0,1 1 0,-1 0 0,0 1 0,1 1-102,-1-4 118,0 0 1,0 1 0,0-1-1,0 0 1,0 0 0,0 0-1,0 1 1,0-1-1,0 0 1,0 0 0,1 0-1,-1 1 1,0-1 0,0 0-1,0 0 1,0 0 0,0 0-1,0 0 1,1 1 0,-1-1-1,0 0 1,0 0 0,0 0-1,0 0 1,1 0 0,-1 0-1,0 0 1,0 0-1,0 1 1,0-1 0,1 0-1,-1 0 1,0 0 0,1 0-1,2 1 9,0 1 8,0-1 0,0 1 1,0-1-1,0 1 0,0 0 0,-1 0 0,1 0 0,-1 1 0,1-1 1,3 6-1,1 1 43,1 0 1,1 0-1,-1-1 1,1 0-1,14 8 1,22 22 201,-12 0-162,4-6 0,-4 5 171,46 33 10,-62-53-260,-10-8 2,1-1-1,0 0 1,1-1-1,0 0 0,19 12 1,-17-10-430,-8-7-975,-1-4-102,10-10-1510,2-2 940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58 4576,'11'-23'1450,"-10"22"-1418,-1 1 0,0-1-1,1 1 1,-1 0 0,0-1-1,0 1 1,1-1-1,-1 1 1,0-1 0,0 1-1,0-1 1,1 1-1,-1-1 1,0 1 0,0-1-1,0 1 1,0-1-1,0 1 1,0-1 0,0 1-1,0-1 1,-1 1-1,1-1 1,0 1 0,0-1-1,0 1 1,0-1-1,-1 1 1,1-1 0,0 1-1,-1-1 1,1 0-1,-2 1 58,1-1 0,0 1 0,0-1 0,-1 1 0,1 0 0,0 0 0,0-1 0,-1 1-1,-1 0 1,-8-1 497,4-4-397,6 4-154,-1 1 1,1-1 0,0 0 0,0 0-1,-1 1 1,1-1 0,-1 1 0,1-1 0,-1 1-1,1 0 1,0-1 0,-1 1 0,1 0-1,-3 0 1,-16 0 129,8-1-110,0 1-1,1 0 1,-18 3 0,12 2 58,14-3-73,-1-1-1,0 0 1,0 0-1,0 0 1,0-1 0,0 1-1,0-1 1,-4 0-1,2 0 13,0 1-1,0 0 1,-1 0-1,-7 4 0,0-1-9,-10 0 1,15 6-43,0-8-47,8-2 43,0 1 0,0-1 0,0 0 0,1 0 0,-1 1 1,0-1-1,0 0 0,1 1 0,-1-1 0,0 0 0,1 1 0,-1-1 0,0 1 0,1-1 0,-1 1 0,0 0 0,1-1 0,-1 1 0,1 0 0,-1-1 0,1 1 0,0 0 0,-1-1 0,1 1 0,-1 1 0,-7 8 98,6-8-81,1-1 0,-1 0 0,1 1 1,0-1-1,0 1 0,0 0 0,0-1 0,0 1 0,0 0 0,0-1 0,-1 4 0,2-1 12,-1 0 1,1-1-1,0 1 0,0-1 0,0 1 1,0 0-1,1-1 0,0 1 0,1 6 1,16 37 114,1 1-26,-16-38-52,17 55 331,-16-56-318,0 0 1,0 0-1,1-1 0,10 17 1,11 7 94,-7 5-4,2-6-54,-14-6-22,-2-12-15,-4-12-33,0 0 0,0 1 0,-1-1 0,1 1-1,0-1 1,-1 1 0,1-1 0,-1 1 0,0-1 0,0 1 0,1-1 0,-1 1 0,0-1 0,0 1 0,-1-1-1,1 1 1,0 0 0,0-1 0,-1 1 0,0 2 0,0-3-18,1 1 0,-1-1 0,1 0 0,-1 1 0,0-1 0,1 0 0,-1 1 0,0-1 0,0 0 0,0 0 0,0 0 0,0 0 0,0 1 0,-1-2 0,1 1 0,0 0 0,0 0 0,-1 0 0,1-1 0,-1 1 0,1 0 0,0-1 0,-1 1 0,1-1 0,-1 0 0,1 0 0,-1 1 0,1-1 0,-1 0 0,0 0 0,-2-1 0,1 1 0,1 0-1,-1 1 1,0-1 0,0 1 0,0-1-1,0 1 1,-3 2 0,-14 3 127,9-4-31,0-1-1,0 0 1,-1-1 0,1 0-1,0-1 1,-15-2 0,11-1-57,9 2-37,0 0 1,0 1 0,0 0 0,-9-1 0,14 2-38,0 0 1,0 0-1,0 0 0,0 0 0,0 0 1,-1-1-1,1 1 0,0 0 1,0-1-1,0 1 0,0-1 1,0 1-1,0-1 0,0 1 1,0-1-1,0 0 0,1 1 1,-1-1-1,0 0 0,0 0 1,1 0-1,-1 0 0,0 0 1,1 0-1,-1 0 0,1 0 1,-1 0-1,1 0 0,-1-1 1,-1-2-65,2 3 34,0 0 0,-1 0-1,1 0 1,0 0 0,-1 0-1,1 0 1,0 1 0,0-1-1,0 0 1,0 0 0,0 0-1,0 0 1,0 0 0,0 0-1,0 0 1,1 0 0,-1 0 0,0 0-1,1 0 1,-1 0 0,0 0-1,1 0 1,-1 0 0,1 1-1,0-1 1,-1 0 0,1 0-1,0 1 1,-1-1 0,1 0-1,0 1 1,1-2 0,1-1-174,2-2-435,0 0 0,0 1 0,0-1 0,1 1 0,-1 0 0,1 0 0,11-4 0,-1 3-1596,-2-6 732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7456,'-14'-14'3392,"28"14"-1664,0 0-1248,13-14 288,1 14-448,13-27-192,1 13-64,13 0-992,-14 0 512,1 0-3424,13 1 2112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4992,'2'-9'1352,"1"8"62,-3 1-1375,0 0-1,1 1 0,-1-1 1,1 0-1,-1 1 0,0-1 1,0 1-1,1-1 1,-1 0-1,0 1 0,0-1 1,1 1-1,-1-1 0,0 1 1,0-1-1,0 1 1,0-1-1,0 1 0,0-1 1,0 0-1,0 2 0,-7 14 741,6-11-634,1-1 1,-1 1-1,1 0 1,0 9-1,0-8-65,0 0-1,0 1 1,-2 8-1,-1-3-26,0-4 22,1 1 0,1-1-1,0 1 1,-1 15 0,2-14-98,1 1 855,9-14-245,-7 1-644,3 0 45,-5 1 6,-1 1 0,1 0 0,-1 0 1,1-1-1,0 1 0,-1 0 1,1-1-1,-1 1 0,0-1 1,1 1-1,-1-1 0,1 1 1,-1-1-1,0 1 0,1-1 0,-1 1 1,0-1-1,1 1 0,-1-1 1,0 0-1,0 1 0,0-1 1,1 0-1,-1 1 0,0-1 1,0 0-1,0-1-4,5-8 59,0 1 0,0-1 1,0 1-1,13-14 0,-9 11-305,14-24-1,-22 34 259,0 1-1,-1 0 1,1 0 0,0 0-1,0 0 1,0 0 0,0 1-1,0-1 1,0 0 0,0 0-1,1 1 1,-1-1 0,0 0-1,0 1 1,1-1 0,-1 1-1,0 0 1,0-1 0,1 1-1,-1 0 1,0 0 0,1 0-1,-1 0 1,0 0 0,1 0-1,-1 0 1,0 0 0,1 1-1,-1-1 1,0 0 0,3 2-1,10 10 69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161 127 5312,'-28'0'2378,"28"-3"-2004,0 1-242,-1-1 294,1 3-412,0 0 0,-1 1 1,1-1-1,0 0 0,-1 0 1,1 0-1,0 0 1,-1 0-1,1 0 0,0 0 1,-1 0-1,1 0 0,0 0 1,-1 0-1,1 0 1,0 0-1,-1 0 0,1 0 1,0 0-1,-1-1 0,1 1 1,0 0-1,0 0 0,-1 0 1,1 0-1,0-1 1,-1 1-1,1 0 0,0 0 1,0-1-1,0 1 0,-1 0 1,1 0-1,0-1 1,0 1-1,0 0 0,-1-1 1,-1-1 273,0 2-16,-10 0-139,11 0-133,0-1 0,1 1 0,-1 0 0,0 0 0,0 1 0,1-1 0,-1 0 0,0 0 0,0 0 0,1 0 0,-1 1 0,0-1 0,-1 1 0,-5 8 27,-3-6 42,9-3-55,-1 0 0,1 1 0,-1-1 0,1 0 0,-1 1 0,1-1-1,-1 1 1,1-1 0,0 1 0,-1 0 0,1 0 0,0 0-1,0 0 1,-1 0 0,1 0 0,0 0 0,0 0 0,0 0 0,-1 2-1,-4 7 188,3-5-49,-1 1 1,1-1-1,-9 8 1,10-10-110,-1 0-1,1-1 1,0 1 0,0 0 0,0 0-1,1 0 1,-3 6 0,3-8-44,1 0 1,-1 0 0,1 0 0,0 0-1,0 0 1,-1 0 0,1 0 0,0 0 0,0 0-1,0 0 1,0 0 0,0 0 0,0 0-1,0 0 1,1 0 0,-1 0 0,0 0-1,1 0 1,-1 0 0,0 0 0,1 0-1,-1 0 1,2 1 0,-1-1 22,1 0-1,-1 0 1,1 0-1,-1 0 1,1 0-1,0 0 1,-1 0-1,1 0 1,0-1-1,-1 1 1,1-1 0,0 1-1,0-1 1,0 0-1,0 0 1,-1 0-1,1 0 1,0 0-1,0 0 1,0 0-1,0 0 1,-1-1 0,1 1-1,0-1 1,0 0-1,1 0 1,21-4-188,-18 5 26,0 1 35,-1-1-1,1 0 1,0 0 0,0-1 0,0 1 0,-1-1-1,1-1 1,0 1 0,-1-1 0,1 0 0,6-4-1,-5 2 42,-6 3 82,0 0 0,1 0-1,-1 0 1,0 0 0,1 0-1,-1 1 1,1-1-1,-1 0 1,1 1 0,-1-1-1,1 1 1,2-1 0,-4 1-16,1 0 1,-1 0-1,0 0 1,0 0-1,0 0 1,0 1-1,0-1 1,0 0-1,0 0 1,0 0-1,0 0 1,0 0 0,0 0-1,0 0 1,1 0-1,-1-1 1,0 1-1,0 0 1,0 0-1,0 0 1,0 0-1,0 0 1,0 0-1,0 0 1,0 0-1,0 0 1,0 0-1,0 0 1,0 0-1,1 0 1,-1 0 0,0 0-1,0 0 1,0 0-1,0 0 1,0 0-1,0 0 1,0-1-1,0 1 1,0 0-1,0 0 1,0 0-1,0 0 1,0 0-1,0 0 1,0 0-1,0 0 1,0 0-1,0 0 1,0 0 0,0-1-1,0 1 1,0 0-1,0 0 1,0 0-1,0 0 1,0-5-39,0 5-8,-1 0 71,1 1-1,0-1 1,0 0 0,-1 1-1,1-1 1,0 1 0,-1-1-1,1 0 1,0 1 0,-1-1-1,1 1 1,0-1 0,-1 0-1,1 0 1,-1 1 0,1-1-1,-1 0 1,1 0-1,0 1 1,-1-1 0,1 0-1,-1 0 1,1 0 0,-1 0-1,1 0 1,-2 0 0,-3 3 437,5-3-458,-8 10 300,8-10-300,-1 0 1,1 1 0,0-1-1,0 1 1,-1-1 0,1 0-1,0 1 1,0-1 0,0 1-1,0-1 1,-1 1 0,1-1-1,0 0 1,0 1 0,0-1-1,0 1 1,0-1 0,0 1-1,0-1 1,0 1 0,0-1-1,1 0 1,-1 1 0,0-1-1,0 1 1,0-1 0,0 1-1,1-1 1,-1 1 0,14 4-7,-6-3 0,1 1 1,-1-1-1,1-1 1,-1 0 0,1 0-1,-1 0 1,1-1-1,16-2 1,8-7-1036,-13 5 410,0-1 0,0-1-1,24-10 1,-36 12 428,0 0-1,0 0 1,-1-1 0,1 0-1,12-12 1,-20 17 197,0 0-1,0-1 1,0 1 0,0 0-1,0 0 1,0 0-1,1 0 1,-1 0 0,0-1-1,0 1 1,0 0 0,0 0-1,0 0 1,0 0 0,0-1-1,0 1 1,0 0-1,0 0 1,0 0 0,0 0-1,0-1 1,0 1 0,0 0-1,0 0 1,0 0-1,0-1 1,0 1 0,0 0-1,0 0 1,0 0 0,0 0-1,0-1 1,0 1-1,0 0 1,0 0 0,-1 0-1,1 0 1,0-1 0,0 1-1,0 0 1,0 0-1,0 0 1,-10-19 139,10 19-133,0 0 1,0 0-1,0-1 0,0 1 1,0 0-1,0 0 1,0 0-1,0-1 0,0 1 1,0 0-1,0 0 1,0 0-1,-1 0 0,1-1 1,0 1-1,0 0 1,0 0-1,0 0 0,0 0 1,-1 0-1,1-1 1,0 1-1,0 0 0,0 0 1,0 0-1,-1 0 1,1 0-1,0 0 0,0 0 1,0 0-1,0 0 1,-1 0-1,1 0 0,0 0 1,-3-1 97,1 1 0,0 0-1,0-1 1,0 1 0,0-1 0,0 0 0,0 0 0,-3-1 0,4 1-46,-1 0 1,1 1 0,-1-1 0,1 0 0,0 1 0,-1-1 0,0 1 0,1-1-1,-1 1 1,1 0 0,-1 0 0,0 0 0,1 0 0,-1 0 0,1 0 0,-1 0-1,-2 1 1,0 1 110,0-1-1,0 1 0,1 0 0,-1 1 0,0-1 1,1 1-1,0 0 0,-6 5 0,7-6-125,0 0 0,0 0 1,1 0-1,-1 1 0,0-1 0,1 0 0,0 1 0,0-1 0,-1 1 0,1 0 0,1-1 0,-1 1 0,0 0 0,0 4 0,1-4-25,0 0 0,1-1 0,-1 1 0,1 0 0,-1-1-1,1 1 1,0-1 0,0 1 0,0-1 0,0 1 0,0-1-1,2 3 1,3 2 78,-1 0-1,11 9 1,-10-10 52,11 5 149,-16-11-305,0 0 0,0 1 0,-1-1 0,1 0 0,0 1 0,0-1 0,-1 0 0,1 0 0,0 0 0,0 0 1,0 0-1,0 0 0,-1 0 0,1 0 0,0 0 0,0 0 0,0 0 0,0-1 0,-1 1 0,1 0 0,0-1 0,0 1 1,1-1-1,-2 0-9,0 0 0,1 1 0,-1-1 1,0 0-1,0 1 0,1-1 0,-1 0 1,0 0-1,0 1 0,0-1 0,0 0 0,0 0 1,0-1-1,0-121-1631,0 116 1649,-1 0 0,0-1 0,0 1 0,-3-10 1,2 11-17,0 0 0,1-1 0,0 1 0,0-9 0,1-39 468,0 52-176,0 16 363,0-4-468,0-6-129,0 0 1,0 0-1,0 0 0,0 0 1,2 5-1,8 10 187,-8-9-139,1 0 0,1 17 0,-3-17-6,1 0 0,4 16 0,-1-12 26,-3-11-126,-1 0 1,0 0-1,-1-1 1,1 1-1,0 0 0,-1 1 1,1 3-1,-1-5-122,0 1-1,0-1 0,0 1 0,1-1 0,-1 1 1,0-1-1,1 0 0,0 1 0,0-1 1,0 0-1,1 3 0,-1-3-91,0 0-1,0 0 1,0 0 0,0 0-1,-1 0 1,1 0 0,-1 0-1,0 0 1,1 0 0,-1 0-1,0 3 1,0 9-1168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3968,'11'-12'1285,"-10"12"-1258,-1-1-1,0 1 0,1 0 1,-1-1-1,0 1 1,1-1-1,-1 1 0,0-1 1,0 1-1,0-1 1,1 1-1,-1-1 0,0 1 1,0-1-1,0 0 1,0 1-1,0-1 0,0 1 1,0-1-1,0 1 1,0-1-1,0 1 0,-1-1 1,1 1-1,0-2 1,0 2-26,0-2-140,11 2 1542,-10 0-1339,-1 0-1,0 0 0,0 1 1,0-1-1,1 0 1,-1 0-1,0 0 1,0 1-1,0-1 1,0 0-1,0 0 0,1 0 1,-1 1-1,0-1 1,0 0-1,0 0 1,0 1-1,0-1 1,0 0-1,0 1 0,0-1 1,0 0-1,0 0 1,0 1-1,0-1 1,0 1-1,0 4 389,2-1 231,5 3-413,-1 0 0,0 1 0,0 0-1,9 16 1,-9-13-136,0 0 1,2 0-1,-1-1 0,14 15 0,39 32 90,-15-15-100,-33-31-30,0-1 0,1 0 1,21 13-1,48 20 409,-81-42-498,4 1 131,1 1-1,0-1 1,0 0-1,0-1 1,0 1-1,0-1 0,1-1 1,-1 1-1,7-1 1,-14 0-108,0 0 0,0 0 0,0 1 0,0-1 0,0 1 0,0-1 0,0 0 0,0 1 0,0 0 1,0-1-1,0 1 0,0 0 0,0-1 0,1 1 0,-1 0 0,0 0 0,0-1 0,1 1 0,-1 0 0,1 0 0,-2 2 0,-6 7 166,-7 5-7,10-11-154,0 0-1,1 1 1,0 0 0,0 0-1,0 0 1,-6 11 0,4-4-4,4-7-7,0 0 0,-1-1 0,-5 9 0,-27 20 202,21-17-325,1 0 1,1 1 0,-12 22-1,1-4-425,17-26 32,0 0-1,-5 13 1,10-19 367,0 0 0,0 0-1,0 0 1,1 0 0,-1 0-1,1 1 1,0 4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7712,'0'-14'2880,"28"0"-2240,-14-14-192,14 14 32,14-28-352,14-14 320,14-27-256,13 27 96,29-14-160,-28 14 64,-14 14-96,13 0-1248,-27 1 608,0-1-4832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7968,'-14'-14'2944,"28"14"-2272,28-14-192,0 14-128,14-14-288,-14 14 128,13-14-128,15 14 192,0 0-160,-14 0-96,-14 14-32,-14 0 384,-15 0-192,-13 14-640,-27 0 256,-1-1-2464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15 963 7456,'-14'0'3392,"56"-55"-2944,-14 13-32,0 0-320,41-28 384,15 0-256,14-13 320,0 13-320,-15-28 32,15 28-160,-28-13-192,13-1 32,-41 14-1376,0 14 800,-28 14-2912,-14 14 1984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7136,'-14'0'3232,"56"-14"-2816,-14 0 864,-14 0-800,42 0-128,-14 1-224,27 13 576,1 0-352,-14 0-160,0 0-128,-28 27 288,0-13-192,-28 28 64,0-14-128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56 5824,'0'-35'1866,"0"35"-1835,-1 0 0,1-1-1,0 1 1,0 0 0,0-1-1,0 1 1,0-1 0,0 1-1,0 0 1,0-1 0,0 1-1,0-1 1,1 1 0,-1 0-1,0-1 1,0 1 0,0 0-1,0-1 1,1 1 0,-1 0-1,0-1 1,0 1 0,1-1-1,14-7 746,-10 5 257,-11 3-468,-1 4-267,-15 19 8,1 0 0,-27 38 0,-6 31-146,-48 67 64,57-104-68,28-35 78,-30 43 0,36-47-202,-5 11-38,15-25 11,1 0 0,-1-1 0,1 1 0,-1 0 0,1 0 0,0 0 0,0 0 0,0 0 0,0 0 0,0 0 0,0 0 0,0-1 0,1 1 0,0 3 0,1 0 63,1 1 1,0-1-1,-1 0 0,2 0 1,-1 0-1,8 8 0,30 28 210,-3-3-85,-18-12 92,24 40 0,-5-6-151,40 37-6,-66-78-434,1-1 1,17 17-1,-8-9-478,-21-22 453,0-1-1,1 0 1,0 1 0,-1-1-1,5 4 1,-6-7 250,-1 0-1,0 1 1,1-1-1,-1 0 1,1 0 0,-1 0-1,1 0 1,-1 0-1,0 0 1,1 1 0,-1-1-1,1 0 1,-1 0-1,1 0 1,-1-1-1,0 1 1,1 0 0,-1 0-1,1 0 1,-1 0-1,1 0 1,-1 0-1,0-1 1,1 1 0,-1 0-1,1 0 1,-1 0-1,0-1 1,1 1 0,-1 0-1,0-1 1,1 1-1,-1 0 1,0-1-1,0 1 1,1 0 0,-1-1-1,0 1 1,0-1-1,0 1 1,0 0-1,1-1 1,-1 1 0,0-1-1,0 0 1,12-13-1887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516 237 6464,'11'-35'2090,"-4"21"-1263,-3 9-776,-2 0 1,1 1-1,0-1 1,-1 0-1,0-1 1,0 1-1,-1 0 0,1-1 1,-1 1-1,0-1 1,-1 1-1,1-1 1,-1-5-1,0 9-58,0 0-10,0 0 0,0 0 1,0 0-1,0 0 0,-1 0 1,1 0-1,0 0 0,-1 0 1,0 0-1,1 0 0,-1 0 1,0 1-1,0-1 0,0 0 1,0 0-1,0 1 0,0-1 1,-1 1-1,1-1 0,-3-1 1,-5-7 173,-1 1 0,0 1 0,-21-13 0,27 18-123,0 1-1,0 0 1,0 0 0,-1 0 0,1 0 0,-1 1 0,1 0 0,-1 0-1,0 0 1,1 0 0,-1 1 0,0 0 0,1 0 0,-9 1 0,3 1 15,0 1 1,-17 8 0,2-2 121,19-7-125,-1 1 0,1-1 0,-1 1 0,1 1 0,-11 7 0,13-8-27,0 0-1,1 0 1,0 1-1,0-1 1,0 1-1,0 0 1,1 0-1,-1 0 1,1 1-1,-2 5 1,1-2-30,0 0-1,1 0 1,0 0 0,1 1 0,0-1 0,0 0 0,1 1 0,0 7 0,3 9 13,7 33 0,-8-44 16,1 0 1,1-1 0,5 14-1,-3-15 61,13 19 0,-9-16-18,8 15 30,-5-8-17,28 35 1,13-1 24,-38-39-38,-13-15-46,0 1 0,-1 0 0,1 0 0,-1 0 1,0 0-1,0 1 0,0-1 0,0 1 0,2 6 0,-3-8-6,-1 0 1,0 0-1,0 0 0,0 0 0,0-1 1,0 1-1,0 0 0,0 0 0,0 0 1,-1 0-1,1-1 0,-1 1 0,1 0 1,-1 0-1,0-1 0,0 1 0,0 0 1,0-1-1,0 1 0,0-1 1,0 1-1,0-1 0,-2 2 0,-2 1 51,0 0 0,0-1-1,0 0 1,0 0 0,0 0-1,-1 0 1,1-1 0,-7 2-1,-2 0 366,-26 5 0,29-8-242,1-1-1,0 0 1,-1 0-1,1-1 1,-19-3 0,-4-1 230,3 2-149,5 1 95,-46-10-1,65 11-323,-9-3-58,1 0-1,0 0 1,-21-11 0,34 15-35,-1-1-1,0 0 1,0 0 0,1 0 0,-1 0 0,1-1 0,-1 1-1,1 0 1,-1-1 0,1 1 0,0-1 0,0 1 0,-1-1-1,1 0 1,1 1 0,-1-1 0,0 0 0,-1-3 0,2 3-37,0 0 0,0 0 0,0 0 0,0 0 0,0 0 0,1 0 0,-1 0 0,1 0 0,-1 1 0,1-1 0,0 0 0,-1 0 0,1 0 0,0 1 0,0-1 0,1 0 0,-1 1 0,0-1 0,0 1 0,1-1 0,1 0 0,34-29-2358,5-8 784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8736,'-14'-14'4448,"0"14"-3904,0 0-544,0 0-32,-14 0-2784,28 14 1536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4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 6816,'0'-1'118,"1"0"1,-1 0-1,0 1 0,0-1 1,0 0-1,1 1 0,-1-1 1,0 0-1,1 1 0,-1-1 1,1 0-1,-1 1 0,1-1 1,-1 1-1,1-1 1,-1 1-1,1-1 0,-1 1 1,1-1-1,0 1 0,-1 0 1,1-1-1,0 1 0,-1 0 1,1 0-1,0-1 1,-1 1-1,1 0 0,0 0 1,0 0-1,-1 0 0,1 0 1,1 0-1,33 0 407,-20 1-130,19-2 21,-15 0-290,0 1 0,31 4 0,-29 1-175,-16-3 45,1-1 0,-1 0 0,1 0 0,9 1 0,-12-2 36,1 0 0,-1 0 0,0 1 0,1-1 0,-1 1 0,0 0 0,1 0 0,-1 0 0,0 1 0,5 2 0,-2-1 65,-6-3-74,1 0 1,-1 0-1,1 0 1,-1 0-1,0 0 1,1 1-1,-1-1 1,0 0-1,1 0 1,-1 0 0,0 1-1,1-1 1,-1 0-1,0 1 1,1-1-1,-1 0 1,0 0-1,0 1 1,1-1-1,-1 0 1,0 1-1,0-1 1,0 1 0,1-1-1,-1 0 1,0 1-1,0-1 1,0 1-1,0-1 1,0 0-1,0 1 1,0-1-1,0 1 1,0-1-1,0 1 1,0 1 1069,-2 1-719,-2 3-317,0 0 0,1 1 0,-1 0 0,2-1 0,-4 11 0,6-16-58,-3 20 102,9 25 331,0-9-224,-3 4-33,-3 43 0,1 21-120,6-11 15,-11-34 66,1-37-75,-10 126 611,11-129-558,-3 20 188,-14 16 407,15-34-474,-3 11 74,2-23-227,0 0 0,0 0-1,-1 0 1,0-1 0,0 0-1,-1 0 1,-1-1 0,0 1-1,0-2 1,0 1-1,-1-1 1,-14 9 0,10-10-364,-1-1 0,-1 0 0,-14 3 1,6-2-523,-87 21-5702,52-13 3370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8128,'-42'42'3680,"29"0"-3168,13-28-384,0 0-160,-14 13 224,0-13-96,0 0 192,14 0-192,-14 0-32,0-14-32,0 14-1536,0-14 832,0 0-416,0 0 640,0 0-1440,0 0 1056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5216,'-7'-1'1072,"-8"3"937,14-2-1992,1 1-1,-1-1 1,1 1 0,0-1 0,-1 1-1,1-1 1,-1 1 0,1-1-1,0 1 1,-1 0 0,1-1 0,0 1-1,0-1 1,-1 1 0,1 0 0,0-1-1,0 1 1,0 0 0,0-1-1,0 1 1,0 0 0,0-1 0,0 2-1,0-1-4,1 1-1,-1 0 1,0-1-1,0 1 1,1-1-1,-1 0 1,1 1-1,0-1 1,-1 1-1,1-1 1,0 0-1,0 1 0,0-1 1,0 0-1,0 0 1,0 0-1,0 0 1,0 0-1,3 2 1,5 6 36,-7-7 1328,0 1-795,22 11 123,-18-5-504,-5-6-142,0-1 1,0 0-1,0 0 0,1 0 1,-1 0-1,0 0 0,3 2 1,-1-1-2,0-1-13,-1 1-1,1-1 0,0 1 0,0-1 1,0 0-1,0 0 0,0 0 0,0-1 0,0 1 1,7 2-1,-2-1 3,-6-2-48,0 0-1,0 0 0,1 0 1,-1 0-1,0 0 1,1-1-1,-1 1 1,0-1-1,1 1 0,-1-1 1,1 0-1,-1 0 1,1 0-1,-1 0 1,1 0-1,-1-1 0,4 0 1,19-13-803,-20 5 287,4 4 150,-4-4 16,1 5 198,-6 4 143,0-1-1,1 1 1,-1 0-1,1 0 1,-1-1-1,0 1 1,1 0-1,-1 0 1,0-1-1,1 1 1,-1 0-1,0-1 1,0 1-1,1-1 1,-1 1-1,0 0 1,0-1-1,0 1 0,1-1 1,-1 1-1,0 0 1,0-1-1,0 1 1,0-1-1,0 1 1,0-1-1,0 1 1,0 0-1,0-1 1,0 1-1,0-2 1,0 2-8,0-1 0,0 0 0,0 0 0,0 0 0,0 1 0,0-1 0,1 0 1,-1 0-1,0 1 0,1-1 0,-1 0 0,0 1 0,1-1 0,-1 0 0,1 1 0,-1-1 1,1 1-1,-1-1 0,1 1 0,0-1 0,0 0 0,18-8-93,-5 3 896,-11 4-637,1 1 1,-1-1 0,0 1 0,0 0-1,1 0 1,-1 0 0,1 0 0,-1 0-1,7 1 1,-6-1-2,1 1 0,-1 0 0,1-1 0,-1 0 0,1 0 0,5-2 0,-6 1-68,1 1 0,-1 0 0,0 0 0,1 0 0,-1 0 0,7 1 0,14 0 315,-6 1-129,0-1-1,25-4 1,-23-1-159,-15 3-88,-1 1-1,1 0 0,-1 0 0,11 0 1,23 1 249,-39-1-255,1 1 0,-1 0-1,0-1 1,0 1 0,1-1-1,-1 1 1,0 0 0,0-1-1,0 1 1,0-1 0,1 1-1,-1-1 1,0 1 0,0 0-1,0-1 1,0 1 0,0-1-1,0 1 1,0-1 0,0 1-1,0-1 1,-1 1 0,1 0-1,0-1 1,0 1 0,0-1-1,0 1 1,-1 0 0,1-1-1,0 1 1,0-1 0,-1 1-1,-22-1-76,10 0 16,1 1 0,0 0 0,-23 4 0,21 0 17,8-2 24,1-1-1,-1 1 0,0-1 0,0 0 1,-7 0-1,12-2 6,1 1-1,0 0 1,-1 0 0,1 0 0,-1 0-1,1 0 1,0 0 0,-1 0-1,1 0 1,-1 0 0,1 0 0,0 0-1,-1 1 1,1-1 0,-1 0 0,1 0-1,0 0 1,-1 0 0,1 1 0,0-1-1,-1 0 1,1 0 0,0 0-1,-1 1 1,1-1 0,0 0 0,-1 1-1,1-1 1,0 0 0,0 1 0,0-1-1,-1 0 1,1 1 0,0-1-1,0 1 1,0 0 0,0 0-6,0 0 0,0 1 0,1-1 0,-1 0 0,1 0 0,-1 1 1,1-1-1,0 0 0,-1 0 0,1 0 0,0 0 0,1 1 0,3 4 47,0 0 0,0-1 0,1 0 0,7 5 1,-4-4 39,1-2 0,-1 1 1,1-1-1,0-1 0,0 0 1,11 2-1,-18-4-101,52 22-1901,-53-23 1839,5 2-719,1 0 0,-1 0-1,11 6 1,-4-6-2214,0-2 961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2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5056,'26'0'3802,"-26"0"-3787,0 0 0,0 0 0,0 0 0,0 0-1,0 0 1,0 0 0,0 0 0,0 0-1,0 0 1,0 0 0,1 0 0,-1 0 0,0 0-1,0 0 1,0 0 0,0 0 0,0 0-1,0 0 1,0 0 0,0 0 0,0 0 0,0 0-1,0 0 1,0 0 0,0 0 0,1 0 0,-1 0-1,0 0 1,0 0 0,0 0 0,0 0-1,0 0 1,0 0 0,0 0 0,0 0 0,0-1-1,0 1 1,0 0 0,0 0 0,0 0-1,0 0 1,0 0 0,0 0 0,0 0 0,0 0-1,0 0 1,0 0 0,0 0 0,0 0 0,0-1-1,0 1 1,0 0 0,0 0 0,0 0-1,0 0 1,0 0 0,0-6 1188,0 12-438,0-4-157,2-2-576,-1 0-1,1 1 1,-1-1 0,1 0 0,-1 1-1,1-1 1,-1 1 0,1-1 0,-1 1-1,1 0 1,-1-1 0,1 1 0,-1 0-1,0 0 1,0 0 0,1 0-1,-1 0 1,2 3 0,12 9 106,5-2 20,-13-8-117,0 1-1,0 0 1,8 7-1,1 2-6,-5-3 17,1-1 0,19 12 0,34 22 515,-37-24-645,1-1 1,53 25 0,-75-40 95,0 1 0,-1-1 1,0 1-1,7 5 1,-11-7 7,0 0 1,1 0 0,-1 0 0,1 0-1,0-1 1,0 0 0,-1 1 0,1-1 0,0 0-1,0 0 1,0 0 0,0-1 0,5 1 0,-8-1 3,0 0 1,1 0-1,-1 0 1,0 0-1,1 0 1,-1 0-1,0 0 1,0 0-1,1 0 1,-1 0-1,0 0 1,1 0 0,-1 0-1,0 1 1,0-1-1,1 0 1,-1 0-1,0 0 1,0 0-1,1 0 1,-1 1-1,0-1 1,0 0-1,0 0 1,1 1 0,8 8 567,-9-9-557,1 1 0,-1-1 0,0 0 1,1 0-1,-1 1 0,1-1 0,-1 0 0,0 0 0,1 1 0,-1-1 1,1 0-1,-1 0 0,0 0 0,1 0 0,-1 0 0,1 0 1,-1 0-1,1 0 0,-1 0 0,1 0 0,-1 0 0,1 0 1,-2 2 62,1-2-101,-16 14 259,7 13-47,3-15-21,0-1 0,-13 19 0,-4 4 12,-1 6-31,-40 61-34,-166 211-3830,146-212 1813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3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28 810 3072,'-23'-46'976,"18"37"-587,5 6-202,0-6 0,0 9-178,0 0 0,0 0 0,0 0 0,0 0 0,0 0 0,0 0 1,0 0-1,0 0 0,1 0 0,-1 0 0,0 0 0,0 1 1,0-1-1,0 0 0,0 0 0,0 0 0,0 0 0,0 0 1,0 0-1,0 0 0,0 0 0,0 0 0,0 0 0,0 0 1,0 0-1,0 0 0,1 0 0,-1 0 0,0 0 0,0 0 0,0 0 1,0 0-1,0 0 0,0-1 0,0 1 0,0 0 0,0 0 1,0 0-1,0 0 0,0 0 0,0 0 0,0 0 0,0 0 1,0 0-1,0 0 0,2 3 74,0 0 0,0-1 0,0 1 0,-1 0 0,1 0 0,-1 1 0,0-1 1,0 0-1,1 7 0,8 20 446,10 13 453,-14-28-797,1-1 0,1 1 0,12 15 0,73 105 103,-80-115-179,22 24 1,-31-39-106,1 0 1,0-1 0,0 1 0,0-1 0,0 0 0,1 0 0,0 0-1,0-1 1,8 4 0,-13-7 5,1 1 0,-1-1 0,0 0 0,1 1 0,-1-1-1,0 0 1,1 0 0,-1 0 0,1 0 0,-1-1 0,0 1 0,1 0 0,1-1 0,0 0 3,0 1 0,0-1 0,0 0 0,0-1 0,0 1 0,0 0 0,3-3 0,-2 1 3,-1-1-1,1 1 1,-1 0-1,0-1 1,0 0 0,-1 0-1,5-7 1,51-98 98,51-82-15,-18 63-24,39-73 352,-21 30 239,1 6-202,-98 146-365,24-27 0,2-3 237,-33 42-221,1 1 0,-1-1 1,10-7-1,-7 6-107,-5 6-365,-6 4-143,0 1 1,0-1-1,0 1 0,1-1 1,-1 1-1,1 0 1,-1 0-1,-1 4 1,2 7-3341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9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13 127 1984,'-10'-2'828,"7"-1"881,11-6 611,-5 6-2895,2-6 876,-5 8-285,0 1 0,1-1 0,-1 0 0,0 0 0,1 0 0,-1 1 0,1-1 0,-1 0-1,1 0 1,-1 1 0,1-1 0,-1 1 0,1-1 0,0 0 0,-1 1 0,1-1 0,0 1 0,0-1-1,-1 1 1,1 0 0,1-1 0,59-15 688,-44 12-516,1 1 0,19-1 0,28-4 144,30-11 95,-41 15-175,77 3 0,-67 2-79,457 13 323,-85 6-663,-297-15 419,109-2 190,-173-3-281,304-17 596,-281 5-462,-65 6-107,60-1 1,-88 7-213,0 0-1,0 0 1,0 0 0,1 0-1,-1-1 1,0 0-1,0 0 1,0 0-1,0-1 1,0 0-1,8-4 1,-2-2-146,-11 8 153,0 0 0,0 0 0,0 0 0,0 0 0,0-1 1,0 1-1,0 0 0,0 0 0,0 0 0,0 0 0,1 0 0,-1 0 1,0 0-1,0 0 0,0 0 0,0 0 0,0-1 0,0 1 0,0 0 0,0 0 1,0 0-1,0 0 0,0 0 0,0 0 0,0 0 0,0 0 0,0-1 1,0 1-1,0 0 0,0 0 0,0 0 0,0 0 0,0 0 0,0 0 0,0 0 1,0 0-1,0 0 0,-1-1 0,1 1 0,0 0 0,0 0 0,0 0 1,0 0-1,0 0 0,0 0 0,0 0 0,0 0 0,0 0 0,0 0 0,-29-2-2206,29 2 2207,-49 0-1430,-7 0 540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71 2304,'-81'-12'752,"79"11"-725,0 1 0,0 0 0,0-1 1,0 1-1,0 0 0,0 0 0,0 0 0,0 0 0,0 1 0,-4 0 1,1 0 2,-7 2 286,1 0 0,-1-1 0,1-1 0,-15 1 0,22-3-254,1 1 12,0 0 0,0 0 1,-1 0-1,1 0 0,0 0 1,0 0-1,0 1 0,-5 1 1,8-2-69,0 0 0,0 1 1,0-1-1,-1 0 0,1 0 0,0 0 1,0 1-1,0-1 0,0 0 1,0 0-1,0 1 0,0-1 0,0 0 1,0 0-1,0 1 0,0-1 0,0 0 1,0 0-1,0 1 0,0-1 1,0 0-1,0 0 0,0 1 0,0-1 1,0 0-1,1 0 0,-1 0 1,0 1-1,0-1 0,0 0 0,0 0 1,0 0-1,1 1 0,-1-1 0,0 0 1,0 0-1,0 0 0,1 0 1,-1 1-1,0-1 0,0 0 0,0 0 1,1 0-1,-1 0 0,0 0 0,0 0 1,1 0-1,-1 0 0,0 0 1,1 0-1,31 5 708,8 7-90,141 15 955,264-13-144,-385-14-1345,61 1 36,402-18 143,-318-6-189,286-35-229,-366 41-1643,-11-8 482,-114 25 1308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1472,'-12'12'475,"10"-10"-283,2 10 138,-1-4-306,0-1-1,0 1 0,-1 0 1,0-1-1,0 1 1,-1-1-1,0 0 1,-7 12-1,-5 13-15,-1 24 168,13-47-84,0 0-1,0 1 1,-1 15 0,1-8 90,-6 16 90,3-4-167,1 1 0,-1 32 0,6-54-110,0 0 0,-1 0-1,0 0 1,0 1 0,-5 14 0,-1 3 15,-16 53 278,19-63-210,-1-1 1,0 1 0,-12 21-1,1-6-8,5-11 160,1 0 1,1 1 0,-12 38-1,2 27 154,18-82-372,0-1 1,1 0-1,-1 1 0,0-1 0,1 1 0,0-1 0,0 1 1,0-1-1,0 0 0,1 1 0,-1-1 0,1 1 1,1 5-1,-1-7 2,0 0 1,-1 0-1,1 0 1,-1 1-1,0-1 1,0 0-1,1 0 1,-2 1-1,1-1 1,0 0-1,-1 4 1,1-4-3,-1-1 0,1 1 0,0-1 0,0 1 0,0 0 0,0-1 0,0 1 0,0-1 0,0 1 0,0-1 0,1 1 0,-1 0 0,0-1 0,1 1 0,0-1 0,0 2 0,3 4 37,-3-6-44,0 0 0,0 1 0,0-1 0,-1 0 0,1 1 0,-1-1-1,1 0 1,-1 1 0,1-1 0,-1 1 0,0-1 0,1 1 0,-1 1 0,0-1 1,0 0 0,0 1 0,0-1 0,1 0 0,-1 0 0,1 1 1,-1-1-1,1 0 0,0 0 0,2 4 0,-2-4-4,0 0 0,0 0 0,0 0 1,-1 0-1,1 0 0,-1 1 0,1-1 0,-1 0 0,0 0 0,1 5 0,-1-6-17,0 1 0,0-1 0,0 1 0,1 0 0,-1-1 0,1 1 0,-1-1 0,1 1 0,-1-1 0,1 0 0,0 1 0,1 1 0,-1-2 17,-1 0 1,1 1-1,0-1 0,0 1 1,-1-1-1,1 0 0,-1 1 1,1 0-1,-1-1 0,0 1 0,0-1 1,1 3-1,-1-1 25,0 0-1,0 0 1,0 0-1,1 0 1,0 0 0,-1 0-1,1 0 1,0 0-1,0 0 1,1 0-1,1 3 1,-2-4-15,0 0 4,0-1 0,-1 1 0,1-1 0,-1 1 0,0-1 0,1 1 0,-1-1 0,0 1 0,0 0 1,0-1-1,0 1 0,0-1 0,0 1 0,0-1 0,-1 1 0,1 1 0,-1-1-10,1-1 1,-1 1-1,1-1 0,0 1 0,0 0 0,0-1 0,0 1 1,0-1-1,0 1 0,0 0 0,1-1 0,-1 1 1,0-1-1,1 1 0,-1-1 0,2 2 0,0 0-2,-1 0 0,1 1 0,-1-1-1,0 0 1,0 1 0,0-1 0,0 1-1,0-1 1,0 7 0,-1-7-4,0 0 0,0-1 0,0 1 0,1 0 0,-1 0 0,1 0 0,0-1 0,0 1 0,2 4 0,1 3 0,10 25 0,0 2 0,-10-21-3,-4-12 6,1 1 0,0-1 0,0 0 0,1 0 0,-1 0 0,1 0 0,2 4 0,-1-4 20,-1 0-1,0 0 1,0 0 0,0 0-1,1 7 1,-1-7-12,-1 0 0,1 0 0,0 0 0,0 0 1,3 6-1,2 0 2,-4-5-30,0 1 1,1-1-1,7 8 0,-9-10 16,1 0 0,-1-1 0,0 1-1,-1 0 1,3 4 0,-2-4 10,-1 0 0,1 0 1,0 0-1,0 0 0,3 3 0,-1-2-15,0 0 0,0 0 0,1-1 0,0 1 0,-1-1 0,1 0 0,6 2 0,-10-4 4,0 0-1,-1-1 0,1 1 0,0 0 0,0-1 0,-1 1 0,1 0 0,0 0 1,-1 0-1,1 0 0,-1 0 0,1 1 0,0-1 3,-1 0-1,1 0 1,-1 0-1,1 0 1,-1 0 0,1-1-1,-1 1 1,1 0-1,0 0 1,0-1 0,-1 1-1,3 1 1,10-1-22,-10-1 14,0 0 0,0 0 0,-1 0 0,1 1 0,0-1 0,0 1 0,3 0 0,2 3-27,-5-3 51,-1 0-1,1 0 1,-1 0-1,1 0 1,-1 0 0,1-1-1,0 1 1,-1-1-1,1 1 1,0-1-1,0 0 1,-1 0 0,1 0-1,0-1 1,-1 1-1,4-1 1,5-2-19,-1 0 0,1 1 1,0 0-1,0 1 0,16 0 1,52 1 12,-68 0 4,0 0 0,0 0 0,0-1 0,-1-1 0,1 0 0,-1 0 0,20-7 0,-23 6-16,-2 1-18,1 1 1,-1-1-1,1 1 1,-1 0 0,1 0-1,10 0 1,-14 1 22,1 0-1,-1 0 1,1-1 0,-1 1-1,0 0 1,1-1 0,-1 0 0,0 0-1,1 0 1,-1 0 0,4-2 0,21-22 102,-19 17-179,4 0 80,-11 8 1,1-1-1,-1 0 0,0 0 0,1 1 1,-1-1-1,0 0 0,0-1 1,1 1-1,0-1 0,1-9 62,-2 9-57,-1 0-1,1-1 1,-1 1 0,1 0 0,0 0 0,0 0-1,0 1 1,0-1 0,0 0 0,0 0 0,3-3-1,-1 2-4,-1-1 0,1 0-1,-1 1 1,0-1-1,0 0 1,-1 0 0,1-1-1,-1 1 1,0 0-1,1-6 1,3-8 2,3-7 35,-5 15 7,1-1 1,0 1-1,7-11 1,0-9-144,-8 16 22,11-21 0,-11 29 68,-1 0 0,0-1 0,2-9 0,1-2 5,5-1 19,-6-7 75,-3 23-83,2-8-55,0 0 0,-1-1 0,1-18 0,-3 21 35,0 1-1,1-1 1,0 0-1,4-13 1,-3 13 54,0 0 0,-1-1 0,0 1 0,0-16 0,-1-105 395,0 122-421,1 0 0,0 0-1,0 0 1,1 0 0,0 0-1,6-14 1,-6 15 4,1 0 0,-1 1 0,-1-1 0,1 0 0,-1 0 0,1-12 0,-2-63 258,0 80-260,-1-1 0,1 0 0,0 0 0,-1 1 0,0-1 0,0 1-1,1-1 1,-1 0 0,-1 1 0,1-1 0,-2-2 0,-3-5 70,-2-4 16,-7-16 113,1-10 28,1 3-126,12 31-81,-1-1 1,0 1-1,-1 0 0,0-1 1,-3-5-1,4 10-18,-7-13 97,-1 1-1,0 1 1,-15-15 0,20 22-55,1 0 0,-1 0 0,-6-12 0,10 14-22,-1 1 1,0-1 0,0 0 0,-1 1 0,1-1 0,-1 1-1,0 0 1,0 0 0,0 0 0,0 0 0,0 0-1,-1 1 1,1-1 0,-7-2 0,9 4-52,-1 1 0,1-1 0,0 1-1,-1-1 1,1 0 0,0 1 0,0-1 0,0 0 0,0 0 0,0 0 0,0 0-1,0 0 1,0 0 0,0 0 0,0 0 0,0-1 0,1 1 0,-1 0-1,0 0 1,0-3 0,-7-11-36,5 11 49,0 1 0,-1 1-1,1-1 1,-1 0 0,1 1-1,-1-1 1,0 1 0,-4-1-1,-2-2 74,0 1-1,-13-4 1,-47-6 160,60 13-228,0 0 0,0 0 0,-11 2 0,10 0-25,1-1 0,0 0 1,0-1-1,-12-2 0,6-1 0,7 2-41,0 0 0,0 1 0,-15-1 0,-16 2-2373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14 2496,'-1'0'64,"0"0"0,1 0-1,-1 0 1,0 0 0,0 0 0,1 0 0,-1 0 0,0 0-1,0 0 1,1-1 0,-1 1 0,0 0 0,1-1 0,-2 0-1,0-7 363,2 7-428,0-1 1282,0 3-1191,0 0-1,0 0 0,0-1 1,0 1-1,0 0 0,0 0 0,0 0 1,0-1-1,0 1 0,0 0 1,0 0-1,-1 0 0,1-1 1,0 1-1,-1 1 0,-148 272 1827,81-167-1749,26-44-92,5 1-20,-28 40-28,-44 35-581,87-113-217,-1-1 0,-1-1 0,-33 25 1,55-47 528,-1 0 1,0 0-1,0 0 1,0-1 0,0 1-1,0-1 1,0 1 0,-4 0-1,-21 0-1234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4320,'-14'28'1952,"14"42"-1696,0-29 704,0-13-576,0 14 480,14-14-512,0 14 128,14-14-320,0 0 224,0-14-256,0 0 160,14 0-160,-1-28 64,1 0-96,14-14-1408,0-14 736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3072,'-23'0'976,"14"3"-587,4-1-405,0 0 207,0 1-1,0-1 0,0 1 1,0 0-1,1 0 0,-1 1 1,1 0-1,0 0 0,0 0 1,0 0-1,0 0 0,-5 10 1,-15 25 23,-75 140 366,85-151-354,-32 46-1,13-22 364,24-35-390,-5 8 72,-19 7 145,12 5-171,17-31-197,-1 0 0,1-1 0,-2 0 0,1 0 0,0 0 0,-8 5 0,-8 7 160,16-11-166,-1 1-420,6-7 367,0 0 1,0 0-1,0 0 0,0 0 1,0 0-1,0 0 0,0 0 1,0-1-1,0 1 0,0 0 1,0 0-1,0 0 0,0 0 1,0 0-1,0 0 0,0 0 1,0 0-1,0 0 0,0 0 1,0 0-1,0-1 0,0 1 1,0 0-1,0 0 0,0 0 1,0 0-1,0 0 0,0 0 1,0 0-1,0 0 0,0 0 1,0 0-1,0 0 0,0 0 1,0 0-1,-1 0 0,1 0 1,0 0-1,0 0 0,0 0 1,0 0-1,0 0 0,0 0 1,0 0-1,0 0 0,0 0 1,0 0-1,0 0 0,0 0 1,-1 0-1,1 0 0,0 0 1,0 0-1,0 0 0,0 0 1,0 0-1,0 0 0,0 0 1,0 0-1,0 0 0,0 0 1,0 0-1,0 0 0,0 0 1,-1 0-1,4-6-416,1 0 0,-1 0 1,7-7-1,-6 7 22,7-12-459,0 0 0,10-22 0,-6 11 112,1 1 166,-6 11 298,-1 0 0,7-18 0,-7 7 145,-6 17 130,1 1 1,0-1 0,0 1-1,1-1 1,0 1 0,7-9-1,4-3 318,62-91 1833,-74 106-1974,0 0 1,1 1-1,0-1 0,0 1 1,0 0-1,1 0 0,0 0 1,1 1-1,-1 0 0,10-6 1,-13 10-132,-1-1 0,0 0 0,1 1 0,-1 0 0,1 0 0,-1-1 0,1 1 0,0 1 0,0-1 0,-1 0 0,1 1 0,0-1 0,0 1 0,0 0 0,0 0 0,-1 0 0,1 1 0,0-1 0,0 0 0,0 1 0,-1 0 0,1 0 1,0 0-1,-1 0 0,1 0 0,-1 0 0,1 1 0,-1-1 0,0 1 0,3 2 0,39 49 569,-36-46-514,-1 0 0,-1 1-1,1 0 1,-1 0 0,-1 0-1,10 18 1,-5-1 36,-1-2 27,16 27 0,-12-27-39,-2 2 0,0-1 0,-2 1 0,0 1 0,5 30 0,-12-45-25,11 75 12,-12-73-252,0 1 0,-1 0 0,-3 25 0,-6-7-946,7-4 326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4576,'0'0'3258,"2"-2"-2628,0 0-495,0 1 0,0 0 0,0-1 1,0 1-1,0 0 0,0 0 0,0 1 0,1-1 1,-1 0-1,0 1 0,1-1 0,-1 1 0,3 0 1,38 0 1300,-25 0-1192,120 0 2417,-137 0-2647,-1 0-1,1 0 1,-1 0 0,1 0-1,0 0 1,-1 0-1,1 0 1,-1 0 0,1 0-1,-1 0 1,1 0-1,-1-1 1,1 1 0,-1 0-1,1 0 1,-1-1 0,1 1-1,-1 0 1,1-1-1,-1 1 1,0 0 0,1-1-1,-1 1 1,0-1-1,1 1 1,0-1 0,-1 0-63,0 1 0,1-1 0,-1 1 0,1-1 1,-1 1-1,1-1 0,-1 1 0,1-1 1,-1 1-1,1-1 0,-1 1 0,1 0 1,-1-1-1,1 1 0,0 0 0,-1 0 1,1 0-1,0-1 0,-1 1 0,1 0 0,0 0 1,-1 0-1,1 0 0,0 0 0,-1 0 1,2 0-1,10 0-868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5312,'0'0'2400,"28"14"-2080,14-14 192,-14 0-352,14-14-64,13 14-64,1 0 160,0-14-96,0 0-2720,-14 14 1440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3072,'0'5'404,"2"12"1790,-2-17-2161,0 0 0,0 1 1,0-1-1,1 1 1,-1-1-1,0 0 1,0 1-1,1-1 0,-1 0 1,0 0-1,0 1 1,1-1-1,-1 0 0,0 1 1,1-1-1,-1 0 1,0 0-1,1 0 0,-1 1 1,1-1-1,-1 0 1,0 0-1,1 0 0,-1 0 1,1 0-1,-1 0 1,0 0-1,1 0 0,0 0 1,4-2 360,-4 0-371,1 1 0,0 0 0,-1 0 0,1 0 0,0 0 0,0 0 0,0 0 0,0 1 0,0-1 0,0 0 0,0 1 0,0 0 0,0-1 0,0 1 0,0 0 0,0 0-1,0 0 1,0 0 0,4 1 0,-2 0 4,1-1 0,-1 0-1,1 0 1,-1 0-1,1-1 1,-1 0 0,6-1-1,30-13 156,44-24-1,-59 28-69,-23 10-106,-1 1 0,-1 0-1,1 0 1,0 0 0,-1 0 0,1 0 0,0 0 0,-1-1 0,1 1 0,-1 0 0,1 0-1,-1-1 1,1 1 0,0 0 0,-1-1 0,1 1 0,-1-1 0,1 1 0,-1 0-1,0-1 1,1 1 0,-1-1 0,1 1 0,-1-1 0,0 1 0,1-1 0,-1-1 0,3-4 48,0 2-22,-3 3-31,1 1 0,-1-1 1,0 0-1,1 1 0,-1-1 0,1 0 0,-1 0 0,0 0 1,0 1-1,1-1 0,-1 0 0,0 0 0,0-1 0,0 1-4,-1 0-1,1 0 1,0 1-1,-1-1 1,1 0-1,-1 0 0,1 1 1,-1-1-1,0 0 1,1 0-1,-1 1 0,1-1 1,-1 1-1,0-1 1,0 1-1,0-1 0,1 1 1,-1-1-1,0 1 1,-1-1-1,-35-13 313,36 14-306,1-1 4,-1 1 0,0-1 1,1 1-1,-1 0 0,0-1 0,0 1 0,1-1 0,-1 1 0,0 0 0,0 0 1,0 0-1,1-1 0,-1 1 0,0 0 0,0 0 0,0 0 0,0 0 0,1 0 1,-1 0-1,0 0 0,0 1 0,0-1 0,0 0 0,1 0 0,-1 1 0,-1 0 1,-5 1 15,-5 1 18,10-3-34,0 1-1,0-1 1,0 1 0,0-1-1,0 1 1,0 0-1,0 0 1,0 0-1,0 0 1,1 0 0,-1 0-1,0 1 1,-1 0-1,-7 8 66,6-7-90,1 0 0,0 1-1,-1-1 1,1 1 0,0 0 0,1-1 0,-1 1 0,1 1 0,0-1 0,-3 8-1,-6 10 106,9-19-40,0 1 0,0-1 1,1 1-1,-1 0 1,1-1-1,0 1 0,0 0 1,0 0-1,-1 8 0,1 10 146,1-14-121,-1-1 0,1 1 0,0-1 0,3 14 0,-2-19-45,-1 0-1,1 1 1,0-1-1,0 0 1,0 1-1,0-1 1,1 0-1,-1 0 1,0 0-1,1 0 1,0 0-1,-1-1 1,1 1-1,0 0 1,0-1-1,0 1 1,0-1-1,0 0 1,3 2-1,11 4-19,1-1 1,1-1-1,-1 0 1,22 2-1,3 5 63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1984,'-12'-12'640,"11"11"-516,-1 1 0,0-1 0,1 1 0,-1-1 0,0 1 0,0-1 1,1 1-1,-1 0 0,0 0 0,0 0 0,0 0 0,1 1 0,-1-1 0,-2 1 0,0 1 703,-25 21 310,23-20-931,0 2-1,0-1 1,1 0 0,-1 1 0,1 0 0,0 1 0,-6 9 0,3 0 58,1 0 0,-10 29 0,4-9-54,-4 8 167,1 2 0,-20 90 0,33-118-351,-8 43-31,-3 98 0,14-30-726,-1-123 581,1 0 0,0 1 0,1-1 0,-1 0 0,1 0 0,0 0 0,0 0 0,1 0 0,-1 0 0,1-1 0,0 1 0,1 0 0,-1-1 0,1 1 0,4 5 0,10 18-1012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1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44 6048,'0'0'1952,"0"-2"-1179,0 2-743,0-1-1,0 1 0,0-1 1,0 1-1,0-1 1,0 1-1,0 0 1,0-1-1,0 1 1,-1-1-1,1 1 1,0-1-1,0 1 0,0 0 1,0-1-1,-1 1 1,1 0-1,0-1 1,0 1-1,-1 0 1,1-1-1,0 1 1,-1 0-1,1-1 1,0 1-1,-1 0 0,1 0 1,-1-1-1,1 1 1,0 0-1,-1 0 1,1 0-1,-1 0 1,1 0-1,0-1 1,-1 1-1,1 0 1,-1 0-1,1 0 0,-1 0 1,0 0-1,1 0-7,0 0 0,0 0 0,-1 0 0,1 0 0,0 0-1,0 0 1,0-1 0,0 1 0,-1 0 0,1 0 0,0 0-1,0 0 1,0-1 0,0 1 0,0 0 0,0 0 0,0 0 0,-1-1-1,1 1 1,0 0 0,0 0 0,0 0 0,0-1 0,0 1-1,0 0 1,0 0 0,0-1 0,0 1 0,0 0 0,0 0-1,0 0 1,0-1 0,1 1 0,-1 0 0,0-1 0,0 1-6,0 0 0,0 0-1,0 0 1,0-1 0,0 1 0,0 0 0,0 0 0,0 0 0,0-1 0,0 1 0,0 0 0,0 0 0,0-1 0,0 1 0,0 0 0,0 0 0,0 0-1,0-1 1,0 1 0,0 0 0,0 0 0,0 0 0,0-1 0,0 1 0,-1 0 0,1 0 0,0 0 0,0 0 0,0-1 0,0 1 0,0 0 0,-1 0 0,1 0-1,0 0 1,0-1 0,-1 2-5,1-1 0,-1 0-1,1 0 1,-1 0 0,1 0-1,-1 0 1,1-1 0,0 1-1,-1 0 1,1 0 0,-1 0-1,1 0 1,0 0 0,-1-1-1,1 1 1,-1 0 0,1 0-1,0 0 1,-1-1 0,1 1-1,0 0 1,-1-1 0,1 1-1,0 0 1,0-1 0,-1 1-1,1 0 1,0-1 0,0 1-1,-1-1 1,1 1 0,0 0-1,0-1 1,0 1 0,0-1-1,0 1 1,0-1 0,0 1-1,0-1 1,0 1 0,0-1-1,0 1-1,0-1 1,-1 1-1,1 0 0,0 0 0,0 0 0,0-1 0,-1 1 0,1 0 0,0 0 1,0 0-1,0 0 0,-1 0 0,1-1 0,0 1 0,0 0 0,-1 0 1,1 0-1,0 0 0,0 0 0,-1 0 0,1 0 0,0 0 0,0 0 0,-1 0 1,1 0-1,-1 0 0,-4 1 59,-39-1 1073,42 0-1118,0 0 0,1 0-1,-1 0 1,0 1 0,0-1 0,1 1-1,-1-1 1,0 1 0,1 0 0,-1 0-1,0 0 1,1 0 0,-1 0 0,1 0-1,-1 0 1,1 0 0,0 1 0,-2 1-1,-7 6 117,3-4-53,0-1-1,-1 0 1,-8 4-1,10-6-37,1 1 0,-1-1 0,1 1 0,0 1 0,0-1-1,-6 6 1,-22 32 315,31-38-358,-1 0 1,1-1-1,0 1 0,-1 0 1,1 0-1,1 0 0,-1 0 1,0 0-1,1 0 0,0 1 1,-1-1-1,1 1 0,1-1 1,-1 1-1,0-1 0,1 1 1,0-1-1,0 1 0,0-1 1,0 1-1,0 0 0,1-1 1,1 6-1,0-1 16,1-1 1,0 0-1,0 0 0,1 0 1,0 0-1,0-1 0,1 1 1,-1-1-1,8 6 0,-1 0-2,0-1 0,1 0-1,19 14 1,-27-23-29,1 1 0,-1-1 0,0 0 1,1 0-1,-1-1 0,1 1 0,0-1 0,-1 0 1,7 0-1,10 3-79,-14-3 65,-3 0 9,0 0-1,0 0 1,0-1-1,0 1 0,0-1 1,7-1-1,21-8-111,-13 2 51,26-2-41,-32 3 116,-1-1-1,1 0 1,-1 0 0,0-2-1,-1 1 1,0-1 0,14-15-1,-22 21 17,-1 1 1,1-1-1,-1 0 0,0 0 0,0 0 0,0-1 0,0 1 1,0 0-1,-1-1 0,1 1 0,-1-1 0,0 1 0,0-1 1,0-4-1,0 5-3,-1-1 2,1 1-1,-1-1 1,0 0-1,0 0 0,0 1 1,-1-1-1,1 0 1,-1 0-1,0 1 1,-2-7-1,-2-2 93,-12-20 0,4 9 302,10 17-366,0-1 1,-1 1-1,0 0 0,-1 0 1,1 0-1,-1 1 0,0 0 1,0-1-1,-1 2 0,1-1 1,-1 1-1,0 0 0,-1 0 1,-6-3-1,10 6-31,0 0-1,0 0 1,0 0 0,-1 1 0,1-1-1,0 1 1,0 0 0,0 0 0,-1 0-1,-3 1 1,-12 1-1,17-2-56,-20 1-716,21-1 712,0 1 0,0-1 0,0 0 0,0 1 0,0-1 0,0 1-1,0-1 1,1 1 0,-1-1 0,0 1 0,0 0 0,1-1 0,-1 1 0,0 0-1,1 0 1,-1-1 0,0 1 0,0 1 0,-3 8-343,3-8 340,0 0 0,0 0 0,0 0 0,0 0 0,0-1 0,-1 1 0,1 0 1,-2 1-1,-1 2 10,0 0 0,0 0 0,-6 10 1,4-5 53,5-9-10,0 0 1,0 1 0,0-1-1,0 0 1,0 0 0,0 0-1,0 0 1,-1 0 0,1-1 0,0 1-1,-1 0 1,1 0 0,0-1-1,-1 1 1,1-1 0,-1 0-1,-1 1 1,2-1-1,0 1-1,-1-1 1,1 0 0,0 1-1,0-1 1,0 0-1,0 1 1,0-1 0,0 1-1,-1 1 1,-5 12 53,7-12-13,-1 0 0,0 1 0,0-1 0,0 0 0,0 0 0,0 0 0,0 0 0,0-1 0,-3 4 0,3-4-10,0 0 1,0 1-1,0-1 0,0 0 1,0 0-1,0 1 0,0-1 1,0 1-1,1-1 0,-1 1 1,0-1-1,1 1 0,-1 1 1,1-2-20,0 0-1,0 0 1,0 0 0,0-1 0,0 1 0,1 0 0,-1 0 0,0-1 0,0 1 0,1 0 0,-1 0 0,0-1 0,1 1 0,-1 0 0,1-1 0,-1 1 0,1 0 0,-1-1 0,1 1 0,-1-1 0,1 1-1,0-1 1,-1 1 0,1-1 0,0 0 0,-1 1 0,2 0 0,8 4 178,-8-4-144,1 1-1,-1-1 1,1 0-1,-1 0 1,1 0-1,-1 0 1,1 0-1,0 0 1,-1-1-1,1 0 1,3 1-1,3-1 58,-6 1-60,0-1 0,1 0 0,-1 0 0,0 0 0,0 0 1,0-1-1,1 1 0,3-2 0,-5 1-27,5-2 47,0 1 0,0 0 0,0 1 0,14-2-1,-19 3-56,0 0 0,0 0 0,-1 0 0,1-1-1,0 1 1,-1-1 0,1 1 0,0-1-1,-1 1 1,1-1 0,-1 0 0,4-1-1,-4 1-26,0 0-1,0 0 0,1 0 0,-1 1 1,0-1-1,1 1 0,-1-1 0,0 1 1,1 0-1,-1-1 0,1 1 0,2 0 1,7-2-1042,-11 2 940,1-1 0,-1 1-1,0 0 1,0-1 0,1 1 0,-1-1 0,0 1 0,0-1-1,0 1 1,0-1 0,1 1 0,-1-1 0,0 1 0,0-1 0,0 1-1,0-1 1,0 1 0,0-2 0,0 0-1114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9632,'-28'-13'4928,"15"13"-3680,13 13-800,-14 1-97,14 0-223,-14 28-32,14 0-64,-14 0-2047,28 14 1087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8128,'-14'42'3680,"0"14"-3168,0-28-736,0 0 32,-14 0 96,14 0 64,-27-14-1024,27 0 576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1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281 335 5472,'0'-1'124,"-1"0"0,1 0 1,0 0-1,0 0 0,0-1 1,-1 1-1,1 0 0,0 0 1,-1 0-1,1 0 0,-1 0 1,1 0-1,-1 0 0,0 0 0,1 0 1,-1 0-1,0 0 0,0 0 1,0 1-1,0-1 0,1 0 1,-1 1-1,0-1 0,0 0 1,-1 1-1,1-1 0,0 1 1,0-1-1,0 1 0,0 0 0,0 0 1,-2-1-1,-4 0 278,0 0 1,0 1-1,0 0 0,-9 1 0,3 0-281,11-2-88,0 2 0,1-1 0,-1 0-1,0 0 1,0 1 0,0-1 0,1 1-1,-1-1 1,0 1 0,1 0 0,-1-1-1,0 1 1,1 0 0,-1 0 0,1 0-1,-1 1 1,1-1 0,0 0 0,-1 0-1,0 3 1,-9 6 229,-23 16 262,-37 32 840,65-51-1291,0 0 1,1 0 0,0 0 0,0 1 0,1 0 0,-7 16 0,10-22-62,0 0 0,0 0 0,1 1 0,-1-1 1,0 0-1,1 1 0,0-1 0,-1 1 0,1-1 0,0 1 0,0-1 1,1 0-1,-1 1 0,0-1 0,1 1 0,-1-1 0,1 0 0,0 1 1,0-1-1,0 0 0,0 0 0,0 0 0,1 0 0,-1 1 0,0-2 1,3 3-1,0 0-18,1 0 0,-1 0 1,1-1-1,0 0 1,0 0-1,0 0 0,1-1 1,10 4-1,12-1-75,-14-3 40,-7-1-9,0 1 0,0-1 0,0-1 0,0 1 0,0-1 0,0-1 0,0 1 0,0-1 0,0 0 0,9-3 0,2-1-109,0-1 0,-1-1 0,0 0 0,0-2 0,22-13 0,-37 20 154,1 1 0,-1-1 1,0 0-1,1 0 0,-1 0 1,0 0-1,0 0 0,2-4 0,-3 4-2,0 1-1,0-1 1,-1 0-1,1 0 0,-1 0 1,0 0-1,1 1 1,-1-1-1,0 0 0,0 0 1,0 0-1,0 0 1,-1 0-1,1 0 0,0 0 1,-1 0-1,1 1 1,-2-3-1,-2-4-111,0 1 0,-1 0 0,1 0 0,-1 0 0,-1 1 0,1-1-1,-11-7 1,12 9-80,-8-9-1534,10 0 469</inkml:trace>
  <inkml:trace contextRef="#ctx0" brushRef="#br0" timeOffset="1">267 0 7648,'-3'3'245,"1"-1"0,-1 0 1,1 0-1,0 1 0,0 0 1,0-1-1,0 1 0,1 0 1,-1 0-1,1 0 0,0 0 1,0 0-1,0 0 0,0 0 1,0 0-1,1 0 0,-1 0 1,1 1-1,0 3 0,-1 14 255,-5 27 0,3-24-141,-1 34 0,3-9-29,4 98 364,0-120-618,5 97 176,-8-103-208,-1 1-1,-1-1 0,-8 40 0,-16 35-315,12-40-880,8-45 334,1-15-239,2 1 697,1 1-610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1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8128,'-14'-14'3680,"0"42"-3168,1-14-160,13 0-288,-14 28-32,14-14 0,-14 27-896,0-13 480,14 0-2880,14 0 1824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22 4224,'0'0'4149,"3"-2"-2741,6-8-389,-9 10-947,1-1 0,-1 1 1,1 0-1,-1-1 0,1 1 1,-1 0-1,1 0 0,-1-1 1,1 1-1,-1 0 0,1 0 1,-1 0-1,1-1 0,-1 1 1,1 0-1,-1 0 0,1 0 1,-1 0-1,1 0 0,0 0 0,4 0 159,-4-1-215,-1 1 27,1-1 0,0 1 0,-1-1-1,1 1 1,0 0 0,0-1 0,-1 1-1,1 0 1,0-1 0,0 1 0,0 0 0,0 0-1,-1 0 1,1 0 0,0-1 0,0 1-1,0 1 1,0-1 0,-1 0 0,1 0 0,0 0-1,0 0 1,0 0 0,-1 1 0,1-1-1,1 1 1,6 2 141,-5-2-61,1-1 1,0 1 0,0-1 0,0 1 0,6-1 0,-6-1-56,0 2-1,0-1 1,0 0 0,1 1 0,-1-1-1,0 1 1,7 3 0,1 2 55,0 0 1,0 1 0,-1 1-1,0 0 1,-1 0-1,0 1 1,0 0-1,-1 1 1,10 13 0,-8-8-70,0 0 0,-2 0 1,0 1-1,0 1 0,-2-1 1,10 31-1,-10-17 133,4 39 0,-11-64-167,3 17 70,-1 0 0,-1-1-1,-1 1 1,-1 0-1,-6 36 1,0-29-7,-1 1 0,-2-2 0,-23 49 0,17-44-219,-38 59 0,36-67-44,-2-2 1,0-1 0,-2 0-1,-30 24 1,12-16-714,-76 44 0,9-20-1603,18-22 758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70 5312,'-12'-12'1701,"12"12"-1689,0 0 0,0 0 0,0 0 0,0 0 0,0 0-1,0 0 1,0 0 0,0 0 0,-1 0 0,1 0 0,0 0 0,0 0 0,0-1-1,0 1 1,0 0 0,0 0 0,0 0 0,0 0 0,0 0 0,0 0 0,0 0 0,0 0-1,0 0 1,0-1 0,0 1 0,0 0 0,0 0 0,0 0 0,0 0 0,0 0-1,0 0 1,0 0 0,0-1 0,0 1 0,0 0 0,0 0 0,0 0 0,0 0 0,0 0-1,0 0 1,0 0 0,0 0 0,0 0 0,0-1 0,0 1 0,0 0 0,0 0-1,0 0 1,1 0 0,-1 0 0,0 0 0,0 0 0,0 0 0,0 0 0,0 0 0,0 0-1,1-1 42,0 0 12,0 0-1,0 0 1,0 0 0,0 0-1,0 0 1,0-1-1,-1 1 1,1 0-1,-1 0 1,1-1-1,-1 1 1,1 0 0,-1 0-1,1-1 1,-1 1-1,0-1 1,0 1-1,0 0 1,0-3-1,0 3-17,0 1-1,0-1 0,0 0 0,0 1 0,0-1 0,0 1 0,1-1 0,-1 1 0,0-1 1,0 1-1,1-1 0,-1 1 0,0-1 0,0 1 0,1-1 0,-1 1 0,0 0 0,1-1 1,-1 1-1,1-1 0,0 0 0,0 1 55,-1-1 0,1 1 0,0-1 0,-1 1 0,1-1 0,-1 0 0,1 1 0,-1-1 0,1 0 0,-1 0 0,0 1 0,1-1 0,-1 0 0,0 0 0,0 1 0,1-1 0,-1 0 0,0-1 0,-14 4 651,12 0-725,0-1 0,1 0 0,-1 1 1,0-1-1,1 1 0,-1 0 0,1 0 1,-2 2-1,-67 82 490,-30 57 11,-21 28 251,70-104-528,14-9-75,-45 40 346,66-78-348,-2-1-1,0-1 0,-23 18 1,40-35-221,0-1 1,1 1 0,-1-1 0,0 1 0,0-1 0,0 1 0,0-1 0,0 0 0,0 1 0,0-1 0,0 0 0,0 0-1,0 0 1,0 0 0,0 0 0,0 0 0,0 0 0,0 0 0,0 0 0,0-1 0,0 1 0,0 0 0,0-1 0,-1 0 0,6-6-752,0-1 1,1 1 0,7-10-1,14-11-540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4320,'0'0'2362,"2"0"-1450,3-1-375,0 0 0,0-1 0,-1 1 0,1-1 0,6-3 0,-10 5-437,0-1 1,1 0-1,-1 1 1,1-1-1,0 1 1,-1 0-1,1 0 1,-1-1-1,1 1 1,0 0-1,-1 0 1,1 0-1,-1 1 1,3-1-1,3 1 174,105-1 1598,-108 0-1835,-1 0 1,1-1-1,-1 0 0,1 1 1,-1-1-1,1 0 0,-1-1 1,0 1-1,6-3 0,18-1-202,-13-4-1136,0 6 341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6880,'1'-2'246,"2"-5"524,1 0 1,-1 1 0,8-9-1,-10 13-662,1 1 0,-1-1-1,0 1 1,1-1 0,0 1 0,-1 0 0,1 0-1,0 0 1,-1 0 0,1 0 0,0 0-1,0 0 1,0 0 0,0 1 0,0-1-1,0 1 1,0-1 0,3 1 0,-2 0-39,0 0 0,0 1 0,0-1 1,0 1-1,0 0 0,0 0 0,4 2 0,7 2 140,-9-4-116,-3 0-57,0 0 0,1-1 0,-1 1 0,0 0 0,0 0 0,0 0 0,0 0 0,-1 0 0,1 1 0,0-1 0,0 0-1,-1 1 1,1 0 0,-1-1 0,1 1 0,-1 0 0,0 0 0,0-1 0,0 1 0,2 3 0,9 18 397,-1 0 1,16 46-1,10 58-153,-17-55-185,3 20-60,-2-9 79,18 77 105,-38-156-459,0-1 0,0 1 1,-1-1-1,1 1 0,-1-1 1,0 1-1,-1 5 0,1 4-3250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7648,'0'0'4672,"14"0"-4416,14 0 736,0-14-544,28 14 64,0 0-320,0-14-320,13 14 64,-13 0-2528,-14 0 1408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6144,'0'0'1978,"3"3"-1199,2 2-595,-4-3-97,0-1-1,0 1 1,1-1-1,-1 1 1,1-1-1,-1 1 1,1-1-1,0 0 1,-1 0-1,1 0 1,0 0 0,0 0-1,0-1 1,0 1-1,-1 0 1,1-1-1,0 1 1,0-1-1,3 0 1,-1 0-11,-1 0 0,0-1-1,1 0 1,-1 0 0,0 0 0,0 0 0,0 0 0,0-1 0,4-2 0,-2 2 3,0-1-1,0 1 1,0 0-1,9-2 1,3 1 19,-11 2-71,0 1 0,-1-1 1,1-1-1,0 1 0,-1-1 1,0 0-1,1 0 0,-1 0 1,0-1-1,0 1 0,0-1 1,6-6-1,8-14 197,-4 12-120,-14 11-92,1-1-1,-1 0 1,1 0-1,-1 0 1,1 0 0,-1 0-1,0 0 1,1 0-1,-1 0 1,0 0-1,0-1 1,0 1 0,0 0-1,0-1 1,0 1-1,-1-1 1,1 1 0,0-1-1,-1 1 1,1-1-1,-1 0 1,1 1 0,-1-1-1,0 0 1,0-2-1,1-1 40,-1 3-36,1 0 0,-1 0 0,0 0 1,0 0-1,0 0 0,0 0 0,0 1 1,0-1-1,0 0 0,-1 0 0,1 0 0,-1 0 1,1 0-1,-1 1 0,0-1 0,-1-2 1,-5 0 66,0 0 0,-1 0 0,1 1 1,-1 0-1,-9-2 0,8 2 49,8 3-112,-1-1 1,1 1 0,0 0 0,-1 0 0,1 0-1,-1 0 1,1-1 0,0 2 0,-1-1 0,1 0-1,-1 0 1,1 0 0,-2 1 0,-32 9 391,33-10-385,0 0 0,-1 0 0,1 1 0,0-1 0,0 1 0,-1-1 0,1 1 0,0 0 0,0 0 0,0 0 0,0 0 0,0 1 0,0-1 0,1 0 0,-1 1 0,0-1 0,1 1 0,-1 0 0,1 0 0,-1-1 0,1 1 0,-2 3 0,2-3-6,-9 10 67,7-9-66,0 1 0,0-1-1,0 1 1,1 0-1,0 0 1,0 0 0,0 0-1,0 0 1,0 0-1,1 0 1,-1 1 0,1-1-1,1 1 1,-1-1-1,0 1 1,1 4 0,0-3-2,0 0 0,0 0 0,0 0 0,1 0 0,0 0 0,0 0 0,1 0 0,0 0 1,0-1-1,0 1 0,3 6 0,-3-10-1,0 0 1,1 0-1,-1 0 1,0 0-1,5 3 1,1 1 19,7 4-230,0 0 0,1-1 0,0 0 0,0-2 0,29 10 0,-32-14-573,0-1 0,-1-1 0,1 0 0,0 0-1,19-3 1,-2 1-2356,0 1 487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5824,'-28'0'2624,"0"0"-2272,0 0 928,14 14-768,-28 28 704,14 0-704,-13 28 672,27 13-704,-14 1 192,14 0-384,14-1-320,0-13 0,42 0-1280,-15 0 736,29-28-3008,0-14 1984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197 118 3232,'11'-11'1035,"-8"8"-614,-4 3-385,1 0 1,0 0-1,0 0 0,0-1 1,-1 1-1,1 0 1,0 0-1,0-1 0,0 1 1,0 0-1,0-1 1,0 1-1,-1 0 1,1 0-1,0-1 0,0 1 1,0 0-1,0-1 1,0 1-1,0 0 0,0-1 1,0 1-1,0 0 1,1-1-1,-1 1 0,0 0 1,0 0-1,0-1 1,0 1-1,0 0 0,0-1 1,1 1-1,-1 0 1,0 0-1,0-1 0,0 1 1,0 0-1,1 0 1,-1 0-1,0-1 0,0 1 1,1 0-1,-1 0 1,0 0-1,1 0 0,8-5 658,-8 5-676,-1 0 0,0 0 0,0 0 0,0 0 0,0 0 0,1-1 0,-1 1 1,0 0-1,0 0 0,0 0 0,0 0 0,1-1 0,-1 1 0,0 0 0,0 0 0,0 0 0,0-1 0,0 1 1,0 0-1,0 0 0,0 0 0,0-1 0,0 1 0,0 0 0,0 0 0,0-1 0,0 1 0,0 0 1,0 0-1,0 0 0,0-1 0,0 1 0,0 0 0,0 0 0,0-1 0,0 1 0,0 0 0,0 0 0,0 0 1,0 0-1,-1-1 0,1 1 0,0 0 0,0 0 0,0 0 0,0 0 0,-1-1 0,1 1 0,0 0 0,0 0 1,-1 0-1,-8-2 657,7 2 173,1-1-808,1 0 0,-1 0 0,1 0-1,-1 0 1,0 0 0,1 1 0,-1-1 0,0 0 0,1 1 0,-1-1 0,0 0 0,-2 0 0,2 0 33,0 0-14,-1 1 1,0-1-1,1 0 1,-1 1-1,0 0 1,1-1-1,-1 1 1,0 0-1,1 0 1,-1 0-1,0 0 0,1 0 1,-1 0-1,-3 1 1,3 0-120,-3-1 129,1 0 1,0 0 0,-1 1-1,1 0 1,0 0 0,0 0-1,0 0 1,0 1 0,0 0-1,0 0 1,0 0 0,0 0-1,1 0 1,-1 1 0,-5 5-1,-19 10 246,21-8-145,0 0 0,1 0-1,0 1 1,1 0 0,-6 14 0,4-8 3,1 1 0,-6 24 0,11-33-171,0 1 0,0-1 0,0 0 0,1 1 0,1-1 0,2 14 0,-2-17 29,0 1 1,1 0 0,0-1-1,1 0 1,-1 1-1,1-1 1,1 0-1,-1 0 1,1-1 0,0 1-1,0-1 1,0 0-1,1 0 1,0 0 0,0 0-1,0-1 1,1 0-1,-1 0 1,1 0-1,0-1 1,0 0 0,0 0-1,0-1 1,10 3-1,-3-1 10,0-1 0,0 0 0,0-1 0,1 0 0,-1-2 0,1 1-1,-1-2 1,16-1 0,54-12 194,-77 13-227,-1-1-1,0 1 1,0-1 0,0 0 0,0-1 0,0 1-1,0-1 1,0 0 0,-1 0 0,1 0 0,-1-1-1,5-4 1,-7 6-2,-1 0 0,1 0 0,0 0 0,-1 0 0,1 0-1,-1 0 1,1 0 0,-1-1 0,1-1 0,4-15 41,0 1 0,-1-1 0,-1 1 0,3-36 0,-7 42-21,-1 1 1,0 0-1,-5-20 1,2 12 16,-4-22 130,6 31-72,0-1-1,0 1 1,0-20 0,2 27-115,0 1 1,1 0-1,-2 0 0,1 0 1,0 0-1,0-1 1,-1 1-1,1 0 0,-1 0 1,1 0-1,-1 0 1,0 0-1,0 0 0,0 0 1,0 0-1,0 1 1,0-1-1,-1 0 0,-1-1 1,2 1 20,-1 0 0,1 1 0,0-1 1,0 0-1,0 0 0,0 0 0,-1-2 0,2 2 4,-1 0-1,0 0 1,0 0-1,0 1 0,0-1 1,0 0-1,0 1 1,0-1-1,0 1 1,-1-1-1,1 1 0,-1-1 1,1 1-1,-1 0 1,1 0-1,-3-2 1,0 2-2,0 1 1,0-1-1,0 0 1,1 1 0,-1 0-1,0 0 1,0 0-1,0 0 1,1 1-1,-1-1 1,0 1 0,0 0-1,1 0 1,-7 3-1,-9 5-120,-2-3-210,16-5 251,0 0 1,0 1-1,0-1 0,0 1 0,1 0 1,-1 0-1,0 1 0,1-1 0,0 1 0,-7 5 1,-8 15-113,-32 19 310,47-38-201,-1 0 1,1 0-1,-1 0 0,-9 4 0,4-2-16,9-5 73,0 0 0,0 0 0,0 0 1,-1 0-1,1 0 0,0 0 0,0 0 0,0 0 0,1 0 1,-1 0-1,0 1 0,0-1 0,1 0 0,-1 1 0,0 1 1,0 21 50,1-10 194,0-8-148,1-1 0,0 0 0,0 0 0,0 0 1,2 5-1,-2-8-87,-1 0 1,1 0-1,0 0 1,0-1 0,-1 1-1,1 0 1,0 0-1,1-1 1,-1 1-1,0-1 1,0 1 0,1-1-1,-1 0 1,1 1-1,-1-1 1,1 0-1,2 2 1,0-3-1,0 1 0,-1 0 0,1-1 0,7 0 0,17 2 591,-21 0-476,-5-1-73,0-1 0,0 1 0,0-1 0,0 1 0,0-1 0,0 0 0,0 0-1,0 0 1,0 0 0,0 0 0,0-1 0,0 1 0,0-1 0,1 1 0,-2-1 0,4-1-1,4 1 26,-1-1 0,1 1 0,0 1-1,0 0 1,14 1 0,5 0 49,-26-1-91,-1 0 1,1 0-1,-1-1 0,1 1 0,-1 0 0,0-1 1,1 1-1,-1-1 0,0 1 0,1-1 0,-1 1 1,2-3-1,-1 2-7,-1 1 0,1-1 0,-1 0 0,1 0 0,-1 1 0,1-1 0,0 0 0,-1 1 0,1 0 0,0-1 0,0 1-1,3 0 1,-2 0-177,-1 0-234,1 0-1,-1 0 1,1 0 0,-1 0-1,1-1 1,-1 1 0,3-1 0,9-9-2103,0 8 796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6816,'-14'42'3072,"14"-14"-2656,-14-14-160,14 14-224,-28 0 64,14 0-64,0-14-384,0 14 224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6816,'0'0'2197,"2"5"-1344,4 4-403,0-1 0,0 1-1,0-1 1,10 8-1,-9-8-128,0-1 1,0 1-1,0 1 0,-1-1 0,-1 1 0,9 18 0,5 40 522,21 103-206,-35-140-469,-1 0-1,-2 0 0,-2 52 0,-2-66-121,-1 0 0,0 0-1,-1-1 1,-1 1 0,0-1-1,-2 0 1,1-1 0,-12 19-1,5-11-307,0 0-1,-1-2 1,-1 1-1,-1-2 0,-1 0 1,-21 19-1,18-21-935,-1-1 1,-1-1-1,-24 13 0,-12 2-1287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5824,'0'0'1866,"3"0"-1130,19 0 761,-2-1-859,35 5 1,40 12-101,43 7-116,-129-22-386,277 24 888,30-23-184,-183-2-552,0 1 1,330-7 256,-133-12-407,-16 9-22,-5-1 26,396-32 156,-316 28 666,-376 15-787,1-2 0,0 0 1,0 0-1,0-2 0,14-3 1,-65 3 60,20 3-669,1 0-1,-1 1 1,0 1-1,1 0 0,-24 7 1,-2 5-786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8224,'-14'0'4864,"28"14"-4672,0-14 64,0 0-160,14-14-352,-14 14 160,14 0-3072,0 14 1728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7872,'0'0'3584,"28"0"-3104,-14 0-64,0 0-320,28 0 96,0 0-96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2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70 4064,'0'0'1307,"0"-2"-801,1 1-438,-1 1 0,0 0 0,0-1-1,0 1 1,0-1 0,0 1 0,0 0 0,0-1-1,0 1 1,0-1 0,0 1 0,0 0 0,0-1-1,-1 1 1,1 0 0,0-1 0,0 1 0,0-1-1,0 1 1,-1 0 0,1-1 0,0 1 0,0 0 0,-1 0-1,1-1 1,0 1 0,-1 0 0,1 0 0,0-1-1,-1 1 1,1 0 0,0 0 0,-1 0 0,1-1-1,0 1 1,-1 0 0,1 0 0,-1 0 0,1 0-1,0 0 1,-1 0 0,1 0 0,-1 0 0,1 0-1,0 0 1,-1 0 0,1 0 0,-1 0 0,-1 0 785,-12 0-48,10 1-601,1-1-1,-1 1 1,0-1-1,0 0 1,1 0-1,-5-1 0,-6 0 101,10 1-274,3 0-14,0 0 1,0 0-1,0 0 1,1 0-1,-1 0 0,0 0 1,0 0-1,0 0 0,0 0 1,1 0-1,-1 0 1,0 1-1,0-1 0,1 0 1,-1 1-1,0-1 0,0 0 1,1 1-1,-1-1 0,0 1 1,1-1-1,-1 1 1,0-1-1,1 1 0,-1 0 1,1-1-1,-1 1 0,1 0 1,-1-1-1,1 1 0,0 0 1,-1 0-1,1-1 1,0 2-1,-4 3 60,0 0 0,0 0 0,0 0 1,-1-1-1,0 0 0,-9 7 0,8-8-45,6-3-28,-1 0 0,1 1 0,-1-1 0,1 0 0,-1 1 0,1-1 0,-1 0 0,1 1 0,-1-1 0,1 1 0,-1-1 0,1 1 0,0-1 0,-1 1 0,1-1 0,0 1 0,-1-1 0,1 1 0,0 0 0,0-1 0,-1 1 0,1-1 0,0 1 0,0 0 0,0-1 0,0 2 0,-1 0 3,-2 4 28,0 1 0,0-1 0,-6 7 1,5-7-18,0 0 1,0 0 0,-3 8 0,7-11 4,-2 0 1,1 1 0,0-1 0,-1 0 0,1-1 0,-1 1 0,0 0 0,-2 3 0,-6 8 123,3 13 8,-2 4-179,6-20 52,-1 0-1,1 0 0,1 0 1,0 0-1,0 16 1,2-17-15,-1-4-8,1 0 0,0 0 0,1 0 0,1 11 0,12 15-4,-12-28 0,0 0 0,0 1 0,0-1 0,0-1 0,1 1 0,0 0 0,-1 0 0,5 3 0,-4-4-15,-1-1 0,0 1 1,0 0-1,0 0 1,1 4-1,-1-4-13,-1 0 0,1 0 0,0 0 0,0-1 0,3 4 0,6 6-142,-8-8 189,1 0 0,0 0 1,0 0-1,1 0 1,5 4-1,-2-5 19,0 0 0,1-1 1,-1 1-1,0-1 0,1-1 0,-1 0 0,1 0 0,-1-1 0,15 0 0,-10 0-3,19 1 49,-18 0-69,0-1 0,1-1 0,23-3 0,-22 1-9,-8 0 2,1 1 0,0 1 0,15-1 0,-13 1 42,0 0 1,0-1 0,0 0 0,11-4 0,-5 2-55,-10 2 10,0 1 1,0-1-1,0 0 0,0-1 0,-1 0 1,1 0-1,-1 0 0,0-1 0,0 0 0,0 0 1,7-7-1,7-9 218,27-38 0,-36 43-138,-9 13-92,0 0 1,-1 0-1,1 0 0,-1 0 1,0 0-1,1-1 0,-1 1 1,0 0-1,0-1 0,-1 1 0,1-1 1,0 1-1,-1-1 0,0 1 1,1-1-1,-1-5 0,0 2-15,1 1 0,-1-1 0,1 0-1,3-7 1,-2 6 135,0 0 0,-1 0 0,0-1 0,0-10 0,0-3 82,0 10-158,-1 0-1,0 0 1,0 0 0,-4-16-1,-1 14-78,4 10 34,0 0 0,0 0 1,0 1-1,0-2 0,1 1 1,-1 0-1,1 0 0,0-3 1,0 4 7,0-1 0,0 1 1,0 0-1,0 0 0,0 0 1,-1 0-1,1 0 0,0 0 1,-1 0-1,0 0 0,1 0 1,-1 0-1,0 0 1,0 0-1,0 0 0,-1 0 1,1 0-1,0 1 0,-2-3 0,-9-14 174,11 16-164,1 0-1,-1 1 1,0-1 0,0 1 0,0-1 0,0 1-1,0-1 1,0 1 0,-1-1 0,1 1 0,0 0-1,-3-2 1,-3 0 26,4 2-12,0-1 1,1 1-1,-1-1 1,0 0-1,0 0 1,1 0-1,-1 0 1,1 0-1,-3-4 1,-3-1 87,1 1-122,0-1-1,-1 2 1,0-1-1,-14-7 0,-6 9 64,23 1-39,3 2-28,-1-1 0,0 1 0,1 0 1,-1 0-1,0 0 0,0 1 0,0-1 0,1 1 1,-1-1-1,0 1 0,-6 0 0,-11 0-680,15 0 192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237 317 6048,'12'-23'1952,"-12"23"-1934,0-1 0,0 1 0,0 0 0,1 0 0,-1 0 0,0 0 0,0 0 0,0 0 0,0-1 0,0 1 0,0 0 0,0 0 0,0 0 0,0 0 0,1-1-1,-1 1 1,0 0 0,0 0 0,0 0 0,0-1 0,0 1 0,0 0 0,0 0 0,0 0 0,0 0 0,0-1 0,0 1 0,0 0 0,-1 0 0,1 0 0,0-1 0,0 1 0,0 0 0,0 0 0,0 0 0,0 0 0,0 0 0,0-1 0,-1 1 0,1 0 0,0 0 0,0 0 0,-7-7 122,4 3 247,-1 0 0,1 1-1,-1-1 1,0 1 0,0 0 0,0 0 0,0 1-1,0-1 1,-1 1 0,-5-2 0,-12-7 274,20 9-611,-1 0 0,1 1 0,-1-1-1,1 1 1,-1-1 0,0 1 0,1 0-1,-1 0 1,0 1 0,0-1 0,0 0-1,0 1 1,1 0 0,-1 0 0,0 0-1,0 0 1,0 0 0,0 0 0,0 1-1,-4 1 1,0 1-51,0 0 1,0 1-1,1 0 0,-1 0 0,1 0 0,0 1 1,0 0-1,0 0 0,1 1 0,-1 0 0,1 0 1,1 0-1,-1 0 0,1 1 0,0 0 0,1 0 1,0 0-1,0 0 0,-4 14 0,7-19 0,-1 0 0,1 0 1,0 0-1,-1 0 0,1 0 0,0 0 0,0 0 0,0 0 0,1 0 0,-1 0 0,0 0 1,1 0-1,-1 0 0,1 0 0,0 0 0,1 2 0,0 0-20,1 0 0,0-1-1,0 1 1,0-1 0,5 4-1,4 4-107,-7-5 72,-4-4 28,0-1 1,1 1 0,-1-1 0,0 0 0,1 1-1,-1-1 1,1 0 0,-1 0 0,1 0-1,2 1 1,1-1-148,0 1-1,0-1 1,10 0-1,1 1-183,1 1 34,13 1-260,26-11-630,38 4 188,-70 4 813,-19-1 198,-1-1 0,0 1 0,0 0 0,1-1 0,-1 0 0,0 0 0,0 0 0,0-1 0,0 1 1,0-1-1,0 0 0,0 0 0,5-4 0,0 0 14,3-1 28,-1 0 0,18-17-1,-25 21 106,0-1 1,-1 1-1,0-1 0,0 0 0,0 0 0,0 0 1,-1-1-1,1 1 0,1-7 0,-3 9 47,-1-1 1,1 0-1,-1 1 0,1-1 0,-1 1 1,0-1-1,0-3 0,-1 2 234,1 4-348,-1 0 0,1-1-1,-1 1 1,0 0-1,1-1 1,-1 1 0,0 0-1,1 0 1,-1 0-1,0 0 1,0-1 0,1 1-1,-1 0 1,0 0 0,1 0-1,-1 1 1,-1-1-1,1 0 22,1 0-76,-1 0 0,0 0-1,1 1 1,-1-1 0,0 0 0,1 0 0,-1 1 0,0-1-1,1 0 1,-1 1 0,1-1 0,-1 1 0,0-1 0,1 1-1,-1-1 1,1 1 0,-1-1 0,1 1 0,0-1 0,-1 1-1,1 0 1,0-1 0,-1 1 0,1 0 0,0-1 0,0 1-1,-1 0 1,1-1 0,0 1 0,0 0 0,0-1 0,0 1-1,0 1 1,0 34 95,1-18-93,-2-6-6,1-9 2,-1 0 0,1 0 0,0 0 0,0 0 0,0 0 0,1 0 0,-1 0 0,0-1 0,1 1 0,0 0-1,0 0 1,0 0 0,0-1 0,0 1 0,1 0 0,-1-1 0,1 1 0,1 2 0,10 12 118,-12-15-143,-1-1 1,1 1-1,0-1 0,0 0 0,-1 1 0,1-1 0,0 0 0,0 0 1,0 1-1,0-1 0,1 0 0,-1 0 0,0 0 0,0 0 1,1-1-1,-1 1 0,0 0 0,1 0 0,-1-1 0,1 1 1,-1-1-1,1 1 0,-1-1 0,4 0 0,34 0-1479,-38 0 1476,-1 0 0,1 0 0,0 0 0,-1 0 0,1 0 0,-1 0 0,1 0 0,-1 0 0,1 0 0,-1 0 0,1-1 0,0 1 0,-1 0 0,1-1 0,-1 1 0,1 0 0,-1-1 0,0 1 0,1 0 0,-1-1 0,1 1 0,-1-1 0,0 1 0,1-1 0,-1 0 0,1 0-16,-1 0 1,1 0-1,-1-1 1,0 1-1,0 0 0,0-1 1,1 1-1,-1 0 1,0-1-1,-1-1 0,0-5-69,-1 1 0,0-1 0,-3-7 0,3 9 70,0 2 17,1 0 0,1 0-1,-1 0 1,1 0 0,-1 0 0,1 0 0,0 0-1,1-5 1,0 5 8,-1 0-1,0 0 1,0 0 0,0 0-1,-2-7 1,0 4 12,1 5 8,1 0 1,-1 0-1,1 0 1,0 0-1,-1 0 1,1 0-1,0 0 1,0 0-1,0-1 1,1 1-1,-1 0 1,0 0-1,1 0 1,-1 0-1,1 0 1,1-2-1,1-15 245,-3 17-207,0 0-1,0 0 1,0 0-1,1-1 1,-1 1-1,1 0 1,0 0-1,-1 0 1,1 0-1,0 0 1,0 0-1,0 0 1,0 0-1,1 1 1,1-4-1,-1 4-34,0-1 0,0 0 0,1 1 0,-1 0-1,0 0 1,1-1 0,-1 1 0,1 1 0,-1-1-1,1 0 1,-1 1 0,1-1 0,-1 1 0,1 0 0,0 0-1,-1 0 1,5 0 0,-1 0 18,-4 0 6,-1 0 0,1 1-1,0-1 1,0 0 0,0 1-1,0-1 1,-1 1-1,1 0 1,0 0 0,0-1-1,-1 1 1,1 0 0,-1 0-1,1 1 1,-1-1 0,3 3-1,0 0 149,0 1-1,0 0 0,4 9 1,-1-3 29,-5-8-110,0 1 0,0 0 0,0 0 1,-1 0-1,1 0 0,-1 0 0,0 0 0,0 1 0,-1-1 0,1 0 1,-1 0-1,0 1 0,0-1 0,-1 6 0,1 9 286,0-17-370,0 0 0,0 0 0,-1 0 0,1 0 0,0 1 0,-1-1 0,1 0 0,-1 0 0,0 0-1,0 0 1,-1 2 0,1-2 31,0 0-1,0 0 0,0 1 0,0-1 1,1 0-1,-1 1 0,1-1 0,-1 1 1,1-1-1,0 1 0,0 2 0,0-5-45,0 1-1,0-1 1,0 1-1,0-1 1,0 1-1,0-1 1,0 1-1,0-1 1,0 1-1,1-1 0,-1 1 1,0-1-1,0 1 1,1-1-1,-1 1 1,0-1-1,0 0 1,1 1-1,-1-1 1,1 0-1,-1 1 0,0-1 1,1 0-1,-1 1 1,1-1-1,-1 0 1,0 0-1,1 1 1,-1-1-1,1 0 1,-1 0-1,1 0 0,-1 0 1,1 0-1,-1 0 1,1 0-1,-1 0 1,1 0-1,-1 0 1,1 0-1,-1 0 1,1 0-1,-1 0 0,1 0 1,0-1-1,1 1-18,1-1 0,-1 0 0,0 1 0,0-1 0,0 0 0,0-1 0,0 1 0,0 0 0,0-1 0,3-1-1,-4 1-22,1 1-1,-1 0 0,1-1 0,0 1 1,0 0-1,-1 0 0,1 1 0,0-1 1,0 0-1,0 0 0,2 0 0,12-5-202,-3-9-104,-7 7 201,20-22-241,-19 23 294,-1 0 0,1 0 0,-2-1-1,1 0 1,4-9 0,-6 9-27,1 0 0,8-12 0,-12 18 104,0 1 0,1-1 0,-1 1 0,0 0 0,1-1 1,-1 1-1,1 0 0,-1 0 0,1 0 0,-1 0 0,1 0 0,0 0 0,0 0 1,-1 0-1,1 1 0,0-1 0,0 1 0,2-1 0,-4 2 58,1-1 1,-1 1-1,0 0 0,1-1 0,-1 1 1,0 0-1,0-1 0,0 1 0,1 0 0,-1-1 1,0 1-1,0 0 0,0 0 0,0-1 0,0 1 1,0 0-1,0-1 0,-1 2 0,1 0 64,0 13 108,-1-6-141,1-1 0,0 1 0,1 0 0,0 0-1,0 0 1,1 0 0,0-1 0,6 17 0,-2-13 19,-3-5-24,1 1-1,8 11 1,-10-17-59,-1 0 0,1 0 0,-1-1 1,1 1-1,0 0 0,0-1 1,0 0-1,0 1 0,0-1 1,0 0-1,0 0 0,0 0 1,5 1-1,5 0-183,0-1 0,0 0 1,1-1-1,12-1 0,-6 1-110,-14-1 142,0 1 0,0-1 0,0 0 0,-1 0 0,1 0 0,0-1 0,0 1 0,-1-1 0,1-1 0,-1 1 0,0 0 0,8-6 0,-8 5-26,-1 1 87,-1 0 0,1-1 0,-1 1 0,0 0-1,0-1 1,0 1 0,0-1 0,0 0 0,0 0-1,-1 0 1,1 0 0,-1 0 0,0 0 0,0 0 0,0 0-1,1-6 1,-1 3 40,-1-1 0,0 1-1,0-1 1,0 1 0,0-1 0,-1 1-1,-2-9 1,-1 0 399,2 8-115,0 1-1,1 0 1,-2-11-1,3 17-210,0-1 0,1 1-1,-1 0 1,0-1-1,0 1 1,0 0 0,0 0-1,0-1 1,-1 1-1,1 0 1,0-1 0,0 1-1,0 0 1,0 0 0,0-1-1,0 1 1,0 0-1,0 0 1,-1-1 0,1 1-1,0 0 1,0 0-1,0-1 1,-1 1 0,1 0-1,0-1-13,0 1 0,-1 0 1,1-1-1,0 1 0,0 0 0,0-1 0,-1 1 0,1 0 0,0 0 0,-1-1 1,1 1-1,0 0 0,-1 0 0,1-1 0,0 1 0,-1 0 0,1 0 0,0 0 0,-1 0 1,1-1-1,0 1 0,-1 0 0,1 0 0,-1 0 0,1 0 0,0 0 0,-1 0 1,1 0-1,-1 0 0,0 0 0,1 1 18,0 0 0,0 0 0,-1-1 1,1 1-1,0 0 0,0 0 0,0 0 0,0-1 0,0 1 0,0 0 1,0 0-1,1-1 0,-1 1 0,0 1 0,2 6 204,1 0 0,5 13-1,3 2 8,-9-16-210,2 1 0,-1-1-1,1 0 1,0 0 0,1 0-1,9 11 1,-5-9 14,1 0-1,1-1 0,0 0 1,0 0-1,0-1 0,1-1 1,20 9-1,-4-7 53,-15-4 25,-1 0-1,0 0 1,0 1-1,20 11 0,-16-4 118,-7-8-180,-13-7-243,-19-7-219,-14 5 103,-77-18-219,79 21 560,33 1-62,0 1 0,0 0 0,0 0 0,0-1 1,0 1-1,0-1 0,0 1 0,0-1 0,0 0 0,0 0 0,0 0 0,-1-1 1,2 2 2,1 0 0,0-1 0,-1 1 0,1 0 0,-1-1 0,1 1 0,0 0 0,-1-1 0,1 1 0,0-1 0,0 1 0,-1-1 0,1 1 1,0 0-1,0-1 0,0 1 0,-1-1 0,1 1 0,0-1 0,0 1 0,0-1 0,0 1 0,0-1 0,0 1 0,0-1 0,0 1 0,0-1 0,0 1 1,0-1-1,1 1 0,-1-1 0,0 1 0,0-1 0,0 1 0,1-1 0,-1 1 0,0-1 0,0 1 0,1 0 0,-1-1 0,0 1 0,1-1 0,0 1 1,3-4-49,1 2 1,-1-1-1,1 0 1,-1 1-1,1 0 1,0 0-1,6-2 1,13-5-157,139-56-1753,-136 56 1795,-1-1 0,38-19-1,-52 22 209,-1-1 0,1 0-1,-1-1 1,0 0-1,-1-1 1,18-21 0,-15 15 254,-1 0 0,0-1 0,-1 0 0,11-24 0,-10 16 137,-10 21-343,0 1 1,0-1-1,0 1 1,-1-1-1,1 0 1,-1 0-1,0 0 0,0 0 1,0 0-1,-1-5 1,1 6-101,-1 1 0,1 0-1,0-1 1,0 1 0,0 0 0,0-1 0,0 1-1,2-2 1,-10 15-57,5-5 72,1 1 1,1-1 0,-1 0-1,1 0 1,0 1 0,0-1-1,1 0 1,-1 1 0,1-1-1,4 10 1,1 17 21,-3-9 22,-2-10-5,1 1 1,1-1-1,4 14 1,0-8 36,-5-11-46,1 0-1,0-1 1,0 1 0,1-1-1,5 8 1,14 5 57,-21-18-88,0 0-1,1 0 1,-2-1-1,1 1 0,2 4 1,-4-7 3,2 7-347,-2-2 165,0-5-58,-1-1 210,0 0 0,0 0 0,0 1-1,0-1 1,0 0 0,0 0 0,-1 0 0,1 1 0,0-1 0,0 1-1,-3-1 1,0-1 49,1 0 1,-1 0-1,1 0 0,0 0 0,0-1 0,0 1 1,0-1-1,0 1 0,-2-4 0,1 1 31,0 2 0,0-1 0,0 0-1,0 1 1,-10-6 0,10 7 107,0-1 1,-1 0-1,1 0 0,0 0 1,0 0-1,1 0 0,-1-1 1,1 0-1,0 0 0,0 0 1,0 0-1,0 0 0,-3-8 0,6 11-117,-1 0 0,1 0 0,0 0 0,-1 0 0,1 0 0,0 0 0,0 0 0,0 0 0,0 0-1,0 0 1,0 0 0,0 0 0,0 0 0,0 0 0,1 0 0,-1 0 0,0 0 0,1 0 0,-1 0-1,2-1 1,-1-1 10,1 1-1,-1-1 1,1 1-1,0 0 1,0 0-1,5-4 0,-1 2 71,1-1 0,0 1 0,0 0 0,1 1 0,-1 0-1,13-4 1,56-10 345,-26 6-329,92-34-1,-79 23-200,-42 14-357,27-12 1,-31 8-656,-15 10 335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0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128 210 4992,'11'-12'1589,"-10"12"-1565,-1 0 1,0 0-1,0-1 0,0 1 0,0 0 0,1 0 1,-1-1-1,0 1 0,0 0 0,0 0 0,0-1 1,0 1-1,1 0 0,-1 0 0,0-1 0,0 1 1,0 0-1,0 0 0,0-1 0,0 1 0,0 0 1,0-1-1,0 1 0,0 0 0,0-1 0,0-38 2115,0 37-2071,0 1 1,0 0-1,0-1 0,1 1 1,-1 0-1,1 0 0,-1-1 1,1 1-1,-1 0 0,2-2 1,4-9 267,-4 3 11,-1 0 0,0 0 0,-1 0 0,-1-15 0,1 2 174,0 22-510,0-1-1,0 1 1,0 0-1,0-1 1,0 1-1,0-1 1,0 1-1,0-1 1,0 1 0,0 0-1,0-1 1,0 1-1,0-1 1,-1 1-1,1-1 1,0 1 0,0 0-1,0-1 1,-1 1-1,1-1 1,0 1-1,0 0 1,-1-1 0,1 1-1,0 0 1,-1 0-1,1-1 1,0 1-1,-1 0 1,1 0-1,-1-1 1,-5-3 147,1-5 55,-20-5 486,23 13-642,1 1 0,-1-1 1,1 1-1,-1 0 0,1-1 0,-1 1 1,1 0-1,-1 0 0,1 0 0,-1 0 0,0 0 1,1 1-1,-1-1 0,1 0 0,-1 1 1,1-1-1,-1 1 0,-1 1 0,-25 15 329,19-11-120,5-2-237,0-1 1,1 1 0,-1 0-1,1 0 1,0 0 0,0 0 0,0 1-1,1-1 1,-1 1 0,1-1-1,0 1 1,0 0 0,-2 10 0,3-8-20,0 1 1,0-1 0,0 1 0,1-1 0,0 1 0,1-1 0,0 0 0,0 1 0,0-1 0,1 0 0,0 0 0,0 0 0,1 0 0,0 0 0,0 0-1,1-1 1,0 1 0,0-1 0,0 0 0,6 6 0,-3-4-26,1 0 0,-1-1 0,2 0-1,-1 0 1,1-1 0,0 0 0,0 0 0,1-1-1,-1 0 1,1-1 0,0 0 0,21 5 0,-22-7-23,1-1 1,-1-1-1,17 0 1,-10-1-69,-12 2 111,0-1 1,0-1 0,0 1-1,0 0 1,0-1 0,0 0 0,0 0-1,0 0 1,0-1 0,-1 1 0,1-1-1,5-3 1,-8 5 7,0-1 0,0 0-1,1 0 1,-1 0 0,0-1 0,0 1-1,0 0 1,0 0 0,0 0 0,-1-1-1,1 1 1,0-1 0,-1 1-1,1 0 1,-1-1 0,1 1 0,-1-1-1,1 1 1,-1-1 0,0-1 0,2-8 71,-1 9-69,0 1-1,0-1 0,-1 0 1,1 1-1,-1-1 1,1 0-1,-1 0 1,0 1-1,1-1 1,-1 0-1,0 0 1,0 0-1,-1 1 0,1-1 1,0 0-1,0 0 1,-1 1-1,1-1 1,-1 0-1,0 0 1,1 1-1,-1-1 0,-2-2 1,0-2 30,-1-1 1,0 2-1,-5-7 0,6 8-9,-1-1 0,1 1 0,0-1-1,1 0 1,-1 1 0,-3-11 0,2 5-215,-1 1-1,-10-14 1,2 2-360,12 19 283,0 1 0,1-1 0,-1 1 0,1-1 0,-1 0 0,1 1 0,0-1 0,0 0 0,0 1 1,0-1-1,0 0 0,0 1 0,0-1 0,1-1 0,-1-1-705,3-1-2159,8-7 1024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84 5152,'-11'-12'1648,"11"12"-1623,-1 0 1,1 0-1,0-1 1,0 1-1,0 0 0,-1 0 1,1-1-1,0 1 1,0 0-1,0 0 1,0-1-1,0 1 0,-1 0 1,1 0-1,0-1 1,0 1-1,0 0 1,0 0-1,0-1 0,0 1 1,0 0-1,0-1 1,0 1-1,0 0 1,0-1-1,0-17 359,0 17-362,0 1-1,0 0 1,0-1-1,0 1 1,0 0-1,0 0 1,0-1-1,0 1 1,0 0-1,0-1 1,0 1 0,0 0-1,1 0 1,-1-1-1,0 1 1,0 0-1,0 0 1,0-1-1,0 1 1,0 0-1,1 0 1,-1-1-1,0 1 1,0 0 0,1 0-1,8-10 411,-9 10-388,1-1 0,-1 1 0,1-1 0,-1 1 0,0-1 0,0 1-1,1-1 1,-1 1 0,0-1 0,0 1 0,0-1 0,0 0 0,1 1 0,-1-1 0,0 1 0,0-1-1,0 0 1,0 1 0,0-1 0,-1 1 0,1-1 0,0 0 0,0 0 0,-1-1 134,1-10 547,0 10 1275,-2 4-1514,-7 8 228,9-10-692,-1 0-1,1 0 0,0 0 1,0 1-1,0-1 0,-1 0 1,1 0-1,0 1 0,0-1 1,0 0-1,0 0 0,0 1 1,-1-1-1,1 0 0,0 0 1,0 1-1,0-1 0,0 0 1,0 1-1,0-1 0,0 0 1,0 0-1,0 1 0,0-1 1,0 1-1,-11 57 1280,6 65 16,-5-59-1148,-3 23-71,8 78 41,-4-86-598,7-18 112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337 197 5472,'2'0'171,"0"0"1,0 0-1,0 0 0,1 0 1,-1-1-1,0 1 1,0-1-1,0 1 0,0-1 1,0 0-1,0 0 1,0 0-1,0 0 0,0 0 1,0-1-1,3-2 1,12-7 738,1 3 68,12-6 407,-29 13-1332,1 0 0,0-1-1,-1 1 1,1 0 0,-1-1 0,1 1 0,-1-1 0,0 0 0,0 1 0,1-1 0,-1 0 0,0 0 0,1-3 0,0-5 95,-2 9-132,0 0 1,0 0-1,1 0 0,-1 1 0,0-1 1,0 0-1,1 0 0,-1 0 0,0 1 0,1-1 1,-1 0-1,1 0 0,-1 1 0,1-1 1,-1 1-1,1-1 0,-1 0 0,1 1 0,0-1 1,-1 1-1,1-1 0,0 1 0,0-1 1,-1 1-1,1 0 0,1-1 0,-1 1 3,-1 0-1,1-1 0,0 1 0,-1 0 1,1-1-1,0 1 0,-1-1 1,1 1-1,-1-1 0,1 1 1,0-1-1,-1 1 0,0-1 0,1 1 1,-1-1-1,1 0 0,-1 1 1,0-1-1,1 0 0,-1 1 1,0-1-1,0 0 0,1 1 0,-1-1 1,0 0-1,0-1 0,0 0 42,-1 0 0,1 0 0,-1 0 0,0 0 0,1 0-1,-1 0 1,-2-2 0,0-1 55,3 3-92,-1 0 0,0 0 0,0 0 0,-1 0 0,1 1 0,0-1 0,0 1 0,-1-1 0,1 1 0,-1-1 0,0 1 0,1 0-1,-4-2 1,-2-1 3,5 2-23,-1 0 1,0 0-1,0 1 1,0-1-1,0 1 1,0 0-1,0 0 1,0 0-1,-1 1 0,1-1 1,-6 0-1,-7-1-1,-13-3-27,19 2-48,0 1-1,0 1 1,0 0 0,0 0 0,0 1 0,0 0 0,0 1 0,-11 2 0,8-1 74,1 1 0,-1 0 0,1 1 0,0 0 0,0 1 0,0 0 0,1 1 0,0 0 1,-16 12-1,19-11 36,1 0 1,0 1 0,0 0-1,0 0 1,1 1-1,-8 16 1,-24 60 503,34-77-524,-1 4 51,0 1 0,1 0 0,0 0 0,1 0 0,1 0 0,0 1 0,0 23 0,1-22-11,1-8-34,-1-1 0,1 1 0,0 0 0,1 0 0,0-1 1,0 1-1,0-1 0,1 1 0,0-1 0,0 1 0,1-1 0,4 9 0,-1-6-1,1-1-1,0 0 1,0-1 0,0 0-1,1 0 1,0 0-1,0-1 1,1 0-1,0-1 1,0 0 0,11 5-1,12 2 135,0-1 0,36 7 0,-58-16-142,0 1-25,14 3-86,0 0 0,1-2 0,43 3 0,-12-5-1023,-50-1 1027,0 0-216,0 0 1,0 0-1,0-1 1,0 0-1,0 0 1,1 0-1,-1-1 1,11-2-1,6 1-987,-18 2 27,-8-3 565,0-1 551,0 2 133,1-1 0,-1 0 0,0 1-1,0-1 1,0 1 0,0 0 0,-4-2-1,-4-1 225,1 0-1,-2 1 0,1 1 1,0-1-1,-1 2 0,0 0 1,-13-1-1,21 3-107,1 0 0,0 0 0,-1-1-1,1 1 1,0-1 0,0 0 0,0 1 0,-1-1 0,1-1 0,0 1-1,-4-3 1,5 3-25,1 1-48,0 0-1,0-1 0,1 1 0,-1-1 0,0 1 0,0-1 1,0 1-1,0-1 0,1 1 0,-1-1 0,0 0 1,0 0-1,1 1 0,-2-2 0,3 1-22,-1 1 0,1-1 0,-1 0 0,1 1 0,-1-1-1,1 1 1,-1-1 0,1 1 0,0-1 0,-1 1 0,1-1 0,0 1 0,-1 0 0,1-1 0,0 1 0,0 0-1,-1-1 1,1 1 0,0 0 0,0 0 0,1 0 0,8-3 119,1 0 0,0 1 0,0 0 0,0 1 1,16 0-1,54 1 1043,-78 0-1093,0 0-1,0 0 1,0 1-1,-1-1 1,1 1-1,0-1 1,-1 1-1,1 0 1,0 0 0,-1 0-1,4 2 1,-2 0 106,-3-3-64,1 1 1,-1 0 0,0 0 0,0 0-1,1 0 1,-1 0 0,0 0 0,0 0-1,0 0 1,0 0 0,0 0 0,-1 1 0,1-1-1,0 0 1,-1 1 0,1-1 0,0 0-1,-1 1 1,0-1 0,1 1 0,-1 1-1,1 0-55,-1 0 0,0 0-1,0-1 1,-1 1 0,1 0-1,0 0 1,-1 0 0,-1 3-1,-9 18 70,9-20-106,0 0-1,0 1 1,0-1 0,1 0 0,0 0 0,-1 1-1,1-1 1,0 10 0,1-13-51,0 1 0,-1-1-1,1 1 1,0 0 0,-1-1 0,1 1 0,-1-1 0,1 1 0,-1-1 0,0 0 0,1 1 0,-2 1-1,1-2-61,0 0 0,0 1 0,0-1-1,1 0 1,-1 1 0,1-1 0,-1 1-1,1-1 1,-1 1 0,1 0 0,0-1-1,0 3 1,0 7-1543,0-9 512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31 5824,'0'-1'133,"0"0"0,-1 0 1,1-1-1,0 1 1,0 0-1,0 0 0,-1 0 1,1 0-1,0 0 0,-1 0 1,1 0-1,-1 1 0,1-1 1,-1 0-1,0 0 0,1 0 1,-1 0-1,0 1 0,0-1 1,-1-1-1,0 1 118,0 0 0,0 0 0,0 0 0,0 0 0,0 0 0,0 0 1,0 1-1,-1-1 0,-2 1 0,1-1 52,0 1 1,-1 0-1,1 0 1,0 0 0,0 0-1,-1 1 1,1 0-1,0 0 1,-7 2-1,-1 5 79,0 0 0,-20 18 0,18-14-157,6-5-135,1 0 0,0 1 1,1 0-1,-1 0 0,1 0 0,1 1 0,-9 17 1,3-1 57,2-1 1,-6 27 0,9-26-103,2 1 1,1-1 0,-1 48-1,5-62-48,-1 0 0,2-1 0,-1 1-1,1 0 1,1-1 0,5 16-1,2-4-770,19 34 0,-25-50 339,0 1 0,0-1 1,1 0-1,0 0 0,0 0 0,0-1 1,0 0-1,1 0 0,0 0 0,0-1 0,11 7 1,37 17-2047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27 6400,'-35'-23'2058,"28"19"-1534,5 6-248,0-1-204,1 0-1,0 0 1,0 0-1,-1 0 0,1-1 1,0 1-1,-1 0 0,1 0 1,-1-1-1,1 1 1,-3 0-1,2-1 32,1 0 1,-1 1-1,1-1 1,-1 1 0,1 0-1,-1-1 1,1 1-1,-1 0 1,1 0-1,0 0 1,-1 0-1,1 0 1,0 0-1,0 0 1,0 0-1,0 1 1,-2 2-1,-15 20 693,8-12-434,-13 21 0,7 0 89,2 1 0,-14 47 0,19-52-284,5-15-141,0 1 0,1-1 0,1 0-1,0 1 1,0 25 0,2-34-31,1 0 0,-1 1 0,1-1 0,0 0 0,1 0 0,-1 0 0,1 0 0,1 0 1,-1-1-1,1 1 0,0 0 0,4 6 0,-4-8 18,0 0 0,1 0 1,0 0-1,0 0 0,0 0 0,0-1 0,0 0 1,0 0-1,1 0 0,0 0 0,-1-1 0,1 0 1,0 0-1,0 0 0,1 0 0,-1-1 1,0 0-1,0 0 0,1 0 0,-1-1 0,1 0 1,5 0-1,19-4-143,-14 1 36,5 1 1,-16 2 74,0 0 0,1 0 1,-1-1-1,0 0 0,0 0 1,0-1-1,0 1 0,0-1 1,0 0-1,7-5 0,-6 4-9,1-1 0,-1 0-1,0-1 1,0 0 0,-1 0-1,1 0 1,-1 0 0,0-1-1,-1 0 1,1 0 0,-1 0-1,0-1 1,-1 1 0,0-1-1,3-8 1,-3 4 22,0 0-1,-1 0 1,0 0 0,-1-1 0,-1 1 0,1 0-1,-2-1 1,0 1 0,-3-19 0,1 8 25,2 20-16,0-10-2,-1 0-1,0 0 1,-7-20-1,8 28-1,-1 0-1,0-1 0,-1 1 0,1 1 0,-1-1 0,0 0 0,0 1 0,0-1 0,0 1 0,0 0 1,-1 0-1,0 0 0,-6-4 0,4 4 27,0-1 0,-1 1 0,1 1 0,-1-1 0,0 1 0,0 0 0,0 0 0,0 1 0,0 0 0,-14 0 0,12 2-15,0 0 0,0 0-1,0 1 1,0 0 0,0 0-1,0 1 1,1 0 0,-12 6 0,7-2-156,0 0 0,0 1 1,-23 19-1,31-23 161,1 0 0,-1 1 0,1 0-1,0 0 1,0 0 0,0 1 0,1-1-1,0 1 1,0 0 0,0 0-1,-3 12 1,5-16 13,1 0 0,-1 0 0,1 1-1,0-1 1,0 0 0,0 0 0,0 1-1,0-1 1,0 0 0,1 0 0,-1 1-1,2 2 1,0 0 93,1 0 0,0 0-1,5 8 1,0-1 70,-6-9-157,-1-1 1,1 1-1,0-1 1,0 1-1,0-1 1,0 1-1,0-1 1,1 0-1,-1 0 0,1 0 1,-1 0-1,1-1 1,0 1-1,-1-1 1,1 1-1,0-1 1,0 0-1,0 0 1,0 0-1,0-1 1,0 1-1,1-1 0,-1 0 1,0 0-1,3 0 1,26 1 208,-22 0-154,0 0 1,1-1-1,-1 0 0,1-1 0,14-3 0,-6-5-217,-7 6-262,-10 3 290,0-1 0,0 1 1,0-1-1,0 0 0,0 1 1,0-1-1,0 0 0,-1 0 0,1 0 1,0 0-1,0 0 0,-1-1 1,3-1-1,10-8-1580,0 8 523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3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7712,'-14'0'3520,"14"14"-3072,0 0 1088,-14 0-928,1 28 320,-1 0-544,0-1-96,-14 1-160,0 14-512,14-28 192,-14 14-2080,14-28 1216,0 0-3040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138 126 7040,'-12'-23'2282,"12"22"-2241,0 1 0,-1 0 0,1-1 0,0 1 0,-1-1 1,1 1-1,0 0 0,-1-1 0,1 1 0,-1 0 0,1-1 0,0 1 0,-1 0 0,1 0 0,-1 0 0,1-1 0,-1 1 0,1 0 0,-1 0 0,1 0 0,-1 0 0,1 0 0,-1 0 0,1 0 0,-1 0 0,1 0 0,-1 0 0,0 0 0,1 0 0,-1 0 0,0 1 0,0-1 166,1 0-165,-1 0-1,1 0 0,-1 0 0,1 0 0,-1 0 1,1 0-1,0 0 0,-1 0 0,1 0 0,-1 0 1,1 0-1,-1 0 0,1 0 0,0 0 0,-1 0 1,1 1-1,-1-1 0,1 0 0,0 0 0,-1 0 1,1 1-1,0-1 0,-1 0 0,1 0 1,0 1-1,-1-1 0,1 0 0,0 1 0,0-1 1,-1 1-1,1 0 0,-7 7 475,-2 1-94,6-7-343,0 0 0,1 1 0,-1-1 0,1 1 0,-1 0 0,1-1 0,0 1 0,0 0 0,0 1 0,-2 4 0,-8 22 270,1-5-216,2-1 0,-7 29 0,14-47-136,1 0 0,0 1 0,0-1-1,0 0 1,1 1 0,0-1 0,0 0 0,1 1-1,0-1 1,0 0 0,0 1 0,1-1 0,4 11 0,-4-14-18,0 1 0,0-1 1,1 0-1,-1 1 1,1-1-1,-1 0 1,1-1-1,0 1 0,0 0 1,0-1-1,1 0 1,-1 1-1,4 0 1,14 3 178,-12-5-76,1 2-20,20 1 14,14-11-172,-23 5 50,-14 2 46,-1-1 0,1 1-1,-1-2 1,1 1 0,-1-1 0,0 0-1,10-4 1,-12 4 10,23-13 6,-26 14-19,-1 1 1,1-1 0,0 1 0,-1-1-1,1 0 1,0 1 0,-1-1-1,1 1 1,-1-1 0,1 0-1,-1 1 1,0-1 0,1 0 0,-1 0-1,0 0 1,1 1 0,-1-1-1,0 0 1,0 0 0,0 0 0,1 1-1,-1-1 1,0 0 0,0 0-1,0 0 1,-1 0 0,1 1-1,0-1 1,0 0 0,0 0 0,-1-1-1,0 0-16,-1-1-1,0 0 1,0 1 0,0 0-1,0-1 1,0 1-1,0 0 1,-1 0-1,1 0 1,-1 0 0,1 1-1,-1-1 1,-4-2-1,-4 0-30,0 0 0,-15-3 0,2 1 104,23 6-103,0-1-1,0 1 0,0 0 1,0-1-1,0 1 0,0-1 1,0 1-1,0-1 0,0 1 1,0-1-1,0 0 0,1 1 1,-1-1-1,0 0 1,0 0-1,0 0 0,1-1-75,-1 1 0,1-1 0,0 1 0,0 0 0,0-1 0,0 1 0,0 0 0,0-1 0,0 1 0,1-1 0,-1 1 0,0 0-1,1-1 1,0-1 0,0 1-35,0-1 0,1 1-1,-1-1 1,1 1-1,-1-1 1,1 1 0,0 0-1,0 0 1,0 0-1,0 0 1,4-2 0,10-11-428,-6 4 316,0-1 0,0-1 0,-1 1 0,-1-2 0,0 1 0,6-17 0,-2 6 336,-10 21 52,0 0 0,0 0 1,-1-1-1,1 1 1,-1-1-1,0 1 0,0-1 1,0 1-1,0-1 0,-1 0 1,1 1-1,-1-1 1,0 0-1,0 0 0,-1-5 1,0 3 166,0 1 138,-1 0 0,1 1 1,-1-1-1,-4-9 0,6 13-321,-1 0-1,0 0 1,0 0 0,0 0 0,0 0 0,0 0-1,0 0 1,0 0 0,0 0 0,0 0-1,0 0 1,0 1 0,0-1 0,-1 0 0,1 1-1,0-1 1,-1 1 0,1-1 0,0 1-1,-1 0 1,1 0 0,0 0 0,-3-1 0,2 2-22,-1-1 1,1 0 0,0 0-1,-1 1 1,1-1-1,-1 1 1,1 0 0,0-1-1,0 1 1,-1 0 0,1 0-1,0 1 1,0-1 0,0 0-1,0 1 1,0-1 0,1 1-1,-1 0 1,0 0-1,1 0 1,-1-1 0,1 1-1,-2 3 1,-1 4 63,-1 1 0,1 0 1,0 0-1,-2 13 0,-5 11 86,5-16-143,-1-2-25,1 1 0,0 1-1,2-1 1,-4 23 0,5-5 43,-10 69 18,4-61-330,-8 40-355,3 15-1063,13-70 638,2-24 774,-1 0 0,0 0 0,0 0 0,-1 0 0,1 1 0,-1-1 0,-1 4 0,2-8 134,-1 0 0,1 1 0,0-1 0,0 0 0,0 0 0,-1 1 1,1-1-1,0 0 0,0 0 0,-1 1 0,1-1 0,0 0 0,-1 0 0,1 0 0,0 1 0,-1-1 0,1 0 0,0 0 1,-1 0-1,1 0 0,0 0 0,-1 0 0,10 0-1167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4320,'0'0'1392,"2"0"-848,32 0 5957,42 0-4986,-75 0-1472,1 1 1,-1-1-1,1 1 1,-1 0-1,1 0 1,-1 0-1,0-1 1,1 1-1,-1 1 1,0-1-1,0 0 1,0 0-1,0 0 1,0 0-1,0 1 1,0-1-1,0 1 1,0 1-1,2 1 29,0 0 0,-1 1-1,0 0 1,0 0-1,-1-1 1,2 8 0,2 42 600,6 185 874,-11-203-1379,-2 0 0,-10 55 0,4-46 127,5-22-171,-2 0-1,-11 35 1,11-47-199,0-1 0,-12 16 0,9-12-11,1-3-437,0 0 0,-1 0 0,0 0 0,-1-1 0,0 0 0,0-1 0,-18 13 0,-17 8-1822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7808,'0'0'3520,"0"14"-3040,14-14 640,0 0-704,-1 0-32,15 0-224,14-14 512,-14 14-384,0 0-32,0 0-160,0-14-352,-14 14 128,0 14-1984,0-14 1152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85 640,'0'-1'13,"0"0"0,0 0 1,0 0-1,1 0 0,-1 0 0,0 0 1,0 0-1,0 0 0,1 0 0,-1 0 1,1 1-1,-1-1 0,1 0 0,-1 0 1,1 0-1,-1 0 0,1 1 0,1-2 1,4-7 1830,-6 8-1771,1 1-1,-1 0 1,0 0 0,0-1 0,0 1 0,0 0-1,1 0 1,-1-1 0,0 1 0,0 0 0,0-1-1,0 1 1,0 0 0,0-1 0,0 1 0,0 0-1,0-1 1,0 1 0,0 0 0,0-1-1,0 1 1,0 0 0,0-1 0,0 1 0,0 0-1,-1 0 1,1-1 0,0 1 0,0 0 0,0-1-1,0 1 1,-1 0 0,1 0 0,0-1-1,0 1 1,0 0 0,-1 0 0,1-1 0,-14-1 1954,4 0-1640,6-4-77,4 5-293,0 1 1,-1 0-1,1-1 0,0 1 1,0 0-1,-1-1 0,1 1 0,0 0 1,-1-1-1,1 1 0,0 0 1,-1-1-1,1 1 0,0 0 1,-1 0-1,1 0 0,0-1 1,-1 1-1,1 0 0,-1 0 1,1 0-1,-1 0 0,1 0 1,0 0-1,-1 0 0,1 0 0,-1 0 1,1 0-1,-1 0 0,1 0 1,-1 0-1,-17 1 712,13 0-547,0-1 1,0 1 0,1-1 0,-1 0-1,0-1 1,0 1 0,0-1 0,-7-2-1,5-1-85,5 3-83,1 0 1,0 0-1,0 0 1,-1 1-1,1-1 0,0 0 1,-1 1-1,1 0 1,0-1-1,-1 1 1,1 0-1,-1-1 1,-1 1-1,1 0 25,0-1 0,-1 1 0,1-1 0,0 0-1,0 1 1,0-1 0,-3-2 0,-13-4 41,17 6-79,1 1 0,-1 0 0,0 0 0,1 0 1,-1 0-1,1 0 0,-1 0 0,0 0 0,1 0 0,-1 0 0,0 0 0,1 0 0,-1 0 0,0 1 0,1-1 0,-1 0 0,1 0 1,-1 1-1,1-1 0,-1 0 0,0 1 0,0 0 0,-3 5 84,4-6-90,0 0 0,0 1 0,-1-1 0,1 0 1,0 1-1,0-1 0,-1 0 0,1 1 0,0-1 1,-1 0-1,1 1 0,0-1 0,-1 0 0,1 0 0,0 1 1,-1-1-1,1 0 0,-1 0 0,1 0 0,0 0 1,-1 0-1,1 1 0,-1-1 0,1 0 0,-1 0 1,1 0-1,0 0 0,-1 0 0,1 0 0,-1 0 0,0-1 1,0 1-92,1 0 0,-1 0 0,0 0 0,0 0 0,1 0 0,-1 0 0,0 0 0,0 1 0,1-1 0,-1 0 0,0 0 0,1 1 0,-2 0 0,1-1 23,1 1-1,0 0 1,-1-1 0,1 1 0,0 0 0,0-1 0,-1 1 0,1 0-1,0 0 1,0-1 0,0 1 0,0 0 0,0 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6720,'-28'0'4608,"42"0"-4160,14 14 544,0-14-576,13 0-96,1 0-192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14 7552,'-28'-14'3424,"28"28"-2976,-14-14 608,14 14-672,-28 14 128,28 0-320,-28 28 96,0-14-160,14 14 224,-14 14-224,1-29-192,13 15 32,0-28-1408,0 0 800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6656,'-1'0'100,"1"-1"-1,0 1 1,0 0 0,0-1 0,0 1-1,0-1 1,0 1 0,0 0 0,0-1-1,0 1 1,0-1 0,0 1 0,0-1-1,0 1 1,0 0 0,1-1 0,-1 1-1,0 0 1,0-1 0,0 1 0,1-1 0,-1 1-1,0 0 1,1-1 0,9 10 1498,-6-5-1061,-1-1-419,-1 1 0,1-1 1,-1 1-1,1 0 0,-1 0 0,0 0 1,-1 1-1,2 4 0,1 2 45,25 75 1289,-20-57-978,0-2 0,14 28 0,4-3-108,-10-22-114,21 54 0,-24-42-136,-5-17 74,-1 0 1,7 38-1,-10-40-38,-3-17-132,-1 0 1,1 0 0,-1 0-1,-1 0 1,1 1-1,-1-1 1,0 0 0,0 0-1,-3 12 1,-6 3-1047,9-20 967,-1-1 0,1 1 1,0-1-1,-1 0 0,1 1 0,0-1 0,-1 1 0,1-1 0,0 0 0,-1 1 0,1-1 0,-1 0 0,1 1 0,0-1 0,-1 0 0,1 0 0,-1 1 1,1-1-1,-1 0 0,1 0 0,-1 0 0,1 0 0,-1 1 0,0-1 0,1 0 0,-1 0 0,1 0 0,-1 0 0,1 0 0,-1-1 0,1 1 0,-1 0 0,0 0 1,-1-1-216,0-1 0,0 1 0,0-1 0,0 1 0,0-1 0,0 0 0,1 1 0,-1-1 1,1 0-1,-1 0 0,1 0 0,0 0 0,0-1 0,0 1 0,0 0 0,0 0 1,0-1-1,1 1 0,-1-1 0,1 1 0,-1 0 0,1-1 0,0 1 0,0-1 0,0 1 1,0-1-1,1 1 0,-1 0 0,1-1 0,0-2 0,11-23-2307</inkml:trace>
  <inkml:trace contextRef="#ctx0" brushRef="#br0" timeOffset="1">309 14 8128,'23'-11'2618,"-23"11"-2571,1-1 0,-1 1 0,1 0 0,0 0 0,-1-1 1,1 1-1,-1 0 0,1 0 0,0 0 0,-1 0 0,1 0 0,-1 0 0,1 0 0,0 0 0,-1 0 0,1 0 0,-1 0 0,1 1 0,0-1 0,-1 0 0,2 1 0,37 8 604,-35-9-572,-1 1 1,1 0 0,-1 0-1,1 0 1,-1 0 0,0 0-1,1 0 1,-1 1 0,0 0-1,0-1 1,0 1-1,0 1 1,0-1 0,-1 0-1,1 1 1,-1-1 0,1 1-1,-1 0 1,0-1 0,0 1-1,0 0 1,0 0 0,-1 1-1,1-1 1,-1 0 0,0 1-1,0-1 1,0 0 0,0 1-1,0 4 1,1 10 211,-1 1 1,-1 33-1,-1-20-13,1-27-219,-1 1-1,1-1 1,-1 1 0,0-1-1,-1 0 1,1 1 0,-1-1 0,0 0-1,0 0 1,-1 0 0,0 0-1,-4 6 1,-7 15-97,13-25 24,0 0-1,1 0 1,-1 0 0,1 0-1,-1 0 1,1 1-1,0-1 1,-1 0 0,1 0-1,0 1 1,0-1 0,0 0-1,0 1 1,0-1-1,0 0 1,0 0 0,0 1-1,1 0 1,0-1 6,-1 0-1,1 0 1,0 0-1,-1 0 1,1 0 0,0 0-1,-1-1 1,1 1-1,0 0 1,0-1 0,0 1-1,0-1 1,0 1 0,0-1-1,0 1 1,2 0-1,3 0 4,0 1 0,1-1 0,-1-1 0,1 1 0,8-2 0,-9 1 19,-2 0-20,-1 0-1,1 0 1,0 1 0,0-1-1,0 1 1,0 0 0,-1 0-1,7 3 1,3 0-283,8 1-1391,5 6 448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7712,'-11'1'4939,"20"-1"-3447,25-3-515,-20 0-813,-1 0 0,1 0 0,-1 2 1,17-1-1,-1 3 76,82-4 357,189-20-293,-287 22-299,337-15 465,-295 14-380,-45 1-62,-5 0-4,0 0 0,0 0-1,0 1 1,-1-1 0,1 1-1,0 1 1,0-1 0,0 1-1,0-1 1,6 3-1,-8-2 46,-1-1-1,1 1 0,0-1 0,-1 1 0,1-1 0,0 0 0,2 0 0,-1-1-149,-2 1-719,-4 0-229,-10 0-1195,-1 0 678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8064,'-23'23'2592,"13"-9"-1568,-1 7-725,1-6 87,2 1-1,-9 21 1,8 4 227,-12 6 308,2-8-391,4-6-156,6-17-201,2 1 0,0 0 0,-6 21 0,12-36-159,1 0-1,0 0 1,-1-1-1,1 1 1,0 0-1,0 0 0,0 0 1,0-1-1,0 1 1,1 0-1,-1 0 1,1-1-1,-1 1 1,1 0-1,-1-1 1,1 1-1,0 0 1,0-1-1,0 1 1,1 1-1,1 0 31,0-1 1,0 1-1,0-1 1,1 0-1,-1 0 1,0 0-1,1-1 0,5 3 1,2-1 79,1 0 1,0-1 0,0 0-1,23 1 1,4 0-215,-9 2 25,-18-3 71,2 0-1,13 0 1,-7-2-8,-10 0-209,1 0 0,18 3 0,-21-2 170,-6 0-131,1 0-1,-1-1 0,1 1 1,-1-1-1,1 0 0,-1 1 0,1-1 1,-1-1-1,1 1 0,-1 0 1,1 0-1,-1-1 0,1 0 0,-1 1 1,0-1-1,1 0 0,-1 0 1,4-3-1,8-5-1800,0 7 677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6656,'-14'0'3008,"14"42"-2624,0-14 640,-14 0-640,0 14 1248,0 0-896,0 14 256,0 0-576,0 13 64,0-13-320,0 14 64,0-28-128,14 0-960,-14-14 448,0-28-2080,14 14 1376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8640,'0'0'2784,"3"3"-1696,-2-2-1002,1 0 0,0 0 0,-1 0 0,1 0 0,0 0 0,0 0 0,0 0 0,-1-1 1,1 1-1,0 0 0,0-1 0,0 0 0,3 1 0,31-1 1164,-19 0-1028,29 1 218,-12 0-12,42-5 0,-46 0-244,1 0 28,31 0 0,-44 4-266,-1-2 1,1 0 0,22-5-1,-36 6-18,-1 0-1,0 0 0,1 1 0,-1-1 0,0 1 0,1 0 0,5 0 0,7 1-378,-10-1 206,-12 3-171,2 6-91,-8-4-624,-2 6 353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0:4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5984,'-12'12'1920,"12"-12"-1889,0 0 0,0 1 0,-1-1 0,1 0 0,0 1 0,0-1 1,0 0-1,-1 1 0,1-1 0,0 0 0,0 1 0,0-1 0,0 1 0,0-1 0,0 0 1,0 1-1,0-1 0,0 1 0,0-1 0,0 0 0,0 1 0,0-1 0,0 1 0,0 20 250,1 14 2136,-4 42 0,-20 32-182,21-101-2162,1-1 0,1 1 0,0-1 0,1 14 0,-1-15-31,1 0-1,-1 0 0,-1 1 0,1-1 1,-3 12-1,-3 1-145,-11 27 0,16-44-144,0 0 0,0 1-1,1-1 1,-1 0 0,1 0 0,0 0 0,-1 0 0,1 1 0,0 2 0,1-1-1704,0-12 225,-1 6 570</inkml:trace>
  <inkml:trace contextRef="#ctx0" brushRef="#br0" timeOffset="0.5">240 98 8736,'0'0'4448,"0"14"-3072,0 0-864,-14 14 576,14 14-641,-14-14 257,0 13-416,14 15 192,-14-14-256,0 0-992,0 0 416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40 123 3136,'-1'-1'53,"1"-1"0,-1 1 0,0 0 0,0-1 0,1 1 0,-1-1-1,0 1 1,1-1 0,0 1 0,-1-1 0,1 1 0,0-1 0,0 0 0,0 1 0,0-1 0,0 1 0,0-1 0,0 0 0,0 1 0,1-1 0,-1 1 0,1-1-1,-1 1 1,1-1 0,-1 1 0,2-2 0,-1-2 111,1 0 0,-1-1 0,-1 1-1,1 0 1,-1 0 0,0-1 0,0 1-1,-2-6 1,1-4 255,1 3 576,3 24-758,6 11 124,-6-18-302,-1 1 0,1-1-1,-1 1 1,-1-1 0,1 1 0,-1 0 0,0 0 0,0-1 0,-1 9 0,1 9 15,-4 75 209,0-71-228,-6 97 130,10-70-120,0-20 49,-5 59 0,-10-9 649,13-81-725,1-1-1,-1 1 1,0 0-1,-1-1 1,1 1-1,0-1 1,-4 5 0,-6 14 93,8-9-197,2-10 22,1 1-1,0-1 1,-1 0 0,0 0-1,1 0 1,-1 0-1,0 0 1,0 0-1,0-1 1,-3 5-1,4-6 15,0 0 0,0 0 0,0 0 0,0 0 0,0 0-1,0 0 1,0 0 0,0 0 0,0 0 0,0 0 0,0 0 0,0 0-1,0 0 1,0 0 0,0 0 0,1 0 0,-1 0 0,0 0 0,0 1-1,0-1 1,0 0 0,0 0 0,0 0 0,0 0 0,0 0 0,0 0-1,0 0 1,0 0 0,0 0 0,-1 0 0,1 0 0,0 0 0,0 0-1,0 0 1,0 0 0,0 1 0,0-1 0,0 0 0,0 0 0,0 0-1,0 0 1,0 0 0,0 0 0,0 0 0,0 0 0,12 0-946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9 4800,'-4'-4'495,"3"4"-450,1-1 0,0 1 0,0 0 0,0 0 0,0-1 0,-1 1 0,1 0 0,0 0 0,0-1 0,-1 1 0,1 0 0,0 0 0,0 0 0,-1-1 0,1 1 0,0 0 0,-1 0 0,1 0 0,0 0 0,-1 0 0,1 0 0,0-1 0,-1 1 0,-4 14 540,3-10-543,1-1 0,0 1 1,-1-1-1,0 1 0,0-1 1,0 0-1,0 1 0,0-1 0,-6 5 1,-32 27 291,34-30-323,-15 10 85,0-1 0,-27 13 0,-27 17 117,5 5 11,0-14 309,16-8-705,0-3 0,-61 18-1,67-28-24,-4 1 519,-95 40 1,144-54-289,0 1-1,0-1 1,0 1-1,0 0 1,0 0 0,0 0-1,1 1 1,-1-1-1,1 0 1,-1 1-1,1 0 1,0 0 0,0 0-1,0-1 1,0 2-1,-1 2 1,3-3-3,-1 0 1,1-1-1,0 1 1,-1 0-1,1 0 1,1-1-1,-1 1 1,0 0-1,1-1 1,-1 1-1,1 0 1,0-1-1,0 1 1,0-1-1,0 1 1,0-1-1,0 1 1,1-1 0,-1 0-1,1 0 1,2 3-1,2 2 15,0-1 0,0 0 1,1 0-1,-1-1 0,12 7 0,43 22 85,-20-12-70,-4 0-18,-19-10-5,0-1-1,21 9 0,13-2 61,-34-13 31,0 1 0,17 9 0,-4-5 133,-27-9-320,-1-1 0,0 1 1,0 0-1,1 0 1,-1 1-1,0-1 0,0 1 1,0-1-1,5 5 1,-8-6 23,0 0 0,1 0 0,-1 1 0,0-1 0,1 0 0,-1 0 0,0 1 0,1-1 0,-1 0 0,1 0 0,-1 0 0,0 0-1,1 0 1,-1 1 0,1-1 0,-1 0 0,1 0 0,-1 0 0,0 0 0,1 0 0,-1 0 0,1 0 0,-1-1 0,0 1 0,1 0 0,-1 0 0,1 0 0,-1 0 0,0 0 0,1-1 0,-1 1 0,0 0 0,1 0 0,-1-1 0,1 1 0,-1-1 1,1 0 2,-1 1-1,0-1 1,0 0 0,1 0 0,-1 1-1,0-1 1,0 0 0,0 0 0,0 1-1,0-1 1,0 0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3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10496,'0'0'0,"0"0"1,0-1-1,0 1 1,0 0-1,0-1 1,0 1-1,0 0 1,0-1-1,0 1 1,0 0-1,0 0 1,1-1-1,-1 1 0,0 0 1,0-1-1,0 1 1,0 0-1,0-1 1,1 1-1,-1 0 1,0 0-1,0-1 1,1 1-1,-1 0 1,0 0-1,0 0 1,1-1-1,-1 1 1,0 0-1,0 0 1,1 0-1,0 0 1,11 3 47,-10-2-29,0 0 0,0 1 0,0-1 0,0 1 1,0-1-1,0 1 0,0 0 0,-1 0 0,3 3 1,-1 1 88,0 0 1,-1 1-1,0-1 0,-1 0 1,2 9-1,2 8 79,-1-8-114,-2-10-27,-1 1 1,0 0-1,1 0 1,-2 0-1,1 6 1,-1 1 23,1-6 17,-1-1-1,0 1 0,-1 0 0,-1 8 0,-1-3 35,0-4-42,2 0 1,-1 1-1,1-1 1,0 0-1,0 10 1,1-15-61,0-3-12,0 0 0,1 0 0,-1 0-1,0 0 1,0 0 0,0 0-1,0 0 1,0 0 0,0 0-1,0 0 1,0 0 0,0 0-1,0 0 1,0 0 0,0 0-1,0 0 1,0 0 0,0 0-1,0 0 1,0 0 0,0 1-1,0-1 1,0 0 0,0 0 0,0 0-1,1 0 1,-1 0 0,0 0-1,0 0 1,0 0 0,0 0-1,0 0 1,0 0 0,0 0-1,0 0 1,0 0 0,0 0-1,0 0 1,0 0 0,0 0-1,0 0 1,0 0 0,12-9 310,-9 8-314,0-1 0,0-1 0,0 1 0,-1 0 1,5-5-1,2-3-97,-3 3-46,1 1 1,-2-1-1,1-1 1,-1 1-1,5-11 1,-6 12 59,-1 0 0,1 1 0,0-1 0,1 1 0,7-7 0,11-15-86,-20 24 142,-1 0 0,0 0-1,0 0 1,1 0 0,0 1 0,-1-1-1,1 1 1,5-3 0,4-3 46,-12 8-7,0 0 0,1 0-1,-1 0 1,0-1 0,1 1-1,-1 0 1,1 0 0,-1 0-1,0 0 1,1-1 0,-1 1-1,1 0 1,-1 0 0,0 0-1,1 0 1,-1 0 0,1 0-1,-1 0 1,0 0 0,1 0-1,-1 0 1,1 1 0,-1-1-1,0 0 1,1 0 0,-1 0-1,1 0 1,-1 1 0,0-1-1,1 0 1,-1 0 0,0 0-1,0 1 1,1-1 0,-1 1-1,3 0 12,-2 0 43,1 0 1,-1-1 0,1 1-1,-1 0 1,0 0 0,0 1-1,1-1 1,-1 0 0,0 0-1,0 0 1,0 1 0,0-1-1,0 1 1,1 2 0,4 24 523,-1-5-413,-1-8-111,-3-10-13,1 1 0,-1 0 0,0 0 0,0 0 0,0 6 1,-1 126 263,0-138-334,0 1 0,0 0 1,0-1-1,0 1 0,0-1 1,0 1-1,1 0 1,-1-1-1,0 1 0,0 0 1,0-1-1,1 1 1,-1-1-1,0 1 0,1 0 1,-1-1-1,1 1 0,-1-1 1,0 1-1,1-1 1,-1 0-1,1 1 0,-1-1 1,2 1-1,-2-1-58,1 1 1,-1-1-1,0 0 0,1 0 0,-1 1 0,0-1 0,1 0 1,-1 1-1,1-1 0,-1 1 0,0-1 0,0 1 1,1-1-1,-1 0 0,0 1 0,0-1 0,0 1 0,1-1 1,-1 1-1,0-1 0,0 1 0,0-1 0,0 2 1,0-6-273,0 3-46,-1 0 0,1-1 0,0 1 1,0 0-1,0 0 0,1 0 0,-1-1 0,0 1 1,0 0-1,1 0 0,-1-1 0,0 1 0,1 0 1,-1 0-1,1 0 0,1-1 0,21-12-2575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4736,'-7'0'443,"4"-1"-211,0 1 1,0 0-1,0 0 0,0 0 0,0 0 0,0 0 1,0 1-1,-6 1 0,-7 24 984,11-21-1060,0 1-1,1 0 0,0 1 1,0-1-1,0 1 1,1-1-1,-3 10 1,0 1 40,-6 30 1,11-41-169,0-1 0,1 0 0,0 1-1,0-1 1,1 1 0,0-1-1,0 1 1,0-1 0,0 0 0,1 1-1,0-1 1,0 0 0,0 0 0,1 0-1,3 4 1,-1 2 67,0-2-56,1 0-1,-1-1 1,8 8 0,-2-2-13,-8-10-7,0 1 0,1-1-1,-1 0 1,1 0 0,0 0 0,5 3-1,-6-5-4,-1-1 0,1 0 0,0 0 0,0 1 0,0-2 0,1 1 0,-1 0 0,0-1 0,0 1 0,0-1 0,6 0 0,33 0-30,-42 0 35,1 0-1,-1 0 1,1 0 0,0 0-1,-1 0 1,1-1 0,-1 1-1,1 0 1,-1 0 0,1 0-1,-1-1 1,1 1 0,-1 0-1,1 0 1,-1-1 0,1 1-1,-1-1 1,1 1 0,-1 0-1,1-1 1,-1 1 0,0-1-1,1 1 1,-1-1 0,0 1-1,0-1 1,1 1 0,-1-1-1,0 1 1,0-2 0,1 0 17,-1-1 0,1 1 0,-1-1 0,0 1 0,0-1 1,0 1-1,-2-5 0,0-4-52,-1 0 1,-5-14-1,5 19-8,0 1 0,0-1-1,-1 0 1,-6-8-1,-5-7-13,8-4 1,3 14 75,3 8-168,0 0-1,0 0 0,0 0 1,0-1-1,-1-5 0,2 8 75,0 0 0,0 0 0,1 0 0,-1 0 0,0 0 0,0 1-1,0-1 1,1 0 0,-1 0 0,0 0 0,1 0 0,-1 1 0,1-1-1,-1 0 1,1 0 0,-1 1 0,1-1 0,0 0 0,-1 1 0,1-1 0,0 1-1,0-1 1,-1 1 0,1-1 0,0 1 0,1-1 0,12-2-2328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2496,'0'-1'107,"0"0"0,0 1 0,0-1 0,0 0 0,0 0 0,0 1 0,0-1 0,0 0 0,1 0 0,-1 1 0,0-1 0,0 0 0,1 1 0,0-2 0,7 0 723,-7 2-876,3 2 430,6 7-85,-10-8-282,0-1 1,0 0 0,1 0-1,-1 0 1,0 1 0,0-1-1,0 0 1,0 0 0,1 1-1,-1-1 1,0 0 0,0 0-1,0 1 1,0-1-1,0 0 1,0 1 0,0-1-1,0 0 1,0 0 0,0 1-1,0-1 1,0 0 0,0 1-1,0-1 1,0 0-1,0 4 73,1 0-1,0 0 1,-1-1-1,1 1 1,1-1-1,-1 1 1,0-1-1,4 6 1,-4-5 17,0 0 1,-1 1 0,1-1-1,-1 1 1,0-1 0,0 1-1,0-1 1,0 1-1,-1-1 1,-1 7 0,-22 48 793,21-47-754,3-10-139,0 0 0,-1 0 0,0 0 0,1 0 0,-1 0 0,0 0 0,0 0 0,0 0 0,0 0 0,-3 3 0,4-5-8,0 0 0,0 1 0,-1-1 0,1 0 1,0 1-1,0-1 0,-1 0 0,1 0 0,0 1 0,0-1 0,0 0 1,0 1-1,0-1 0,-1 1 0,1-1 0,0 0 0,0 1 1,0-1-1,0 0 0,0 1 0,0-1 0,0 1 0,0-1 0,0 0 1,0 1-1,0-1 0,1 0 0,-1 1 0,0-1 0,0 1 1,0-1-1,0 0 0,1 1 0,-1-1 0,0 0 0,0 0 1,1 1-1,-1 0 36,16-11 38,-13 8-160,1 0 1,0 0 0,-1 0 0,1-1 0,4-4 0,24-18-361,-23 18 308,0 0 1,0-1-1,14-15 0,46-70-438,-65 89 665,-1-1 0,0 1 0,1 0 1,0 0-1,0 0 0,8-6 0,-11 10-57,-1 0-1,1-1 1,-1 1-1,1 0 1,-1-1-1,1 1 1,0 0-1,-1 0 1,1 0-1,-1-1 1,1 1 0,0 0-1,-1 0 1,1 0-1,0 0 1,-1 0-1,1 0 1,-1 0-1,1 0 1,0 1-1,-1-1 1,1 0-1,-1 0 1,2 1-1,-1 0 17,-1 0-1,1-1 1,0 1-1,-1 0 1,1 1-1,-1-1 1,1 0-1,-1 0 0,1 0 1,-1 0-1,0 0 1,0 0-1,0 1 1,1-1-1,-1 0 1,0 0-1,0 0 1,-1 2-1,2 7 211,0-1 0,0 0 0,5 16 0,2 6 81,-5-18-271,1 1-1,1-1 1,0 0-1,1-1 1,1 1-1,0-1 1,0 0-1,18 21 1,-23-31-70,1-1 0,-1 1 0,0 0 0,1-1 1,-1 0-1,0 1 0,1-1 0,0 0 0,-1 0 0,1-1 0,0 1 0,-1 0 0,5-1 1,5 1-287,25-1 0,-11-1-107,-18 1 340,0-1 0,-1 1 0,1-2 1,-1 1-1,0-1 0,1 0 0,-1 0 0,0-1 1,0 0-1,10-7 0,-6 5-86,-1-1 1,16-4-1,-5 1 62,-20 8 80,1 0-1,0 0 1,0 0 0,0 0 0,-1 0 0,1 0-1,-1-1 1,1 1 0,-1-1 0,1 1 0,-1-1-1,0 0 1,0 1 0,0-1 0,0 0 0,2-3-1,-3 4 5,0-1 0,1 1-1,-1 0 1,0 0-1,0 0 1,0-1-1,0 1 1,0 0-1,0 0 1,-1 0-1,1-1 1,0 1-1,-1 0 1,1 0 0,0 0-1,-1 0 1,1 0-1,-1-1 1,0 1-1,1 0 1,-1 0-1,0 1 1,-1-3-1,-12-15 43,12 15-52,0 1 0,1-1 0,-1 1 0,0 0-1,0 0 1,-3-3 0,-2 2 108,0 1 0,0 0 0,0 0-1,0 0 1,0 1 0,-14-1 0,7 6 231,7-1-188,-4 1-18,9-4-107,0 0 0,0 1 1,-1 0-1,1 0 0,0-1 1,0 1-1,0 0 0,0 1 1,0-1-1,0 0 0,0 1 1,0-1-1,0 1 1,1-1-1,-1 1 0,0 0 1,1 0-1,0 0 0,-1 0 1,1 0-1,0 0 0,0 0 1,0 0-1,0 0 0,1 0 1,-2 4-1,-8 32 134,9-35-133,1 1-1,-1 0 1,1 0 0,0-1 0,0 1 0,0 0 0,1-1 0,-1 1-1,2 4 1,7 10 112,-4 1-91,-3-12-78,0-1 0,0 1 1,4 8-1,-2-8 14,0 1 1,-1 0 0,1 0-1,-2 0 1,1 0-1,-1 0 1,0 1 0,-1-1-1,0 1 1,1 10 0,-2-5-40,-4 103-280,2-97 302,-1 0-1,-1-1 1,-1 0-1,-8 21 1,-40 85-32,50-118 194,-1-1 0,0 0 0,1 0-1,-9 9 1,12-15-110,0 1 1,-1-1-1,1 0 0,0 0 1,-1 1-1,1-1 0,0 0 1,-1 0-1,1 0 0,-1 0 1,1 1-1,0-1 0,-1 0 1,1 0-1,-1 0 0,1 0 1,0 0-1,-1 0 1,1 0-1,-1 0 0,1 0 1,-1 0-1,1 0 0,0 0 1,-1 0-1,1-1 0,-1 1 1,1 0-1,0 0 0,-1 0 1,1-1-1,0 1 0,-1 0 1,1 0-1,-1-1 1,0-1-3,1 0 1,-1 0-1,1 0 0,-1 0 0,1 0 0,-1-1 1,1 1-1,0 0 0,0 0 0,0 0 0,0 0 0,1-3 1,0-9 31,-1-28 120,2 1-1,10-53 1,-8 73-141,2-10-153,14-44-1,-16 64 9,0 1 0,1 0 1,0 0-1,0 1 0,1 0 0,0 0 1,1 0-1,9-10 0,33-23-1115,-37 32 974,-3 2-312,19-14 0,-12 13-1177,33-12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6816,'-14'-14'4064,"14"28"-3840,0 0-128,0 0-544,0 28 224,0-14-3360,0 14 1984,0-14-1536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 5632,'0'-1'69,"-8"-6"1108,4 8-274,-2 4-508,-13-1 69,10 8 272,5-9-652,1-1 0,-1 0 0,1 1 1,-7 1-1,-17 12 55,23-13-140,1-1 1,0 1-1,0 0 1,0 0-1,0 0 1,0 0-1,1 1 1,-1-1-1,1 1 1,0 0-1,0 0 1,0-1-1,1 1 1,-1 0-1,1 0 1,0 1-1,0-1 1,1 0-1,-1 0 1,1 7-1,-1 6-435,0-10 81,1 1 0,1 14 1,-1-20 310,1 0 0,-1-1 0,1 1 1,-1 0-1,1-1 0,-1 1 0,1 0 1,0-1-1,0 1 0,0-1 0,0 1 1,0-1-1,0 1 0,0-1 0,0 0 1,0 0-1,3 2 0,6 4-68,-4-4 61,-1 0 1,0 1-1,9 7 0,0 0 80,-13-11-24,0 0 0,-1 0 0,1 1 1,0-1-1,0 1 0,-1-1 1,1 1-1,0-1 0,-1 1 0,1-1 1,0 1-1,-1-1 0,1 1 0,-1 0 1,1-1-1,-1 1 0,1 0 0,-1 0 1,0-1-1,1 1 0,-1 0 1,0 0-1,1 1 0,-4 2 150,2-2-80,-1-1 1,0 0-1,0 1 1,0-1-1,0 0 1,0 0-1,0-1 1,0 1-1,0 0 1,0-1-1,0 1 1,0-1-1,0 1 1,0-1-1,-1 0 1,1 0-1,0 0 1,-4-1-1,4 1-45,0 0 0,-1 0 0,1 0 0,0 0 0,0 1 0,-1-1 0,1 1 0,0-1 0,0 1 0,0 0 0,0 0 0,0 0 0,0 0 0,0 0 0,-3 3 0,5-5-144,0 1-1,0 0 0,-1-1 0,1 1 0,0-1 1,0 1-1,0-1 0,0 1 0,0 0 0,0-1 1,0 1-1,0-1 0,0 1 0,0 0 1,0-1-1,0 1 0,0-1 0,0 1 0,1-1 1,-1 0-1,14-3-1720,12-8-1066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4320,'0'0'1600,"14"14"-1248,-14-1-96,0 1 704,0 28-576,-14 0 544,0 28-512,14-14-320,-14 0-64,14-1 96,-14-13-64,14-14-1568,-14 0 800,14 0-3360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 4800,'-2'-4'255,"1"2"-106,0 0 1,0 0-1,0 0 0,0 0 1,0-1-1,1 1 1,-1-3-1,1 4-119,0 0-1,0 0 1,0 0-1,0 0 1,1 1 0,-1-1-1,0 0 1,0 0-1,1 0 1,-1 0-1,1 1 1,-1-1 0,1 0-1,-1 0 1,1 1-1,-1-1 1,1 0-1,0 1 1,-1-1 0,1 1-1,0-1 1,-1 1-1,2-1 1,38-16 1106,-31 13-938,0 0 0,1 1 1,-1 0-1,1 0 0,0 1 1,0 0-1,0 1 0,0 0 0,0 0 1,18 2-1,-26-1-203,19 3 497,-1 1 0,1 1 0,22 9 0,-41-13-512,0 0 1,0 0 0,0 0 0,0 0 0,0 0 0,0 1-1,-1-1 1,1 1 0,-1-1 0,1 1 0,-1 0 0,2 1-1,-3-2 7,1 0-1,-1 0 1,1 0-1,-1 1 1,0-1-1,0 0 0,0 0 1,1 0-1,-1 0 1,0 0-1,0 0 1,0 0-1,-1 0 0,1 1 1,0-1-1,0 0 1,-1 1-1,-1 3-32,-1 0 0,0-1 0,0 1-1,0-1 1,-1 0 0,1 0 0,-7 6 0,7-8 29,-15 15-386,-22 14 1,12-9 7,22-16 306,-1-1 0,0 0 1,0 0-1,0-1 0,-1 0 1,1-1-1,-11 5 0,-36 6-1335,42-9 337,16 1 199,2-1 975,17 19-142,-15-14 68,1 0 0,1-1 1,0 0-1,16 10 0,55 26 216,-63-33 442,0 2-1,30 29 0,-47-42-624,0 1 1,1-1-1,-1 0 0,0 0 1,0 1-1,0-1 0,0 0 1,-1 1-1,1-1 0,0 1 1,-1-1-1,1 1 0,-1-1 0,1 1 1,-1-1-1,1 1 0,-1 0 1,0 1-1,0-2-14,-1 1 0,1-1 0,0 1-1,-1-1 1,1 0 0,-1 1 0,0-1 0,1 0 0,-1 1-1,0-1 1,0 0 0,0 0 0,0 0 0,0 0 0,0 0-1,-2 1 1,-4 3 34,0 0 0,-1 0-1,0-1 1,0-1 0,-11 4-1,8-3-51,-4 1 47,0 0-1,-1-1 0,-21 3 0,9-2 3,18-4-210,1 0-1,-1 0 1,-16-2-1,13 1-211,12 0 253,0 0 0,-1 0-1,1 0 1,-1 0 0,1 0 0,0 0 0,-1 0-1,1 0 1,0-1 0,-1 1 0,1-1-1,0 1 1,-1-1 0,1 1 0,0-1 0,0 0-1,0 0 1,-1 0 0,1 1 0,-1-3 0,0 1-133,2 2 212,0 0 1,0 0 0,0 0-1,0 0 1,0 0-1,-1 0 1,1 0 0,0 0-1,0 0 1,0 0 0,0 0-1,0 0 1,0 0-1,0-1 1,0 1 0,0 0-1,0 0 1,0 0-1,0 0 1,0 0 0,0 0-1,0 0 1,-1 0 0,1 0-1,0-1 1,0 1-1,0 0 1,0 0 0,0 0-1,0 0 1,0 0-1,0 0 1,0 0 0,0-1-1,1 1 1,-1 0 0,0 0-1,0 0 1,0 0-1,0 0 1,0 0 0,0 0-1,0 0 1,0 0-1,0-1 1,0 1 0,0 0-1,0 0 1,0 0 0,0 0-1,0 0 1,1 0-1,-1 0 1,0 0 0,0 0-1,0 0 1,12-12-2950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4992,'0'0'1589,"-3"5"-960,-3 4 16,-1 1 0,-11 12 0,-2 2 151,4-4-206,7-7-262,-1-1 0,-13 27-1,20-34-295,1 1-1,0-1 0,0 1 1,0 0-1,1 0 0,-2 10 0,3-14-35,0 1 0,0-1 0,0 1-1,0-1 1,0 1 0,0 0 0,1-1 0,0 1-1,-1-1 1,1 0 0,0 1 0,0-1-1,0 0 1,0 1 0,1-1 0,-1 0-1,0 0 1,3 2 0,-4-3-2,4 2-35,-1 1-1,1-1 1,0 1-1,0-1 1,8 4-1,-10-6-24,0 0-1,0 0 0,1-1 1,-1 1-1,0-1 1,0 0-1,1 1 1,-1-1-1,0 0 0,0 0 1,1-1-1,-1 1 1,0 0-1,1-1 0,-1 1 1,3-2-1,4-2-28,0 0 0,-1 0-1,1-1 1,-1 0-1,0 0 1,0-1 0,-1 0-1,8-9 1,-13 14 71,-1 0 1,0 0 0,0 0-1,0 0 1,0 0 0,0 0-1,-1-1 1,1 1-1,0 0 1,-1-1 0,1 1-1,-1-1 1,1 1 0,-1-1-1,1 1 1,-1 0-1,0-1 1,0 1 0,0-4-1,-1 2 21,1 0 0,-1 0 0,-1 0 0,1 0 0,0 0 0,-1 0 0,-1-3 0,0 2 17,1 0 0,0 0 0,0 0 0,-2-7 0,2-1 23,2 11-8,0 1 1,0-1-1,0 0 0,-1 0 0,1 0 0,0 0 0,0 1 0,-1-1 1,1 0-1,0 0 0,-1 1 0,1-1 0,-1 0 0,1 0 1,-1 1-1,1-1 0,-1 0 0,1 1 0,-1-1 0,0 1 1,1-1-1,-1 1 0,0-1 0,0 1 0,1-1 0,-1 1 1,-1-1-1,1 1 0,0-1 0,0 0 0,0 1 0,0-1 0,0 0 0,0 0 0,0 0 0,1 1 0,-1-1 0,0 0 0,1 0 0,-1 0-1,0 0 1,1 0 0,-1-1 0,1 1 0,0 0 0,-1 0 0,1 0 0,0 0 0,0 0 0,0-2 0,0 1 83,0 4-48,0-1-58,0-1-1,0 1 1,0-1-1,1 1 0,-1 0 1,0-1-1,1 1 0,-1-1 1,0 1-1,1-1 1,-1 1-1,1-1 0,-1 1 1,0-1-1,1 0 1,-1 1-1,1-1 0,0 1 1,-1-1-1,1 0 1,-1 0-1,1 1 0,-1-1 1,1 0-1,0 0 1,-1 0-1,1 0 0,-1 0 1,1 0-1,0 1 0,0-2 1,33 2 176,0 1 77,-19 2-200,-1-1 1,1-1 0,-1-1 0,26 1-1,2-2-117,-34-1 98,-14 4 21,1 6 45,5-8-104,0 0 0,-1-1 0,1 1 0,0 0 0,-1 0 0,1 0 0,-1-1 0,1 1 0,-1 0 0,1-1 0,-1 1 0,1 0 0,-1-1 0,0 1 0,0-1 0,1 1-1,-1-1 1,0 1 0,0-1 0,1 0 0,-2 1 0,-7 2-55,5-2 4,-1 0 0,1 1 0,0 0 0,0-1 0,-5 4 0,8-4 29,0 0 0,0 0 0,0 0 0,0 0 0,0 0 1,0 0-1,0 0 0,0 0 0,0 1 0,0-1 0,1 0 1,-1 0-1,0 1 0,1-1 0,0 1 0,-1-1 0,1 0 1,0 1-1,-1-1 0,1 1 0,0 1 0,1-1 17,-1 0-1,1-1 0,0 1 0,0-1 1,-1 1-1,1-1 0,0 0 0,0 1 1,0-1-1,1 0 0,-1 0 1,0 0-1,0 1 0,1-1 0,-1-1 1,1 1-1,1 1 0,2 1 1,1 0-1,-1 0 0,0-1 1,9 3-1,-3-3 19,0-1 0,0 0 1,0-1-1,0 0 0,1-1 0,14-2 1,-5-6-128,18-5-251,-33 11 292,-6 3 69,1 0-1,-1 0 0,0 0 1,1 0-1,-1 0 0,0 0 1,1 0-1,-1 0 1,1 0-1,-1 0 0,0-1 1,0 1-1,1 0 0,-1 0 1,0 0-1,1-1 0,-1 1 1,0 0-1,0 0 1,1-1-1,-1 1 0,0 0 1,0-1-1,0 1 0,1 0 1,-1-1-1,0 1 0,0 0 1,0-1-1,0 1 0,0 0 1,0-1-1,0 1 1,0 0-1,0-1 0,0 1 1,0 0-1,0-1 0,0 1 1,0-1-1,0 1 0,0 0 1,0-1-1,0 1 0,0 0 1,-1-1-1,1 1 1,0 0-1,0-1 0,0 1 1,-1-1-1,0-1 35,-1-1-1,0 1 1,1 0-1,-1-1 1,0 1-1,0 0 1,-1 0-1,1 0 1,0 0 0,-1 1-1,-3-3 1,-33-13 9,11 6 8,23 8-159,0 1 0,1 0 0,-1 1-1,0-1 1,0 1 0,0 0 0,0 0 0,-10 0-1,27 1-934,2 0-2864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4160,'0'0'1856,"-14"14"-1600,14 0 704,0 0-576,0 13 416,0 15-480,0 0 128,14 14-288,-14 0 0,14-14-96,-14 0 96,0-1-96,0-13-384,14 0 192,-28-14-1824,14 0 1088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5152,'-11'0'270,"1"1"1,-1 0-1,0 0 0,1 1 1,-1 0-1,1 1 0,0 0 1,0 1-1,0 0 0,0 0 1,1 1-1,-10 7 0,-11 5 289,20-13-407,1 2 0,-16 10 1,23-15-151,0 1 0,1-1 0,-1 1 0,1-1 1,-1 1-1,1 0 0,0-1 0,-1 1 0,1 0 0,0 0 0,0 0 0,0 0 1,1 0-1,-1 0 0,0 0 0,1 0 0,-1 0 0,1 4 0,0 0-40,0 0-1,0-1 0,1 1 0,0-1 0,0 1 1,0-1-1,1 0 0,0 1 0,3 5 0,-4-7 69,1-1-1,0 0 1,1 0-1,-1-1 1,1 1-1,-1 0 0,1-1 1,0 1-1,0-1 1,0 0-1,0 0 0,0 0 1,0 0-1,6 1 1,23 11-73,85 28-1354,-110-39 838,1-1 0,-1 1 0,1 1 1,-1-1-1,0 1 0,0 1 0,-1-1 0,11 10 1,23 14-1437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1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3232,'2'0'1035,"3"0"-698,-2 0 35,0 0 1,1 1 0,-1-2-1,0 1 1,0 0-1,1 0 1,-1-1 0,4-1-1,-7 1-337,1 0 0,0 0 0,0 0 0,0 0 0,0 0 0,0 0 0,1 1 0,-1-1 0,0 0 0,0 1 0,0-1 0,1 1 0,-1-1 0,0 1 0,1-1 0,-1 1 0,0 0 0,1 0 0,-1 0 0,1-1 0,-1 2 0,0-1 1,1 0-1,2 0 0,9 1 241,-4-2-166,-5 1-46,0 0-1,0-1 1,0 2-1,0-1 1,0 0-1,7 3 1,60 11 12,0-3 0,0-3 0,88-2 0,41 1-248,54-2 77,300-39 702,-50 1-41,-188 16-265,382-8 257,-365 22-371,-222 1-124,101-3 60,8 10-42,-128-3-66,574 2 14,-392-5 97,5 1 93,-109-12 389,-127 10-388,-30 2-128,-1 0 0,16-4 0,-25 4-159,1-1 1,-1 0 0,0 0 0,1 0 0,-1-1-1,0 1 1,1-1 0,-1 0 0,0 0-1,0 0 1,4-5 0,-4 3-2750,-3-8 747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3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3648,'0'0'6752,"0"2"-6118,0-1-618,0-1 0,0 1 0,0-1 0,0 0 0,0 1 0,0-1 0,0 1 0,0-1 0,0 1 0,0-1 0,0 0 0,0 1 0,-1-1 0,1 0 0,0 1 0,0-1 0,0 1 0,-1-1 0,1 0 0,0 0 0,0 1 0,-1-1 0,1 0 0,0 1 0,-1-1 0,1 0 0,0 0 0,-1 1 0,-12-1 370,11 0-344,0 0 1,0 0-1,0 0 1,0 0-1,0 0 1,0 1-1,0-1 1,1 0 0,-1 1-1,-2 0 1,-26 25 351,29-26-386,-9 7 172,-1 0 0,2 0 0,-1 2 0,-10 10-1,18-17-164,0 0-1,0 1 0,0-1 0,0 1 0,1 0 0,-1 0 0,1-1 0,0 1 1,-1 0-1,1 0 0,1 0 0,-1 0 0,0 0 0,1 1 0,-1-1 0,1 0 1,0 0-1,0 0 0,1 0 0,-1 0 0,0 0 0,3 6 0,-2-7 0,0 0-1,0 0 0,1 0 1,-1 0-1,1 0 0,-1 0 1,1-1-1,0 1 1,-1-1-1,1 1 0,0-1 1,0 0-1,0 0 0,0 0 1,0 0-1,4 1 0,1 1-5,-3-1-20,0 0 0,0 0-1,0-1 1,0 1 0,0-1 0,0 0 0,1-1 0,-1 1-1,0-1 1,1 0 0,-1 0 0,1 0 0,-1 0 0,0-1-1,0 0 1,1 0 0,4-2 0,9 0-100,48-11-325,-57 12 373,8-3 27,-1-13 213,-15 17-164,0 0 1,0 1 0,0-1 0,0 0-1,0 0 1,-1 0 0,1 0 0,0 0 0,0 0-1,-1 0 1,1 0 0,0 0 0,-1 0-1,1 0 1,-1 0 0,1 0 0,-1 0 0,0-1-1,0 1 1,1 0 0,-1 0 0,0 0-1,0-1 1,0-1 0,0 3-12,0 0 1,0-1 0,0 1 0,0 0 1,0 0-1,0-1 0,0 1 0,0 0 1,0-1-1,0 1 0,0 0 0,0 0 1,0-1-1,0 1 0,-1 0 0,1-1 1,0 1-1,0 0 0,0 0 0,0 0 1,0-1-1,-1 1 0,1 0 0,0 0 1,0-1-1,-1 1 0,-6-7-28,2 3 28,0-1 0,0 0 0,1 1 0,-6-10 0,5 4-53,-4-5-879,6 12 317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4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573 183 2560,'-12'-12'832,"12"12"-827,0 0 1,0 0-1,0 0 1,0 0-1,-1 0 1,1 0 0,0 0-1,0-1 1,0 1-1,0 0 1,0 0-1,0 0 1,0 0-1,0 0 1,0 0-1,0 0 1,0 0-1,-1 0 1,1 0-1,0-1 1,0 1-1,0 0 1,0 0-1,0 0 1,0 0-1,0 0 1,0 0-1,0 0 1,0 0 0,0-1-1,0 1 1,0 0-1,0 0 1,0 0-1,0 0 1,0 0-1,0 0 1,0 0-1,0-1 1,1 1-1,-1 0 1,0 0-1,0 0 1,0 0-1,0 0 1,0 0-1,0 0 1,0 0-1,0 0 1,0 0-1,0 0 1,0-1-1,1 1 1,-1 0 0,0 0-1,0 0 1,9-9 298,-6 7 453,-3-1-176,0 2-478,0-1 0,0 1 0,1-1 1,-1 1-1,1-1 0,-1 1 0,1-1 0,0 1 0,-1-1 0,1 1 0,0 0 0,0-1 1,0 1-1,2-2 0,0 1 537,-4 2-604,0 1 0,0 0 1,0 0-1,0-1 0,0 1 1,0 0-1,1 0 0,-1 0 1,0 0-1,1 0 0,-1 0 1,1 0-1,-1 0 0,1 0 1,-1 2-1,-15 53 663,-2-17-483,-22 36 0,26-50-222,-55 78 12,45-68 20,-132 158 956,131-168-759,-31 25 0,-1 0-147,4-4 65,9-8-154,41-36-72,6-6-70,1-2 22,0 1-1,0 0 1,0 0-1,1 0 0,0 0 1,9-6-1,13-12-637,29-40-451,-28 30 684,4-4-377,34-51 1,-45 57 550,36-36 1,4-5 524,-48 55 33,6-8 381,19-33 0,46-75 1809,-31 61-928,-11 5-224,-29 45-731,-12 20-481,-1 1 1,1 0-1,-1-1 0,1 1 0,-1 0 1,1 0-1,0-1 0,0 1 0,-1 0 1,1 0-1,0 0 0,0 0 0,0 0 0,0 0 1,1 0-1,-1 0 0,0 1 0,0-1 1,0 0-1,1 1 0,-1-1 0,0 1 1,1-1-1,-1 1 0,0 0 0,1-1 0,-1 1 1,2 0-1,0 0-9,-1 0 13,0 0 0,0 0 0,0 0-1,0 0 1,0 0 0,0 0 0,0 1-1,-1-1 1,1 0 0,0 1-1,0 0 1,0-1 0,0 1 0,-1 0-1,1 0 1,0 0 0,-1 0-1,1 1 1,-1-1 0,1 0 0,1 3-1,18 17 241,-2 0-1,-1 1 1,0 1-1,16 30 1,52 110 376,-51-103-502,-20-14 5,-9-24-83,4 12 9,19 69 43,11 50-165,-36-94 288,1-45-220,-3-12-39,-1 1 0,0-1 1,-1 1-1,1 0 1,0 0-1,-1 0 0,1-1 1,-1 4-1,0-4-73,0-1 0,0 1 1,1-1-1,-1 1 0,0-1 0,1 1 0,-1-1 0,1 0 0,-1 1 0,1-1 0,0 0 1,-1 1-1,1-1 0,0 0 0,0 0 0,0 0 0,2 2 0,-1 2-1561,-2 6 506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5216,'-14'-27'2368,"28"-1"-704,0 28-1120,0-14 640,0 14-704,0 0 384,14 0-512,14 14 192,-14-14-320,27 0 0,-13 28-128,-14-28-416,14 13 192,-14 1-2528,0-14 1472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6720,'0'0'2170,"-2"-5"-1322,-8-13-309,10 17-478,0 1 0,-1-1 1,1 0-1,0 1 0,-1-1 0,1 1 0,0-1 1,0 0-1,0 1 0,-1-1 0,1 0 0,0 1 1,0-1-1,0 0 0,0 1 0,0-1 0,0 0 1,1 1-1,-1-1 0,0-1 0,8-2 98,-4 2 45,-4 1-187,1 0-1,0 0 1,0 0 0,0 0-1,0 0 1,0 0 0,0 1-1,0-1 1,0 0 0,0 1-1,0-1 1,0 1 0,0-1-1,1 1 1,-1 0 0,0-1-1,0 1 1,0 0 0,1 0-1,-1 0 1,0 0 0,0 0-1,2 0 1,2 0-6,-1 0 0,0 0 0,0-1 0,0 1 1,0-1-1,0 0 0,6-2 0,10-3-41,6 2-9,-2-1 79,-1 2-1,32-1 1,-33 4-43,-8-1-30,1 1 0,27 3 0,-21 3-137,-16-5 79,0 1 1,1-1-1,-1 0 0,11 0 0,9 1-789,-23-1 818,0 0 1,-1 0-1,1 0 0,-1 0 0,1 0 0,-1 0 0,1 0 0,-1 0 1,2 2-1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4064,'-28'0'1824,"56"0"704,0 0-1344,0 0-704,14 0-192,13 0-192,15-14-96,-14 14 32,0 0-1024,0 0 544,-14 0-2432,-1 0 1600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5472,'-9'9'614,"4"-5"-159,0 1 1,0 0-1,0 1 0,-5 7 0,9-12-386,1 1 0,-1 0 0,1-1 0,0 1 0,-1 0-1,1-1 1,0 1 0,0 0 0,0-1 0,1 1-1,-1 2 1,1-3-24,-1 1 0,0-1 0,0 1 0,0-1 0,0 1 0,0 0 0,0-1 0,0 1 0,0-1 0,-1 0 0,0 3 0,18-4-461,4 0-240,-21 0 644,0 0 0,0 0 1,1 0-1,-1 0 0,0 0 1,0 0-1,0 0 1,1 0-1,-1 0 0,0 0 1,0 0-1,1 0 0,-1 0 1,0 0-1,0-1 0,1 1 1,-1 0-1,0 0 0,0 0 1,0 0-1,1 0 0,-1 0 1,0-1-1,0 1 1,0 0-1,0 0 0,1 0 1,-1-1-1,0 1 0,0 0 1,0 0-1,0 0 0,0-1 1,0 1-1,0 0 0,0 0 1,1-1-1,-1 0-1,1-1-7,0 1 0,0-1 0,0 0 0,0 1 0,0-1 0,0 1 0,0-1 0,1 1 0,-1-1 0,0 1 1,1 0-1,0 0 0,-1 0 0,1 0 0,0 0 0,2-2 0,-3 3 33,1-1 0,-1 0 0,0 0-1,0 0 1,0 0 0,0 0 0,0-1 0,-1 1 0,1 0 0,0 0-1,0-1 1,0-1 0,0 2 26,-1 0-1,0 1 1,1-1-1,-1 0 1,0 0-1,0 1 1,0-1-1,0 0 1,1 0 0,-1 0-1,0 0 1,0 1-1,-1-1 1,1 0-1,0 0 1,0 0-1,0 1 1,0-1-1,-1 0 1,1 0 0,0 0-1,-1 1 1,1-1-1,-1-1 1,-9-2 622,7-2 18,2 5-645,1 1 0,0 0 0,0-1 0,0 1 0,-1 0 0,1-1 1,0 1-1,-1 0 0,1-1 0,0 1 0,-1 0 0,1-1 0,0 1 0,-1 0 1,1 0-1,-1 0 0,1-1 0,0 1 0,-1 0 0,1 0 0,-1 0 0,1 0 1,0 0-1,-1 0 0,1 0 0,-1 0 0,1 0 0,-1 0 0,1 0 0,-1 0 1,0 0-1,-19 0 739,16 0-1399,17 0-1009,12 0 275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4896,'-14'-14'5408,"28"14"-4032,-14 14-832,14-14-32,0 0-320,0 0-32,0 0-96,14 0-320,-14 0 128,14 0-1792,-14 0 1056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5472,'0'0'2496,"0"14"-2176,14-14 896,0 0-736,14 0 64,0 0-320,42 0-192,-14-14-64,27 14-2496,-13-14 1344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29 4736,'0'-24'1530,"0"20"-932,-2 4-113,1 0-441,1 0 0,0 0 0,-1 0-1,1 0 1,-1 0 0,1 0 0,-1 0 0,1 0-1,-1 0 1,1 0 0,0 0 0,-1 0 0,1 0-1,-1 1 1,1-1 0,0 0 0,-1 0 0,1 1-1,0-1 1,-1 0 0,1 0 0,0 1 0,-1-1 0,1 0-1,0 1 1,0-1 0,-1 1 0,1-1 0,0 0-1,0 1 1,0-1 0,0 1 0,-1-1 0,1 0-1,0 1 1,0-1 0,0 1 0,0-1 0,0 1-1,0-1 1,0 1 0,-2 4 777,0-3-760,1 0-1,0 0 1,0 0-1,-1 0 0,1 0 1,0 1-1,1-1 0,-1 0 1,0 1-1,1-1 1,-1 0-1,1 1 0,0-1 1,0 3-1,-2 10 186,-13 37 246,4-18-333,-9 88 101,15-79-157,3 1 162,2-35-174,-1 0 0,-1 13 0,-3-3 133,3-13-128,1-1 0,0 1 0,0-1 0,0 1 0,0 8 0,2-13-79,-1 0 0,0 0 0,0 1 0,0-1 0,0 0 0,0 0-1,-1 0 1,1 1 0,0-1 0,-1 0 0,1 0 0,0 0 0,-1 1 0,0-1 0,1 0-1,-1 0 1,0 0 0,1 0 0,-1 0 0,0 0 0,0 0 0,0-1 0,-1 2 0,0 8 111,2-8-155,0-7-117,0 2 28,1-1-1,0 0 1,0 1 0,0-1 0,0 0-1,1 1 1,-1 0 0,1-1 0,0 1-1,0 0 1,1 0 0,-1 0-1,0 0 1,1 0 0,0 1 0,0-1-1,0 1 1,0-1 0,5-2 0,-4 2 66,1 0 1,0 0-1,0 0 0,0 1 1,0-1-1,0 1 1,1 0-1,-1 1 1,1-1-1,-1 1 0,1 1 1,0-1-1,-1 1 1,1-1-1,0 2 1,6 0-1,22 6 142,0 2 1,33 14-1,-61-20 42,-1-1 0,0 1 0,0 0 0,0 1-1,0-1 1,0 1 0,-1 0 0,1 0 0,-1 0-1,0 1 1,0-1 0,-1 1 0,6 10 0,-6-10 99,-1-3-96,0 0 0,-1 0 1,1 1-1,-1-1 0,0 1 0,0-1 1,0 1-1,0-1 0,0 1 0,-1 0 1,1-1-1,-1 1 0,0 0 0,0 4 1,0-7-109,1 1 0,-1 0 0,0-1 0,0 1 0,0 0 0,0-1 0,-1 1 1,1 0-1,0-1 0,0 1 0,0 0 0,0-1 0,-1 1 0,1 0 0,0-1 1,-1 1-1,1-1 0,0 1 0,-1-1 0,1 1 0,-1-1 0,1 1 0,-1-1 1,1 1-1,-2 0 0,-12 7 160,0 0 1,-1-1-1,-30 9 0,32-14-156,0 0 0,0-1 1,0-1-1,-16-1 0,-2 0-39,27 1-58,0-1 0,0 1 0,0-1 0,0 0 0,0 0-1,1 0 1,-1-1 0,0 1 0,0-1 0,-5-4 0,-12-4-1257,14 8 861,5 2 259,1 0 1,0-1 0,0 1-1,0 0 1,0-1 0,0 1-1,0-1 1,0 1 0,-1-1 0,1 1-1,1-1 1,-1 0 0,0 0-1,0 1 1,0-1 0,0 0-1,0 0 1,1 0 0,-1 0-1,0-1 1,-2-12-1901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5632,'0'0'7514,"3"0"-7162,7 0-148,-2 0-43,0 0 0,0 0 0,11-2 0,-13 0-86,4-1 32,1 1-1,-1 0 1,1 1 0,11-1-1,-1 2-40,-6 1-20,0-1-1,18-3 1,-33 3-44,6-2 45,0 1-1,0 0 1,1 1 0,-1-1-1,0 1 1,0 1 0,0-1 0,0 1-1,9 2 1,-10-2 6,1 0 1,0-1-1,0 1 0,11-2 0,1 1 342,-18 0-386,1 0 0,-1 0 0,0 0 0,1 0-1,-1 0 1,1 0 0,-1 0 0,1 0-1,-1 0 1,1 0 0,-1 0 0,0-1-1,1 1 1,-1 0 0,1 0 0,-1 0-1,0-1 1,1 1 0,-1 0 0,0-1-1,1 1 1,-1 0 0,0 0 0,0-1 0,1 1-1,-1-1 1,0 1 0,0 0 0,1-1-1,-1 1 1,0-1 0,0 1 0,0 0-1,0-1 1,0 1 0,0-1 0,0 1-1,1-1 1,-1 1 0,0 0 0,-1-2-1,1 0-311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54 2240,'0'0'720,"0"-2"-448,0-10 2938,2 10-2559,7-7-182,-6 7 150,-3-12 928,0 2-6,0 14-1524,0-1-1,0 1 1,-1 0 0,1 0 0,0 0-1,0-1 1,-1 1 0,1 0-1,-1-1 1,0 1 0,1 0 0,-1-1-1,-1 2 1,1-1-16,0 0 0,0 0 0,0 0 0,0 0-1,1 0 1,-1 0 0,1 0 0,-1 0 0,1 0 0,0 0 0,-1 0-1,2 5 1,-1 3 4,0-2 1,0-1-1,0 0 1,-3 14-1,-20 61 198,22-79-201,0-1-1,0 1 1,1 0 0,-1 0 0,1 0 0,-1 0 0,1 0 0,0 1 0,0-1 0,1 4 0,1 16 185,-2-5 54,0-15-4,0-15-278,0-41 174,0 49-160,0 0 0,1 0 0,-1 0 0,1 0-1,0 0 1,2-5 0,-1 4 22,-1 1 0,1-1 1,-1 1-1,-1-1 0,1 0 0,0-6 0,-1-96 1211,-3 102-1030,-6-4 128,7 7 5,-1 2-261,3 0-36,-1 0 0,0 0-1,1 0 1,-1 1 0,0-1 0,1 0 0,-1 1-1,1-1 1,-1 0 0,1 1 0,-1-1 0,1 1-1,-1-1 1,1 1 0,-1-1 0,1 1 0,-1-1-1,1 1 1,0 0 0,-1-1 0,1 1 0,0 0-1,0-1 1,-1 1 0,1 0 0,0-1 0,0 1-1,0 0 1,0-1 0,0 1 0,0 0 0,0 0-1,0 35 404,1-20-318,-1-12-79,0 0-1,-1 0 1,1-1-1,-1 1 1,0 0-1,0 0 1,0-1-1,0 1 1,-1-1-1,1 1 1,-1-1-1,-3 5 1,-5 10 69,9-16-76,1 0 1,-1 0-1,1 0 1,-1 0-1,1 0 1,-1 0-1,1 1 0,0-1 1,1 4-1,-2 9 35,-5-4 3,5-10-29,0 0 0,1 1-1,-1-1 1,0 0 0,1 0-1,-1 1 1,1-1 0,0 1 0,-1-1-1,1 1 1,0-1 0,0 0-1,0 3 1,0 4-656,0-16-984,0 6 538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3232,'0'0'1472,"31"-16"-1280,-16 16 1152,1 16-768,0-1 832,15 1-800,-16-1-192,1 1-256,-16 15 384,0 0-320,-31 16-96,15 0-64,-15 0-1344,15-1 704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70 5568,'0'-1'67,"0"1"0,0-1 0,0 0 0,0 1 0,0-1 0,0 1 0,0-1 1,0 1-1,0-1 0,0 1 0,0-1 0,1 1 0,-1-1 0,0 1 0,0-1 0,1 1 0,-1-1 0,0 1 1,1-1-1,-1 1 0,0 0 0,1-1 0,-1 1 0,1 0 0,-1-1 0,1 1 0,-1 0 0,1-1 0,-1 1 1,1 0-1,-1 0 0,1 0 0,-1 0 0,1-1 0,-1 1 0,1 0 0,-1 0 0,1 0 0,-1 0 0,1 0 1,0 0-1,8-1 123,-2-9 802,-1 7-533,-2 0-115,-3-9 421,-1 11-684,1-1 1,-1 1-1,0 0 1,1 0-1,-1 0 1,0-1 0,1 1-1,-1 0 1,1 0-1,1-1 1,1-6 249,-4 7-330,1 1 0,0 0 0,-1-1 0,1 1 0,0 0 0,-1 0 0,1-1 0,-1 1 0,1 0 0,-1 0 0,1 0 1,0 0-1,-1-1 0,1 1 0,-1 0 0,1 0 0,-1 0 0,1 0 0,-1 0 0,1 0 0,0 0 0,-1 0 0,0 1 0,-1-1-6,0 1 1,0-1-1,-1 1 0,1 0 1,0 0-1,0-1 1,0 2-1,1-1 0,-1 0 1,0 0-1,0 0 1,1 1-1,-1-1 0,0 1 1,1 0-1,-2 2 0,-19 16-145,17-17 106,0 1 1,1-1 0,-1 1-1,1 0 1,0 1 0,1-1-1,-6 8 1,6-8 22,1 1-1,0-1 1,0 0 0,1 1-1,-1-1 1,1 1 0,0-1-1,1 1 1,-1 0 0,1-1-1,0 1 1,0 0 0,0 0-1,0-1 1,1 1 0,0 0-1,0-1 1,0 1 0,1-1-1,-1 1 1,1-1 0,4 7-1,7 9 51,18 26 24,-28-43-32,0 1-1,0 0 1,0-1-1,1 0 0,-1 0 1,1 0-1,7 4 1,-10-6 34,0-1 0,1 1 0,-1 0 0,0 0 0,0 0 0,0-1 1,0 1-1,0 0 0,0 0 0,0 0 0,0 1 0,0-1 0,0 0 1,-1 0-1,1 0 0,0 1 0,-1-1 0,1 0 0,-1 1 0,0-1 0,1 0 1,-1 3-1,0-3-20,0-1 0,0 1 0,0 0 0,0-1 0,0 1 0,0 0 0,0-1 0,0 1 0,0-1 0,-1 1 0,1 0-1,0-1 1,0 1 0,-1-1 0,1 1 0,0 0 0,-1-1 0,1 1 0,-1-1 0,1 1 0,0-1 0,-1 0 0,1 1 0,-1-1 0,1 1 0,-1-1 0,0 0 0,1 1 0,-1-1 0,1 0 0,-1 0 0,0 0 0,1 1 0,-1-1 0,0 0 0,1 0 0,-2 0 0,0 0 12,0 0-1,0 0 1,0 0 0,0 1-1,0-1 1,0 0 0,0 1-1,0 0 1,0 0 0,0-1-1,-2 3 1,1-2-27,1 0 0,0 0 0,0 0 0,0-1 0,-1 1 0,1 0 0,-1-1 0,1 0 0,0 1 0,-1-1 0,-2 0 0,-71 0 7,71 0-1131,5-12-2374,0 10 1900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6656,'-14'14'3989,"17"-12"-3923,-1 1 0,0 0 0,0 0 0,-1 0-1,1 0 1,-1 0 0,2 5 0,-2-5-48,1 0-1,-1 0 0,0-1 1,1 1-1,-1 0 1,1-1-1,3 4 1,48 38 152,5 24-15,-21-36-48,-24-18-44,-2-1 0,0 2 0,-1 0 0,0 0 0,10 23 0,-7-15-43,-10-18-3,1 0 0,-1 0 0,0 1 0,-1-1 0,0 1 0,0 0 0,0 0 0,0 0 0,-1 0 0,0 0 0,0 6 0,0 2-5,-1-9-42,0 1 0,0 0-1,0-1 1,-1 1-1,-1 6 1,-7 4-1010,6-2 272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 5568,'-15'0'2049,"12"-1"-1792,1 1 0,-1 0-1,0 0 1,0 0 0,0 0 0,0 0-1,1 0 1,-1 1 0,0 0-1,0-1 1,1 1 0,-1 0 0,0 0-1,1 0 1,-1 1 0,1-1-1,-1 1 1,1-1 0,-4 4 0,-34 34 260,11-13-306,2 2 1,-26 33 0,20-10-100,-34 35 53,-3 10 43,66-90-277,-1 0 0,0 0 0,-6 5 0,-1-3-756,12-8 780,0 0 0,0 0 0,0 0 1,-1 0-1,1 0 0,0 0 1,0 0-1,0 0 0,0 0 0,-1 0 1,1 0-1,0 0 0,0 0 1,0 0-1,0 0 0,-1 0 1,1 0-1,0 0 0,0 0 0,0 0 1,0 0-1,0-1 0,-1 1 1,1 0-1,0 0 0,0 0 1,0 0-1,0 0 0,0 0 0,0 0 1,0-1-1,0 1 0,-1 0 1,1 0-1,0 0 0,0 0 1,0-1-1,0 1 0,0 0 0,0 0 1,0 0-1,0 0 0,0-1 1,0 1-1,0 0 0,0 0 0,0 0 1,0 0-1,0 0 0,0-1 1,0-1-1460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2:5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5408,'0'-12'1728,"0"10"-1046,2 0-180,0 0-349,2-2 339,-1 0 0,1 1 0,0-1 0,5-2 0,-1 2-283,0 1 1,0 1-1,0-1 0,0 1 0,0 1 1,1 0-1,-1 0 0,0 0 0,1 1 1,8 1-1,-2-1-26,0 1-59,-7-1-61,0 0-1,0 0 1,0 0 0,12-3 0,-8 0 6,-4 1 37,1 0-1,-1 0 1,1 1-1,15-1 1,-22 2-99,-1 0 1,1 0-1,-1-1 1,1 1-1,-1 0 1,1-1-1,-1 0 1,0 1 0,1-1-1,-1 0 1,0 0-1,2 0 1,-2 0-167,0 0 1,0 1-1,0-1 1,0 0 0,0 1-1,0-1 1,0 1-1,0-1 1,0 1 0,0 0-1,0 0 1,0-1-1,0 1 1,0 0 0,1 0-1,-1 0 1,0 0-1,2 0 1,-3-2-1623,0-5-1334,0 16 1014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2080,'-11'0'4273,"22"0"-40,-14 0-4014,3 0-210,-1 0 0,1 0-1,0 0 1,-1 0 0,1 0 0,-1 0-1,1 0 1,-1 0 0,1 0 0,0 0-1,-1 0 1,1 0 0,-1 0 0,1 1-1,0-1 1,-1 0 0,1 0 0,0 1-1,-1-1 1,1 0 0,0 0 0,-1 1-1,1-1 1,0 0 0,0 1 0,-1-1 0,1 0-1,0 1 1,-1 12 249,1-11-223,0 0 0,0 0 0,0 0 0,0 0 0,0 0 0,0 0-1,0 0 1,-1 0 0,1 0 0,-2 2 0,-26 65 584,27-66-599,-1 0 9,1 0 1,0-1-1,-1 1 0,1 0 1,0 0-1,1 0 1,-1 0-1,0 0 1,1 1-1,0-1 1,0 3-1,0 4 320,0-17-298,2 2-83,-1 4 23,0-1 0,0 1 0,0 0 0,0 0-1,0-1 1,0 1 0,-1-1 0,1 1 0,-1-1 0,1 1 0,-1-1 0,1-2 0,1-28-232,-2 29 232,0-62 1758,0 107-991,-1-38-716,1-1 1,-1 1 0,1 0 0,-1 0 0,-3 6 0,3-5 12,-1 0 1,1 0-1,0 0 1,0 0-1,0 0 0,1 6 1,0-10-44,0 0 1,0 0-1,0 1 1,0-1-1,0 0 1,0 0-1,0 1 0,-1-1 1,1 0-1,0 0 1,-1 0-1,1 1 1,-1-1-1,1 0 1,-1 0-1,0 0 0,1 0 1,-1 0-1,0 0 1,0 0-1,0 0 1,0 0-1,-1 1 1,1-1 6,1 1 1,-1-1 0,1 1-1,0-1 1,-1 1 0,1 0 0,0-1-1,0 1 1,0-1 0,1 4-1,-1-2 47,0-3-64,0 0 0,0 0 1,0 0-1,0 0 0,0 0 0,0 0 0,0 0 0,0 0 1,0 0-1,0 1 0,0-1 0,0 0 0,0 0 0,0 0 0,0 0 1,0 0-1,0 0 0,0 0 0,0 0 0,0 0 0,0 0 1,0 0-1,0 0 0,0 1 0,0-1 0,0 0 0,0 0 0,-1 0 1,1 0-1,0 0 0,0 0 0,0 0 0,0 0 0,0 0 1,0 0-1,0 0 0,0 0 0,0 0 0,0 0 0,0 0 0,0 0 1,0 0-1,-1 0 0,1 0 0,0 0 0,0 0 0,0 0 0,0 0 1,0 0-1,0 0 0,0 0 0,0 0 0,0 0 0,0 0 1,0 0-1,-1 0 0,1 0-13,0 0 1,0 0 0,-1 0-1,1 0 1,0 0 0,-1 0-1,1 0 1,0 0 0,-1 0-1,1 0 1,0 0 0,0 0-1,-1 0 1,1 0 0,0 0-1,0 0 1,-1 0 0,1 1-1,0-1 1,-1 0 0,1 0-1,0 0 1,0 0 0,0 1-1,-1-1 1,1 0 0,0 1-1,4 3 1018,2-3-2055,-5-5-2178,-1 4 3036,0 0 0,0-1 0,0 1 0,0 0 1,0 0-1,0-1 0,0 1 0,0 0 0,0 0 1,-1-2-1140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4384,'0'0'2016,"-14"0"4672,28 0-6176,0 0 224,14 0-416,-14 0-128,14 0-96,0 0 0,0 0-64,14 0-1792,-14 0 992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5472,'0'14'2496,"14"-14"-2176,0 0 1504,0 0-1056,14 0 256,0 0-608,28 0-32,0 0-256,-1-14-2304,1 14 1152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28 4576,'-11'-11'1450,"11"10"-1419,-1 1 0,1 0-1,0 0 1,-1-1 0,1 1-1,0 0 1,0 0-1,-1-1 1,1 1 0,0 0-1,0-1 1,0 1-1,-1 0 1,1-1 0,0 1-1,0-1 1,0 1-1,0 0 1,0-1 0,0 1-1,0 0 1,0-1-1,0 1 1,0-1 0,0 1-1,0-1 1,-1-3 198,-6 1 785,12 3-145,-14 0 2587,9 3-2816,0-3-626,0 0 1,0 1-1,0-1 0,0 1 0,0-1 1,0 0-1,-1 1 0,1-1 0,0 0 1,0 1-1,0-1 0,0 0 1,0 1-1,0-1 0,-1 0 0,1 1 1,0-1-1,0 0 0,0 1 1,-1-1-1,1 0 0,0 0 0,0 1 1,-1-1-1,1 0 0,0 0 1,-1 1-1,-6 6 194,6-5-173,1 0-1,-1 0 1,1 0 0,0 0-1,-1 0 1,1 0 0,1 4-1,-1-2 2,0-1 0,0 1 0,-1 0 0,1 0 0,-1-1 0,0 1 0,-1 3 0,-10 19 157,6-16-120,1 0 0,1 0 1,-6 21-1,-32 157 156,27-101-207,4-21 15,9-36 99,2-26-117,0-1 0,0 1 0,0 0 0,-1-1 0,0 5 0,-9 13 56,9-20-81,1-1 0,-1 1 0,1 0 1,-1-1-1,1 1 0,-1 0 0,1-1 0,-1 1 0,0-1 0,1 1 0,-1-1 1,0 0-1,1 1 0,-1-1 0,0 0 0,1 1 0,-1-1 0,0 0 0,-1 1 1,2-1 3,0 0 0,0 0 1,0 0-1,0 0 1,0 0-1,0-1 0,-1 1 1,1 0-1,0 0 1,0 0-1,0 0 1,0 0-1,0 0 0,0 0 1,0 0-1,-1 0 1,1 0-1,0 0 1,0 0-1,0 0 0,0 0 1,0 0-1,0-1 1,0 1-1,0 0 0,0 0 1,0 0-1,0 0 1,-1 0-1,1 0 1,0 0-1,0-1 0,0 1 1,0 0-1,0 0 1,0 0-1,0 0 0,0 0 1,0 0-1,0-1 1,0 1-1,0 0 1,0 0-1,0 0 0,0 0 1,0 0-1,1 0 1,-1 0-1,0-1 1,0 1-1,0 0 0,0 0 1,0 0-1,5-20-83,2-2 16,9-59-97,-12 68 93,0 1 0,1 1 0,0-1 0,12-17 0,-13 22 30,0 1 1,0 1 0,1-1-1,0 1 1,0-1-1,0 1 1,1 1-1,0-1 1,0 1 0,7-4-1,-9 6 24,0 1 0,1-1 0,-1 1-1,1-1 1,-1 1 0,1 0 0,-1 1 0,1-1-1,0 1 1,-1 0 0,1 0 0,0 1 0,-1-1-1,1 1 1,0 0 0,-1 0 0,1 1 0,-1-1-1,5 3 1,-5-2 32,0 0 0,0 0 0,0 0 0,0 0 0,-1 1 0,1-1 0,-1 1 0,1 0 0,-1 0 0,0 0 0,2 4 0,1 1 56,-1 1 0,-1-1 0,1 1 1,2 9-1,0-2 200,9 24 317,-15-37-506,0 0 0,-1 0 0,1 1-1,0-1 1,-1 0 0,0 1 0,0-1-1,0 1 1,0-1 0,-1 4 0,0-3-10,0 0 1,0 0-1,-1 0 0,1-1 1,-1 1-1,0 0 0,0-1 1,0 1-1,0-1 0,-1 1 1,1-1-1,-1 0 0,0 0 1,0 0-1,0-1 0,0 1 1,0-1-1,-1 1 0,1-1 1,-7 3-1,2-2-3,0 0-15,-1 1 0,1-1 0,-1 0 0,0-1 1,0 0-1,-15 1 0,-18-7 83,-11-1-41,39 5-106,3 0-10,0 1-1,-20-4 1,28 3-6,1-1 0,0 1 0,0-1 1,0 0-1,0 0 0,0 0 0,0 0 0,-3-1 1,4 1 1,0 0 0,1 1 1,-1-1-1,0 0 0,1 1 1,-1-1-1,1 0 0,-1 0 0,1 1 1,-1-1-1,1 0 0,0 0 1,-1 0-1,1 0 0,0 0 1,-1 0-1,1 0 0,0 0 1,0 1-1,0-2 0,0 0-202,0 2 168,-1-1 0,1 1 0,0-1 1,0 1-1,0-1 0,0 1 0,0-1 0,0 1 0,0-1 0,0 1 0,0-1 1,0 1-1,0-1 0,0 1 0,0-1 0,0 1 0,1-1 0,-1 1 0,0-1 1,0 1-1,0 0 0,1-1 0,-1 1 0,0-1 0,1 1 0,-1-1 1,0 1-1,1 0 0,-1-1 0,1 1 0,0-1 0,22-8-2409,5 7 736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4064,'0'0'1813,"2"0"-1333,-2 0-430,1 0 0,-1 0 1,1 0-1,-1 0 0,1 0 0,-1 0 0,1 0 0,-1 0 1,0 1-1,1-1 0,-1 0 0,1 0 0,-1 0 0,0 0 0,1 1 1,-1-1-1,1 0 0,-1 0 0,0 1 0,1-1 0,-1 0 1,0 1-1,0-1 0,1 0 0,-1 1 0,0-1 0,0 0 1,1 1-1,-1-1 0,0 0 0,0 1 0,0-1 0,0 1 0,1-1 1,-1 1-1,0-1 0,0 0 0,0 1 0,0-1 0,0 1 1,0 0-1,0 1 1166,6-2-163,-5 0-987,0 0 1,1 0 0,-1 0-1,1 0 1,-1 0 0,0 0 0,1 0-1,-1 0 1,0 1 0,1-1-1,-1 0 1,2 2 0,2 7 290,18 5 48,-22-13-364,-1 0-1,1 1 0,-1-1 0,1 0 1,-1 1-1,0-1 0,0 0 0,0 1 1,0-1-1,0 0 0,0 1 0,0-1 1,0 0-1,0 1 0,0-1 1,-1 0-1,1 0 0,0 1 0,-2 1 1,-23 13 369,20-12-428,0 0 1,0-1-1,0 1 0,-1-1 0,-5 2 1,6-2-31,4-3 59,0 0 0,0 1 0,0-1 0,1 0 0,-1 1 1,0-1-1,0 1 0,1-1 0,-1 1 0,0-1 1,1 1-1,-1 0 0,1-1 0,-1 1 0,1 0 0,-1 0 1,1-1-1,-1 1 0,1 0 0,0 0 0,-1 0 1,1-1-1,0 1 0,0 0 0,-1 0 0,1 0 0,0 0 1,0 0-1,0-1 0,0 1 0,0 0 0,0 0 1,1 1-1,-1 2 99,2 0 168,0-2-247,-1-1-1,1 0 1,-1 0 0,1 0 0,0 0 0,0 0 0,-1 0 0,1-1 0,0 1 0,0 0 0,0-1 0,0 1 0,3-1 0,30 0 118,-28 0-75,0-1-1,0 1 0,0 1 1,11 1-1,-4 2 42,-8-2-177,-1 0 0,1-1 0,0 0 0,0 0 1,7 0-1,-3-2-541,-9-1-279,-13-5-1260,2 1 436,7-4-1798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5568,'-2'0'172,"1"0"0,-1 0 0,1 0 0,-1 0 1,1-1-1,0 1 0,-1-1 0,1 1 0,-1-1 0,1 1 0,0-1 1,0 0-1,-1 0 0,1 0 0,-6-6 5795,9 10-5002,-1-2-874,0 0-23,0 0 1,0 0-1,1 0 0,-1 0 0,0 0 0,0-1 0,0 1 0,1 0 0,-1-1 0,0 1 0,0-1 0,1 1 0,-1-1 0,0 0 0,1 0 0,-1 1 0,1-1 0,-1 0 0,0 0 0,3-1 0,11 1 222,1 0 29,32 3 0,-8 4-95,-19-11-53,-10 1-81,2 1-545,0 1 0,20 1 0,-10 0-1955,-9 3-1905,0 8 1302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1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5152,'-23'-12'1648,"23"12"-1620,-1 0 0,1 0 0,-1-1 1,1 1-1,-1 0 0,1-1 0,0 1 1,-1-1-1,1 1 0,0 0 0,0-1 1,-1 1-1,1-1 0,0 1 0,0-1 0,0 1 1,-1-1-1,1 1 0,0-1 0,0 1 1,0-1-1,0 1 0,0-1 0,0 1 0,0-1 1,0 1-1,0-1 0,0 1 0,0-1 1,1 1-1,-1-2 0,0 1 93,0 0-95,0 1-1,1-1 1,-1 0 0,0 1 0,0-1 0,1 0-1,-1 1 1,0-1 0,1 0 0,-1 1 0,0-1-1,1 0 1,-1 1 0,1-1 0,-1 1 0,1-1-1,-1 1 1,1-1 0,0 1 0,-1-1 0,1 1-1,-1 0 1,1-1 0,0 1 0,-1 0 0,1 0-1,0-1 1,0 1 0,-1 0 0,1 0 0,0 0-1,0 0 1,-1 0 0,1 0 0,1 0 0,31 3 620,-30-2-573,6 1 70,0 0 0,0 1 0,-1 1 1,1-1-1,-1 1 0,0 1 1,0 0-1,-1 0 0,1 0 0,-1 1 1,0 0-1,11 13 0,-3-1 114,0 0 0,-1 1 0,20 38 0,-18-23-14,-2 1 0,-2 0 0,-1 0 0,7 39 0,-17-68-210,1 2 10,5 18 99,-2 1 0,2 28 1,-7-24 30,-7 59 0,5-66-109,-2 0 0,-11 40 0,3-34-52,-1-1 0,-2 0-1,0 0 1,-37 47 0,39-59-199,-2-1 1,-24 23-1,-31 19-234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3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28 6240,'-11'-11'2005,"11"11"-1931,1 0 0,-1 0-1,1-1 1,-1 1 0,1 0-1,-1 0 1,1 0 0,-1 0 0,1-1-1,-1 1 1,0 0 0,1 0 0,-1-1-1,1 1 1,-1 0 0,0-1 0,1 1-1,-1-1 1,1 1-54,-1 0 0,0 0 0,0 0 0,0 0 0,0 0 0,1-1 0,-1 1 0,0 0 0,0 0 0,0 0 0,0 0 0,1 0 1,-1 0-1,0 0 0,0-1 0,0 1 0,0 0 0,0 0 0,0 0 0,1 0 0,-1-1 0,0 1 0,0 0 0,0 0 0,0 0 0,0 0 0,0-1 0,0 1 0,0 0 0,0 0 0,0 0 0,0-1 0,0 1 0,0 0 0,0 0 0,0 0 0,0 0 0,0-1 1,0 1-1,0 0 0,0 0 0,0 0 0,-1-1 0,1 6 694,0-12 193,0 7-872,0-1 0,-1 1 0,1 0 0,0 0 0,-1-1 0,1 1 0,-1 0 1,1 0-1,0 0 0,-1 0 0,1 0 0,-1-1 0,1 1 0,-1 0 0,1 0 0,0 0 0,-1 0 0,1 0 0,-1 0 0,1 0 0,-1 1 0,1-1 1,-1 0-1,1 0 0,0 0 0,-1 0 0,1 0 0,-1 1 0,1-1 0,0 0 0,-1 0 0,1 1 0,-1 1-35,1-1-1,0 1 1,-1-1 0,1 0-1,-1 1 1,1-1-1,-1 1 1,0-1-1,1 0 1,-1 1-1,0-1 1,0 0 0,0 0-1,0 1 1,0-1-1,0 0 1,0 0-1,-1 0 1,1 0 0,-2 0-1,-33 18 232,22-12-133,8-4-28,0 0-1,1 0 0,-1 1 1,1-1-1,0 1 0,0 0 1,1 1-1,-7 7 0,-8 14 294,-4-8-160,19-14-196,1 0 1,-1 0 0,1 1-1,0-1 1,-4 8 0,7-11-6,-1 0-1,1-1 1,-1 1 0,1 0 0,-1 0-1,1-1 1,0 1 0,0 0 0,-1 0 0,1 0-1,0 0 1,0 0 0,0-1 0,0 1-1,0 0 1,0 0 0,0 0 0,0 0 0,0 0-1,1-1 1,-1 1 0,0 0 0,0 0-1,1 0 1,-1-1 0,0 1 0,1 0 0,-1 0-1,1-1 1,-1 1 0,1 0 0,0-1-1,-1 1 1,1-1 0,0 1 0,-1 0 0,1-1-1,0 0 1,-1 1 0,1-1 0,0 1-1,1-1 1,5 2-38,-1-2 0,1 1 1,0-1-1,-1 0 0,1 0 0,-1-1 0,1 0 0,-1 0 0,11-3 1,-8 2-129,1 0 1,15-1 0,-21 3 100,0 0 0,1 0 0,-1-1 0,0 1 0,0-1 0,0 0 0,0 0 0,0-1 0,0 1 0,3-3 0,0 0 28,-1 0 0,-1-1-1,1 0 1,7-7 0,-12 11 50,0 0 1,0 0-1,0 0 1,0 0-1,-1 0 1,1 0-1,0 0 1,-1 0-1,1 0 0,0-1 1,-1 1-1,0 0 1,1 0-1,-1 0 1,0-1-1,1 1 1,-1 0-1,0 0 1,0-2-1,-1 0 36,1 0 0,-1 0 0,0 0 0,0 0 0,-1 0 0,-1-4 0,-1 0-29,-1 1-98,0 0-1,0 0 1,-11-9-1,10 9-161,6 6 221,0 0 0,0 0 0,0 0 1,0 0-1,-1 0 0,1 0 0,0 0 0,0 0 0,0 0 1,0 0-1,0 0 0,0-1 0,0 1 0,0 0 0,0 0 0,0 0 1,0 0-1,0 0 0,0 0 0,0 0 0,-1 0 0,1 0 1,0-1-1,0 1 0,0 0 0,0 0 0,0 0 0,0 0 1,0 0-1,0 0 0,0 0 0,0 0 0,0-1 0,0 1 0,0 0 1,0 0-1,1 0 0,-1 0 0,0 0 0,0 0 0,0 0 1,0 0-1,0-1 0,0 1 0,0 0 0,0 0 0,0 0 1,0 0-1,0 0 0,0 0 0,0 0 0,0 0 0,1 0 1,-1 0-1,0 0 0,0 0 0,16-10-2040,-7 6-350,5-8 194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1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27 3904,'-14'-4'480,"9"3"-227,0 0-1,0-1 1,0 0 0,-8-4 0,11 4-189,0 1-25,1 0 0,-1 0 0,1 0 0,-1 1 0,1-1 0,-1 0 0,1 1 0,-1-1 0,0 1-1,1-1 1,-1 1 0,0 0 0,1-1 0,-1 1 0,0 0 0,0 0 0,1 1 0,-1-1 0,-2 1-1,-41 19 1054,-35 19 559,70-33-1484,1 0 0,0 0-1,1 1 1,-1 1-1,1-1 1,-9 12 0,-29 50 841,36-52-784,-16 28 42,2 1 1,1 2 0,-16 53-1,21-51-226,-55 164 25,59-165-72,3 1 1,-8 78 0,15 34-64,3-138 57,1-1 1,2 0-1,0 0 0,9 36 0,-4-41-7,0 1-1,2-1 1,0-1 0,2 0-1,15 22 1,-12-20-89,0 0 0,1-1 0,1 0 0,23 19 1,-10-15-423,0-2 0,2-1 1,34 16-1,102 39-1010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3488,'-23'-23'1115,"22"23"-1094,1 0 0,0 0 0,-1-1 0,1 1 0,0 0 0,-1-1 0,1 1 0,-1 0 0,1-1 0,0 1 0,0 0 0,-1-1 0,1 1 0,0 0 0,0-1 0,-1 1 0,1-1 0,0 1 1,0-1-1,0 1 0,0 0 0,0-1 0,0 1 0,0-1 0,0 1 0,0-1 0,0 1 0,0-1 0,0 1 0,0-1 0,-1-3 217,-8 2 909,6 2-305,6 0-4,-3 0-805,1 0 0,-1 0 0,1 0 0,0 0 0,-1 0 0,1 1 0,-1-1 0,1 0 0,-1 0 0,1 1 0,-1-1 0,1 0 0,-1 1 0,1-1 0,-1 1 0,0-1 0,1 1 0,-1-1 1,0 1-1,1-1 0,-1 1 0,0-1 0,1 1 0,-1-1 0,0 1 0,0-1 0,0 1 0,1-1 0,-1 1 0,0 0 0,0-1 0,0 1 0,0-1 0,0 1 0,0 1 0,2 7 356,9 12 315,5 14 203,8 0-256,-7 6-50,-12-26-411,1-1 1,12 23 0,89 130 769,-74-113-784,-4-18-67,-18-23-6,14 22 0,-18-24 101,-4-7-290,-1 0 0,1 0 0,-1 0 0,1 1 0,-1-1 0,0 1 0,-1-1 0,1 1 0,-1 0 0,1 9 0,-2-13-29,0 0-1,0 0 0,0 0 1,0 0-1,0 0 1,0 0-1,0 0 0,0 0 1,-1 0-1,1 0 1,0-1-1,-1 1 0,0 1 1,1-2-56,0 1 0,-1-1-1,1 0 1,-1 0 0,1 1 0,0-1 0,-1 0 0,1 0 0,-1 0 0,1 0 0,-1 1 0,1-1 0,-1 0 0,1 0-1,-1 0 1,1 0 0,-1 0 0,1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 5888,'-23'-11'1898,"23"10"-1880,0 1 0,0 0 0,0 0-1,0 0 1,-1 0 0,1 0 0,0 0-1,0-1 1,0 1 0,0 0 0,0 0-1,-1 0 1,1 0 0,0 0-1,0 0 1,0 0 0,-1 0 0,1 0-1,0 0 1,0 0 0,0 0 0,0 0-1,-1 0 1,1 0 0,0 0 0,0 0-1,0 0 1,-1 0 0,1 0 0,0 0-1,0 0 1,0 0 0,0 0-1,-1 0 1,1 0 0,0 1 0,0-1-1,0 0 1,0 0 0,0 0 0,-1 0-1,1 1 1,-9 8 446,8-9-410,1 1 1,0-1-1,-1 1 0,1-1 1,0 1-1,-1-1 0,1 1 1,0 0-1,0-1 0,-1 1 1,1-1-1,0 1 0,0 0 1,0-1-1,0 1 0,0-1 1,0 1-1,0 1 0,-1 4 189,-8 11 532,6-12-502,0 0 0,0 0 0,-4 10-1,-4 15 146,1 1 0,-9 55 0,17-67-427,-3 17 39,-13 18 183,9-11-1,-1 0 78,-30 50-1352,38-86-1588,2 5 730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4480,'12'11'1445,"-12"-10"-1423,0-1-1,0 0 1,1 0-1,-1 0 1,0 1-1,0-1 1,1 0-1,-1 0 1,0 0 0,0 0-1,1 0 1,-1 1-1,0-1 1,0 0-1,1 0 1,-1 0-1,0 0 1,1 0-1,-1 0 1,0 0-1,0 0 1,1 0 0,-1 0-1,0 0 1,1 0-1,3 0 57,0 1-1,0 0 0,0 0 1,0 1-1,0-1 1,0 1-1,-1 0 0,5 2 1,16 7 233,-14-7-165,0-1 1,0 1-1,-1 1 1,1 0-1,-1 0 0,0 1 1,-1 0-1,17 14 0,-23-16-36,1-1 0,0 0 0,-1 0 0,0 1 0,0 0 0,0-1-1,0 1 1,0 0 0,1 6 0,-4-8-64,1 0 0,-1-1 1,1 1-1,-1-1 0,0 1 0,0-1 0,0 1 1,0-1-1,0 0 0,0 1 0,-1-1 0,1 0 1,0 0-1,0 0 0,-1 0 0,1 0 0,-3 1 1,-24 13 801,25-14-709,0 0 1,-1 0-1,1 0 1,0 1-1,-4 2 1,6-3-114,1-1 1,-1 1-1,0 0 1,1-1-1,-1 1 0,1 0 1,-1 0-1,1-1 1,0 1-1,-1 0 1,1 0-1,0 0 0,-1-1 1,1 1-1,0 0 1,0 0-1,0 0 1,0 0-1,0 0 1,0 1-1,2 2 43,1-1-59,0 0 0,1-1 0,-1 0-1,1 1 1,-1-1 0,1-1 0,-1 1-1,1 0 1,0-1 0,0 0 0,0 0 0,8 1-1,5 0-1454,33-2 0,-21-1-1680,-1 1 827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4480,'-11'-2'1512,"11"2"-1458,-1-1 0,1 1 1,0-1-1,0 1 0,-1 0 1,1-1-1,0 1 0,0-1 1,0 1-1,0-1 0,-1 1 1,1-1-1,0 1 0,0-1 1,0 1-1,0-1 0,0 1 0,0-4 2283,3 6-1419,1 3-585,-2-3-233,-1 0 0,0-1 0,1 1-1,-1-1 1,1 1 0,0-1 0,-1 0-1,1 0 1,0 0 0,0 0 0,0 0 0,0 0-1,0 0 1,0 0 0,0-1 0,0 1-1,0-1 1,4 1 0,3-1 46,-5 1-89,0-1 0,0 0-1,0 0 1,0-1 0,-1 1 0,9-2 0,1-3 9,-10 4-31,1-1-1,0 1 1,0 0-1,-1 0 1,1 1-1,0-1 0,0 1 1,0 0-1,5 0 1,9-2-396,0-1 1,0 0 0,22-8 0,-13 4-1858,1 5 533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5216,'0'0'2368,"14"0"-768,0 0-1088,14-14 640,-14 14-672,13 0-192,1-13-160,14 13-32,-14 0-64,14-14-2048,-14 14 1088,-14 0-2240,14 0 1792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2912,'-12'11'923,"10"-8"-550,0-3 11,1 0-311,1 0 0,-1 0 0,0 0 0,1 0 0,-1 1 0,1-1 0,-1 0 0,1 0 0,-1 1 0,1-1 0,-1 0 0,1 1 0,-1-1 0,1 1 0,-1-1 0,1 1 0,0-1 0,-1 1 0,1-1 0,0 1 0,-1-1 0,1 1 0,0-1 0,0 1 0,-1-1 0,1 1 0,0-1 0,0 1 0,0 0 0,0-1 0,0 1 0,0 1 0,0 26 1614,0-18-1591,2 13 557,-2-19-543,0 0 0,0 0 0,0 0 0,0 0 0,0 0-1,-1 0 1,0-1 0,-1 6 0,1-4-25,-1 0 0,2 0 0,-1 1 0,1-1 0,-1 0-1,1 0 1,1 0 0,-1 1 0,1-1 0,2 8 0,-2-4 45,0-1 1,0 0 0,-1 1 0,-2 13 0,1-10-32,2 23-1,-1-33-101,0 1 0,1-1 1,-1 1-1,1 0 0,0-1 0,-1 0 0,1 1 0,0-1 0,1 1 0,-1-1 0,0 0 0,1 0 0,2 4 0,-2-5-203,-1 1 0,1-1-1,0 0 1,0 0-1,0 0 1,-1 0 0,1 0-1,0 0 1,0 0 0,0 0-1,0-1 1,1 1 0,-1-1-1,0 0 1,0 0-1,4 0 1,15 3-2195,19 9 108</inkml:trace>
  <inkml:trace contextRef="#ctx0" brushRef="#br0" timeOffset="1">133 796 7136,'0'14'3232,"0"28"-2816,0-28 512,14 0-608,0-14 480,0 14-448,0-14 256,14 0-352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4384,'0'-6'701,"1"5"-532,-1-1-1,0 0 1,0 1-1,0-1 1,0 0-1,-1 1 0,1-1 1,0 0-1,-1 1 1,0-3-1,-5 1 1195,14 4 848,-5-4-1523,-1 2-600,0-1 0,0 1 0,0 0 0,1 0 1,-1-1-1,1 1 0,-1 1 0,1-1 0,-1 0 1,1 1-1,-1-1 0,1 1 0,3 0 0,43 0 321,-26 1-250,-1 0-76,0 2 0,30 6 0,-39-6-321,-7-2 77,-1 1 0,0 0 0,1 0 0,5 4 0,14 4-1349,-13-8 955,-11-2 392,-1 0 1,1 1-1,0-1 1,0 0-1,0 0 1,0 0 0,-1 1-1,1-1 1,0 0-1,0 1 1,-1-1-1,1 0 1,0 1 0,0-1-1,-1 1 1,1-1-1,0 1 1,-1 0-1,1-1 1,-1 1 0,1 0-1,-1-1 1,1 1-1,-1 0 1,1 0-1,-1-1 1,1 3-1,10 11-2135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4640,'-13'0'2112,"13"14"-1824,0-28 1664,13 14-1120,1 0 800,14 0-960,14 0 128,0 0-480,28 0-32,-28 0-192,28-14-256,-29 14 64,1 0-2560,0 14 1440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8448,'-28'42'0,"-13"0"-32,13-14 672,0 0-352,0 14 608,0-14-512,-14 14 352,14 0-416,-14-15 192,14 1-288,0-14 64,14 0-160,1-28-1184,26-14-2208,1 1 2048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4896,'-2'0'144,"1"0"0,-1 0 0,1 0 0,-1 0 0,1 1 0,0-1 0,-1 1 0,1-1 0,0 1 0,-1-1 0,1 1 0,0 0 0,0 0 0,-1-1 0,1 1 0,0 0 0,-2 2 0,1-1 533,3-1-617,0-1 0,0 0 0,0 0 0,0 1 0,0-1 0,-1 0 0,1 0 0,0 0 0,0 0 0,0 0 0,2-1 0,-3 1-50,1 0 0,0 0-1,-1 0 1,1-1-1,-1 1 1,1 0 0,0 0-1,-1 0 1,1 0-1,-1 0 1,1 1-1,0-1 1,-1 0 0,1 0-1,-1 0 1,1 0-1,0 1 1,-1-1-1,1 1 1,4 8 347,0-5-176,4 8 129,14 29 255,-22-39-522,-1 0 0,1 0-1,-1 0 1,1 0 0,-1-1-1,1 1 1,-1 0 0,0 0-1,0 0 1,0 0 0,0 0-1,0 0 1,-1 0 0,1 0 0,-1 0-1,1-1 1,-1 1 0,1 0-1,-1 0 1,0 0 0,-2 2-1,-2 10 347,-9 25-53,13-35-322,0 0 0,0 0 0,1 0-1,-1 0 1,1 0 0,0 1 0,0-1 0,0 0-1,1 0 1,0 0 0,1 4 0,-1-7-49,0-1 1,0 1-1,0-1 1,0 0-1,0 1 1,0-1-1,1 0 1,-1 0-1,0 1 1,0-1-1,0 0 1,0 0-1,1 0 1,0-1 0,19-2-905,16-6-1883,52-21 1,-65 21 1931,-1-2-1,41-24 0,-50 25 2731,22-19 0,-33 26-485,8 3 634,-10 1-1919,-1-1 1,0 1-1,1 0 0,-1-1 1,0 1-1,0 0 0,1-1 1,-1 1-1,0 0 0,0-1 1,0 1-1,0 0 1,0 0-1,0-1 0,0 1 1,0 0-1,0 1 0,0-2 24,0 6 13,1 1 0,0-1-1,0 0 1,1 0 0,0 0 0,0 0-1,0 0 1,1-1 0,5 10 0,-1-1-50,-5-12-77,-1 0 0,0 0 0,1 0 0,-1-1 0,1 1 0,-1 0 0,1-1-1,0 1 1,0-1 0,0 1 0,0-1 0,4 2 0,4-7-370,-9 3 329,1 1 0,-1-1-1,1 0 1,-1 1 0,1-1-1,-1 1 1,1-1 0,-1 1 0,3 0-1,-2 0-19,20-2-861,-21 2 913,0 0-1,0-1 1,0 1-1,0-1 1,0 1-1,0 0 1,-1-1-1,1 0 0,0 1 1,0-1-1,-1 1 1,1-1-1,0 0 1,-1 1-1,1-1 1,0 0-1,-1 0 1,1-1-1,1-1-24,-1 1 49,-1 1 0,1-1 1,-1 1-1,1-1 0,0 1 1,0-1-1,0 1 0,0 0 1,0 0-1,0-1 0,0 1 1,1 0-1,-1 0 0,0 0 1,0 0-1,1 0 0,-1 0 1,1 1-1,-1-1 0,3 0 1,-1-1 18,34-21 471,-28 21 11,-7 2-582,1-1 319,0 1 0,1 0-1,-1 0 1,1 0 0,-1 0 0,0 1-1,7 1 1,4 21 311,-14-23-532,0 1 1,1-1-1,-1 1 0,0-1 1,1 1-1,-1-1 1,0 1-1,0 0 0,1-1 1,-1 1-1,0-1 0,0 1 1,0-1-1,0 1 0,0 0 1,0-1-1,0 1 1,0-1-1,0 1 0,0 0 1,0-1-1,0 1 0,-1 0 1,1 1 26,0 4 5,1 10 67,-1-16-112,1 0 0,-1 1 0,0-1 0,0 0 1,0 1-1,1-1 0,-1 0 0,0 1 0,0-1 0,1 0 0,-1 1 0,0-1 0,1 0 0,-1 0 1,0 1-1,1-1 0,-1 0 0,0 0 0,1 0 0,-1 0 0,1 1 0,-1-1 0,0 0 0,1 0 0,-1 0 1,1 0-1,-1 0 0,1 0 0,0 0 0,1 0-100,12 0-491,-13 0 559,1-1 1,0 1 0,-1 0 0,1-1 0,-1 1-1,1-1 1,-1 1 0,1-1 0,-1 0-1,1 0 1,-1 0 0,1 1 0,-1-1 0,0-1-1,0 1 1,1 0 0,0-2 0,12-8-183,1 4 67,-1-1 0,0-1 0,17-13 0,-12 10 54,31-15 1,-2 2 339,-23 9-29,-16 10-83,0 1 1,0-1-1,1 1 0,0 1 0,0 0 1,18-5-1,-17 7 19,-4 1-56,0-1 0,0 0 1,-1 1-1,1-2 0,6-2 0,-9 2-5,1 1 0,-1 0 1,1 1-1,-1-1 0,1 1 1,0 0-1,0 0 0,0 1 0,8-1 1,-12 1-77,-1 0 0,1 0 0,-1 0 0,1 0 0,-1 0 1,1 0-1,-1 0 0,1 0 0,0 0 0,-1 1 0,1-1 1,-1 0-1,1 0 0,-1 0 0,0 1 0,1-1 0,-1 0 1,1 1-1,-1-1 0,1 0 0,-1 1 0,0-1 1,1 1-1,-1-1 0,0 1 0,1-1 0,-1 1 0,0-1 1,0 0-1,0 1 0,1 0 0,-1 20 623,0-10-398,0-9-224,-1 1-1,1-1 1,-1 0 0,1 0 0,-1 0-1,0 0 1,0 0 0,0 0 0,0 0-1,0 0 1,0 0 0,-1-1-1,1 1 1,-1 0 0,1-1 0,-1 1-1,0-1 1,-1 2 0,-16 18-4,12-11-14,4-5-35,0 0 0,-1 1 0,-7 7 1,9-12 18,1 1 0,0 0 1,-1-1-1,1 1 0,0 0 0,0 0 1,0 0-1,0 0 0,0 0 1,1 0-1,-1 0 0,0 0 1,1 0-1,0 0 0,-1 1 1,1-1-1,0 0 0,0 0 1,0 0-1,1 3 0,-1 6-59,1-8 78,0 0-1,-1 0 1,1 0-1,1 0 1,-1-1 0,0 1-1,1 0 1,-1-1-1,1 1 1,0-1 0,0 1-1,0-1 1,0 0 0,0 0-1,1 0 1,-1 0-1,1 0 1,-1-1 0,1 1-1,-1-1 1,1 1 0,3 0-1,29 3 74,-15-1-47,-11-2-23,0 0 0,0-1 0,15 1 0,-4-2 5,-5 1-53,0-1 1,18-3 0,-10-1-7,4 0 63,47-13-1,-39 8-6,-29 8 13,0 0 1,0-1-1,0 1 0,0-1 1,0 0-1,-1 0 0,1-1 1,-1 0-1,0 0 0,1 0 1,7-7-1,5-3 134,-17 12-119,1 1 0,-1-1 1,0 0-1,1 1 0,-1-1 1,0 0-1,0 0 0,1 0 0,-1 0 1,0 0-1,0 0 0,0-1 0,0 1 1,0 0-1,-1 0 0,1-1 1,0 1-1,-1 0 0,1-1 0,0 1 1,-1-1-1,1-2 0,-1-22 1112,0 24-758,-2 2-122,-2 0-264,0 1 1,0-1-1,0 1 1,0 0-1,0 0 1,0 0-1,0 1 1,1-1-1,-1 1 1,0 0-1,1 0 1,-4 3-1,5-3-23,-1 0 0,1-1-1,0 1 1,0 0-1,0 0 1,1 0 0,-1 1-1,0-1 1,1 0-1,0 1 1,-1-1-1,1 1 1,0-1 0,0 1-1,0 0 1,1-1-1,-1 1 1,1 0 0,-1 3-1,1-3 17,1 0-1,-1 0 1,1-1-1,0 1 1,0 0-1,0-1 0,0 1 1,0 0-1,0-1 1,1 1-1,-1-1 1,1 0-1,0 1 1,2 1-1,-1-1-90,0 1 0,1-1 0,-1 0 0,1 0 0,0 0 0,0-1 0,0 0 0,6 3 0,-1-2-178,0 0-1,1-1 1,-1 0-1,1 0 0,0-1 1,0 0-1,10-2 0,-4 1-764,-1-2 0,1 0 0,24-7 0,4-5-940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5152,'39'0'2778,"-37"0"-2685,0 0-1,0 0 0,0 0 0,0 1 0,0-1 1,0 1-1,0 0 0,-1-1 0,1 1 0,0 0 1,0 0-1,-1 0 0,1 0 0,0 0 1,-1 1-1,1-1 0,-1 0 0,0 1 0,1-1 1,-1 1-1,2 2 0,0 3 52,1-1 0,-1 1 0,0 0 0,2 8 0,-4-10-71,24 54 891,-18-44-769,0 0 0,-1 1 0,5 21 0,14 49 276,6 26 114,-5-7-244,4 20-74,-19-73-186,4 24-18,-2 22 289,-11-84-357,-1 26 0,-1-27-172,0 4-52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6560,'-14'0'2976,"28"-13"-2592,0 13 1216,14-14-480,14 14-640,-1-14-256,15 14-128,0-14 384,0 14-256,-14 0-288,0 0 0,-14 14-1184,-14-14 672,-1 0-1216,1 0 992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4640,'0'3'185,"0"-1"-1,0 0 1,0 0 0,1 0 0,-1 0 0,0 0 0,1 0-1,-1 0 1,1 0 0,0-1 0,0 1 0,2 4-1,-2-5-122,-1 1 0,1 0 0,0-1-1,0 1 1,-1 0 0,1 0 0,-1-1-1,1 1 1,-1 0 0,0 0 0,0 0-1,0 3 1,0-3-11,0-1 0,1 1 0,-1-1 0,0 1 0,0-1 1,1 1-1,-1-1 0,1 1 0,0-1 0,-1 0 0,1 1 0,0-1 0,0 0 0,-1 0 0,1 1 0,0-1 0,2 1 0,21 14 471,-6-4-363,-18-12-154,1 1 0,-1-1 0,1 0 0,-1 1 0,1-1 0,-1 0 0,1 0 0,-1 1 0,1-1 0,0 0 0,-1 0 0,1 0 0,-1 0 0,1 0 0,0 0 0,-1 0 0,1 0 0,-1 0 0,1 0 0,0 0 0,-1 0 0,1 0 0,0 0 0,1-1 19,24 1 211,-26 0-226,0 0 0,0 0 1,1-1-1,-1 1 1,0 0-1,0 0 0,0-1 1,0 1-1,1 0 1,-1 0-1,0-1 0,0 1 1,0 0-1,0 0 1,0-1-1,0 1 0,0 0 1,0-1-1,0 1 1,0 0-1,0-1 0,0 1 1,0 0-1,0 0 1,0-1-1,0 1 0,0 0 1,0-1-1,0 1 1,0 0-1,0 0 0,-1-1 1,1 1-1,0 0 1,0 0-1,0-1 0,0 1 1,-1 0-1,1-1 126,-1 0-74,0 1 0,1-1 0,-1 1 0,0 0 0,1 0 0,-1-1 0,0 1 0,1 0 0,-1 0 0,0 0 0,0 0 0,1 0 1,-1 0-1,-1 0 0,-14-2 719,7-2-319,6 3-310,0-1 1,1 1 0,-1 0 0,0 1 0,0-1-1,1 0 1,-1 1 0,0-1 0,-5 1 0,-1 1 192,6-1-232,0 0 0,0 1 1,0-2-1,-1 1 0,1 0 0,0 0 1,0-1-1,-5-1 0,2-1-101,-7-1-43,12 4 28,1 0-1,0 0 0,0 0 1,-1 0-1,1 0 0,0 0 1,0 0-1,0 0 1,-1 0-1,1 0 0,0 0 1,0 0-1,-1 1 1,1-1-1,0 0 0,0 0 1,0 0-1,-1 0 1,1 0-1,0 1 0,0-1 1,0 0-1,0 0 0,-1 0 1,1 0-1,0 1 1,0-1-1,0 0 0,0 0 1,0 1-1,0-1 1,0 0-1,-1 0 0,1 0 1,0 1-1,0-1 1,0 0-1,0 0 0,0 1 1,0-1-1,0 0 0,0 0 1,1 1-1,-1-1-16,0 0-1,0 0 1,0 1-1,0-1 0,0 0 1,0 0-1,0 0 1,0 0-1,1 1 1,-1-1-1,0 0 1,0 0-1,0 0 0,0 0 1,1 0-1,-1 0 1,0 0-1,0 0 1,0 1-1,1-1 1,-1 0-1,0 0 0,0 0 1,0 0-1,1 0 1,-1 0-1,0 0 1,0 0-1,0 0 1,1 0-1,-1 0 0,0 0 1,0 0-1,0 0 1,1-1-1,-1 1 1,0 0-1,0 0 1,7-2-712,10-7-2712,8 6 949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6464,'0'14'2944,"0"28"-2560,0-14 416,14 0-512,0 0 320,-14 28-352,28-14 128,-14 0-224,14-1-64,-14-13-64,0 0-192,14 0 96,-14-14-1024,-14 14 608,0-14-1376,14-14 1056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16 6560,'-35'-11'2117,"34"10"-2017,-1 0-1,0 1 1,1-1-1,-1 1 1,0-1-1,0 1 1,0 0 0,1 0-1,-1 0 1,0 0-1,0 0 1,0 0-1,1 0 1,-1 1 0,0-1-1,0 1 1,0-1-1,1 1 1,-1 0-1,1 0 1,-1-1-1,0 1 1,1 0 0,-1 1-1,1-1 1,0 0-1,-1 0 1,1 0-1,-2 3 1,-13 11 908,4-7-550,5-4-254,1 1 0,0 0 0,-1 0 0,1 0 0,1 1 0,-1 0 0,-4 8 0,-20 35 564,-8-3-282,6 5-76,-3-7-197,14-4-69,-30 30 80,46-63-183,1 0-1,-1-1 1,-1 1-1,1-1 0,-1 0 1,0 0-1,-10 6 1,-17 17-1218,21-18 9,7-8-1440,-6-3 790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5216,'24'0'1696,"-15"2"-1040,28 12 832,3 0-70,-37-12-1353,0 0 0,0 0-1,0 0 1,0 0 0,-1 1 0,1-1-1,-1 1 1,1-1 0,-1 1-1,0 0 1,0 0 0,0 0 0,3 6-1,1 1 17,-4-5-28,1 0 0,-1 0 0,-1 0 0,1 0 0,-1 0 0,0 0 0,0 0-1,0 1 1,0-1 0,-1 0 0,0 1 0,-1-1 0,1 0 0,-1 0 0,0 1 0,0-1 0,0 0 0,-1 0 0,0 0 0,0 0 0,0 0 0,0-1 0,-1 1-1,0-1 1,0 1 0,-4 4 0,-7 1 158,12-10-177,0 1 0,1 0 0,-1 0 0,0 0 0,1 1 0,-1-1 0,1 0 0,-1 1 0,1-1-1,0 1 1,-1-1 0,1 1 0,0-1 0,-2 5 0,-1 15 500,-3-15-257,7-6-270,0 0 1,-1 0-1,1 0 0,0 0 1,-1 0-1,1 1 0,0-1 1,0 0-1,-1 0 0,1 0 0,0 1 1,0-1-1,0 0 0,-1 0 1,1 1-1,0-1 0,0 0 1,0 1-1,0-1 0,-1 0 0,1 1 1,0-1-1,0 0 0,0 0 1,0 1-1,0-1 0,0 0 1,0 1-1,0-1 0,0 0 0,0 1 1,0-1-1,0 0 0,0 1 1,0-1-1,1 0 0,-1 1 1,0-1-1,0 0 0,0 1 0,0-1 1,0 0-1,1 0 0,-1 1 1,0-1-1,1 1 10,0 0-1,0 1 1,0-1 0,0 0 0,0 0 0,0 0-1,0-1 1,1 1 0,-1 0 0,0 0-1,0-1 1,1 1 0,-1 0 0,0-1-1,1 0 1,-1 1 0,1-1 0,-1 0 0,0 1-1,3-1 1,34 0 344,-25-1-130,29 1-1655,-25 0 395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3904,'0'0'1253,"0"-2"-762,0-10 5226,0 15-5226,0-3-447,0 1 0,0-1 1,1 1-1,-1-1 0,0 1 0,0 0 1,0-1-1,1 1 0,-1-1 1,0 1-1,1-1 0,-1 1 0,0-1 1,1 0-1,-1 1 0,1-1 1,-1 1-1,1-1 0,-1 0 1,0 1-1,1-1 0,0 0 0,-1 0 1,1 1-1,-1-1 0,1 0 1,-1 0-1,1 0 0,-1 0 0,1 1 1,0-1-1,-1 0 0,1 0 1,28 0 1226,-16-1-1376,19 0 405,48-8 1,-69 8-268,33-2 187,-35 4-164,0-2 1,13-1 0,-1-3 92,-16 3-105,1 1-1,-1 0 1,1 0 0,9-1 0,-6 3 14,-7-1-37,0 1 0,1-1-1,-1 0 1,0 0 0,1 0 0,-1 0 0,0-1 0,0 1 0,1 0 0,-1-1 0,4-1 0,-2-4 155,-4 6-175,0-1 0,0 1 0,1 0 0,-1-1 0,0 1-1,0 0 1,0-1 0,1 1 0,-1 0 0,0 0 0,0-1 0,1 1-1,-1 0 1,0 0 0,1-1 0,-1 1 0,0 0 0,1 0-1,-1 0 1,0 0 0,1 0 0,-1-1 0,0 1 0,1 0-1,-1 0 1,1 0 0,-1 0 0,0 0 0,1 0 0,0 0-1,1 0-810,12 14-5051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15 3488,'-12'-12'1115,"12"12"-1098,0 0 0,0 0 0,-1 0 0,1-1 0,0 1 0,0 0 0,0 0 0,-1 0 0,1 0 0,0-1 0,0 1 0,-1 0 0,1 0 0,0 0 0,-1 0 0,1 0 0,0 0 0,0 0 0,-1 0 0,1 0 0,0 0 0,-1 0 0,1 0 0,0 0 0,-1 0 0,-48 0 794,47 0-769,0 0 1,0 0 0,0 1-1,-1-1 1,1 0 0,0 1-1,0-1 1,-4 3 0,-16 7 287,0 2 1,-32 22 0,36-23-110,-5 4 119,0 1-1,1 1 0,-38 38 0,-82 126 1997,123-155-2039,1 1 1,1 1-1,1 0 0,1 2 0,2-1 0,-12 43 0,-11 68 178,31-111-415,1 1 0,1-1 0,2 43 0,4-41-251,1 0 0,1-1 0,2 1 1,2-1-1,0 0 0,2-1 0,1 0 0,1-1 0,2 0 0,0-2 1,2 1-1,1-2 0,23 25 0,77 64-1322,-115-111 1485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43 4800,'-35'-35'1557,"28"28"-954,11 9-251,4 2-114,0 1 1,0 0 0,13 11-1,8 7 538,51 40 598,-44-27-942,-1 1 0,-2 1 0,-1 2 0,48 82 0,-65-94-291,-2 1 0,0 1-1,-3 1 1,0-1 0,-2 2 0,7 48 0,-11-51-39,-1 0 0,-2 0 0,-1 0 0,-1 0 0,-1-1 0,-2 1 0,-11 46 0,7-49-111,0-1-1,-2 0 1,0-1-1,-2 0 1,-1 0-1,-1-1 1,-1-1-1,-21 24 1,15-21-265,-1-1 1,-43 35 0,-53 27-1746,109-79 1855,-130 90-1494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4992,'0'-12'1589,"0"10"-960,0 4-165,0-1-403,1 0-1,-1 0 1,0 0-1,1 0 0,-1 1 1,0-1-1,1-1 0,-1 1 1,1 0-1,0 0 1,-1 0-1,1 0 0,0 0 1,-1 0-1,1-1 1,0 1-1,0 0 0,0-1 1,0 1-1,0 0 0,1 0 1,9 7 280,-8-4-140,0 0 0,0 0 1,0 0-1,-1 0 0,4 9 0,6 10 304,0-4-219,-1-1 0,2 0 0,1-1 1,0 0-1,20 17 0,23 12 166,37 34 387,-58-46-465,-14-13-41,32 38 0,-46-50-257,26 38 765,-22-24-1019,-12-23 108,0 1 0,0-1 0,0 1 0,1-1 0,-1 1 0,0-1 0,0 1 1,0-1-1,0 1 0,0-1 0,0 1 0,0-1 0,0 1 0,0-1 0,0 0 0,0 1 0,0-1 0,-1 1 0,1-1 0,0 1 1,0-1-1,0 1 0,-1-1 0,1 0 0,0 1 0,0-1 0,-1 1 0,1-1 0,0 0 0,-1 1 0,1-1 0,0 0 1,-1 1-1,1-1 0,-1 0 0,1 0 0,0 0 0,-1 1 0,1-1 0,-1 0 0,1 0 0,-1 0 0,1 0 0,-1 0 0,1 0 1,-1 0-1,1 0 0,-1 0 0,1 0 0,-1 0 0,-13 0-3578,0 0 1163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4:56:02.5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8C5EC4-DA33-47D5-85E1-6794C3EC08AB}" emma:medium="tactile" emma:mode="ink">
          <msink:context xmlns:msink="http://schemas.microsoft.com/ink/2010/main" type="writingRegion" rotatedBoundingBox="5081,13840 18141,13818 18143,15117 5083,15140"/>
        </emma:interpretation>
      </emma:emma>
    </inkml:annotationXML>
    <inkml:traceGroup>
      <inkml:annotationXML>
        <emma:emma xmlns:emma="http://www.w3.org/2003/04/emma" version="1.0">
          <emma:interpretation id="{7554A94F-AE0B-4BD7-8E70-C110AB197D89}" emma:medium="tactile" emma:mode="ink">
            <msink:context xmlns:msink="http://schemas.microsoft.com/ink/2010/main" type="paragraph" rotatedBoundingBox="5081,13840 18141,13818 18143,15117 5083,15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D540DE-7ADB-4F5A-B081-587641A8B123}" emma:medium="tactile" emma:mode="ink">
              <msink:context xmlns:msink="http://schemas.microsoft.com/ink/2010/main" type="line" rotatedBoundingBox="5081,13840 18141,13818 18143,15117 5083,15140"/>
            </emma:interpretation>
          </emma:emma>
        </inkml:annotationXML>
        <inkml:traceGroup>
          <inkml:annotationXML>
            <emma:emma xmlns:emma="http://www.w3.org/2003/04/emma" version="1.0">
              <emma:interpretation id="{3F329D75-7173-4BA7-9898-215B5BD4AF08}" emma:medium="tactile" emma:mode="ink">
                <msink:context xmlns:msink="http://schemas.microsoft.com/ink/2010/main" type="inkWord" rotatedBoundingBox="5080,13964 6058,13940 6072,14503 5094,145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68 800 0,'-8'-11'296'0,"12"11"-232"0,-12 0-16 0,8 0 8 15,0 0-40-15,0 0 32 16,4 7-32-16,0 7 108 16,0 14-68-16,0 17 64 0,5 14-68 15,-5 0 4-15,4 3-32 0,-8-3 48 16,8-7-40-16,-8-4 36 16,0-23-36-16,0 2 24 15,0-13-28-15,0 0 44 16,9-21-40-16,-5-10 4 15,4-14-24-15,1-4-52 16,-1-14 24-16,4-13-96 16,1 3 64-16,-1 4-4 15,5 6 32-15,4 1 12 16,8 6 8-16,4 1 24 16,4 10-12-16,5 6 12 15,-1 12-12-15,1 6 56 16,-5 7-40-16,-3 3 24 15,-5 4-32-15,-4 3-8 16,-5 4-8-16,-3 0 20 16,0-4-12-16,-1 1-84 15,1-4 40-15,0 3-184 0,-5-3 120 16,1-3-272-16,3-1 204 16,1 11-544-1</inkml:trace>
          <inkml:trace contextRef="#ctx0" brushRef="#br0" timeOffset="1770.2">661 331 736 0,'-4'-10'272'0,"8"10"-208"0,-4 0-20 16,0 0 160-16,0 0-120 16,0 0 28-16,8 3-68 15,0 4 16-15,1 0-32 16,-1-4 36-16,4 1-36 0,5-4 12 16,0-4-24-16,3-2 8 0,1-5-12 15,4-3 0-15,0-10-4 16,0 10-24-16,0-3 8 15,-8 0 12 1,-1 6 0 0,-7-3-4-16,-5 7 4 0,-8-3-24 15,-1-7 12-15,-3 6 4 16,-4 1 4-16,-1 0 0 16,1 3 0-16,-1-4 0 0,1 4 0 15,-1 7 24-15,1 4-12 0,-1 3 4 16,1 7-8-16,4 3 36 15,-5 4-20-15,5 13 20 16,-5 8-24 0,9-4-16-16,4-3-8 0,0 6 40 15,0-10-24-15,13-3-28 16,3-7 8-16,13-11-148 16,0 4 84-16,13-4-276 15,8-3 196-15,0 0-576 16</inkml:trace>
        </inkml:traceGroup>
        <inkml:traceGroup>
          <inkml:annotationXML>
            <emma:emma xmlns:emma="http://www.w3.org/2003/04/emma" version="1.0">
              <emma:interpretation id="{F3786616-2BFA-4096-B32C-EB1FBC016DB0}" emma:medium="tactile" emma:mode="ink">
                <msink:context xmlns:msink="http://schemas.microsoft.com/ink/2010/main" type="inkWord" rotatedBoundingBox="6435,13868 9033,13863 9034,14494 6436,144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0.48">1521 255 716 0,'12'-28'264'0,"-7"18"-204"0,-1-4-16 0,-4 7 116 16,-4-7-96-16,-1 4 88 15,-3-1-88-15,0 1-4 16,-5 3-40-16,-3 4-4 0,-1-4-8 16,0 14 80-16,1 0-44 15,-1 6 56-15,-4 8-56 16,5 10 24-16,3 7-40 16,1 0 8-16,4 4-20 15,3-4 0-15,5-10-8 16,0 3 12-16,9-7-12 15,3 0-48-15,-4-13 24 0,13-1-96 16,-8-13 64 0,8-4-108-16,3-4 88 0,-3-6-112 15,0-7 104-15,-9-7-40 16,5 0 68-16,-9-1 52 16,-3 12 0-16,-1-1 188 15,-4 10-104-15,-4 11 104 16,-1 11-112-16,-3 10 44 15,0 6-68-15,-1 5-8 16,9-5-28-16,9 4-4 16,3-3-8-16,9 0-120 15,8-14 60-15,9-4-180 16,11-7 128-16,-7-3-460 16,8 4 312-16,-13-11-196 15</inkml:trace>
          <inkml:trace contextRef="#ctx0" brushRef="#br0" timeOffset="2537.74">2148 165 1008 0,'29'-52'372'0,"-12"48"-288"0,0-9-24 0,-9 6 72 15,-4 7-84-15,-8 0 88 16,-4 0-80-16,-9 7-44 16,-4 6-12-16,-8 5-4 0,0 13 4 15,-4-10 16-15,8 17-8 16,-8-4-20-16,8 4 4 0,4 1 20 15,13-1-4-15,-5-7-4 16,26 7 0-16,-5-14 12 16,4 4-8-16,5-7-56 15,16-4 24-15,-4-7-68 16,5-3 52-16,3-7-60 16,5 0 56-16,-5-7-92 15,5-3 76-15,-9-4-588 16,13 4 360-1,-1-25-12-15</inkml:trace>
          <inkml:trace contextRef="#ctx0" brushRef="#br0" timeOffset="3019.02">2485 127 1144 0,'-12'-38'420'0,"16"38"-324"0,8 0-28 16,-12 0 68-16,17-11-88 15,-1 11 16-15,13 4-40 16,5-4-64-1,16-4 16-15,8-3-192 0,12 0 120 0,9-3-92 16,0 0 112-16,-8-8 4 16,-5 4 44-16,-16 1 52 15,-16-5-12-15,-14-2 132 16,1 2-80-16,-21 1 24 16,0 3-52-16,-12 11-48 15,-5 9 4-15,-8 8-212 0,-4 4 124 16</inkml:trace>
          <inkml:trace contextRef="#ctx0" brushRef="#br0" timeOffset="2765.35">2747-60 872 0,'-29'-7'324'0,"20"7"-252"0,-3 7-20 0,-1 3 48 15,1-3-64-15,-5 21 68 16,1-4-64-16,-1 11 28 16,0 10-40-16,9 14 8 0,-8 6-20 15,16 1 8-15,-5-7-12 16,1-11-76-16,-4 1 32 16,8-14-156-16,0-8 108 15,-8-6-704 1</inkml:trace>
          <inkml:trace contextRef="#ctx0" brushRef="#br0" timeOffset="3184.96">2979 158 1196 0,'-20'21'440'0,"11"-7"-340"0,-3 13-32 0,4-9 88 15,-1 6-100-15,-3 0 4 16,4 7-36-16,3-3-52 15,5 0 16-15,9-11-164 0,3-3 96 0,17-7-248 16,0-7 184-16</inkml:trace>
          <inkml:trace contextRef="#ctx0" brushRef="#br0" timeOffset="3827.17">3345 161 1092 0,'8'-13'404'0,"-8"13"-316"0,0 0-24 16,0 6 100-16,-12 5-104 15,-5 6 72-15,5 11-76 16,4 3-40-16,-5 7-12 16,5 0 20-16,8-10-12 0,-4 7-48 15,4-15 20-15,12 1-24 16,-4-11 24-16,9-6-104 16,-13-4 64-16,13-7-44 15,-13-7 56-15,4 4-28 0,-16-4 40 16,8-7-76-16,0-3 56 15,-8 0-36-15,-1-4 52 16,5 11 108 0,4-1-36-16,4 1 40 0,5 3-44 15,3 4 44-15,5 3-44 16,12 0 4-16,4 3-24 16,-4 4 28-16,9 0-24 15,-13 0 32-15,-5 4-32 16,-3 3 20-16,-5 0-20 15,-3 3 20-15,-9 1-24 16,0 9-4-16,0-2-4 0,-4 2 4 16,4 1-4-16,0 0 16 15,0-4-12-15,0 1 4 16,12-8-4-16,-4-3-8 16,5-7 4-16,3 0 4 15,-3-4-4-15,8-2-36 16,-1-5 16-16,-3-3-20 15,12 0 20-15,-8-3-8 16,0-7 12-16,-1 3-20 16,-3 0 20-16,0 4 32 31,3 7-12-31,-7 3 44 0,4 7-28 16,-9 7 76-16,-4 6-56 15,-4 8 48-15,8 0-52 16,1 3-20-16,-5-3-12 0,0 0 8 0,4 0-8 15,-4-8-100-15,5 1 48 16,-1-7-220-16,5-3 148 16,-13 10-828-1</inkml:trace>
        </inkml:traceGroup>
        <inkml:traceGroup>
          <inkml:annotationXML>
            <emma:emma xmlns:emma="http://www.w3.org/2003/04/emma" version="1.0">
              <emma:interpretation id="{C5B4F087-944A-48B0-9CFC-B4AA778025F6}" emma:medium="tactile" emma:mode="ink">
                <msink:context xmlns:msink="http://schemas.microsoft.com/ink/2010/main" type="inkWord" rotatedBoundingBox="9925,14062 10570,13934 10648,14326 10004,144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89.63">4891 96 540 0,'-8'6'200'0,"8"-6"-156"0,0 4-12 0,0 3 292 16,0 3-184-16,0 4 76 15,0 10-128-15,0 4 0 16,0 7-52-16,0 3 20 0,0-7-28 0,0-3 8 16,8-4-20-16,-12-7 28 15,8-3-28-15,-4-7 32 16,4-10-32-16,0-8 20 15,9-13-20-15,-1-4-16 16,9-10-4-16,-4 0 12 16,-5 3-4-1,9 4-12-15,-5 7 4 16,5 0-32-16,0 10 20 0,0 0 48 16,-5 11-12-16,-3 3 0 15,-1 3-12-15,9 7-8 16,-4-6 4-16,-5 10-112 15,-3-7 60-15,3 0-148 16,9 0 112-16,-5-7-104 16,-3 0 108-16,8 0-28 0,-5-7 64 15,-3 3 88-15,8 1-24 16,-5 3 128-16,-3 0-80 16,3 0 80-16,-3 3-84 15,-1-3 12-15,9 0-44 16,-4 0 12-16,-5-3-24 15,9-1 8-15,-5-3-16 16,-3-3 0-16,4-4-4 16,-13 0 20-16,-4 4-16 15,0 3-32-15,-13 0 12 16,-8 0 8-16,-8 4 4 0,0 6-12 16,0 4 4-16,-4 3 12 15,12 1-4-15,-8 16 52 16,12-6-32-16,5 7-12 15,4-4-4-15,8 14 8 16,16-7-8-16,-3 1-4 16,16-8 0-16,-8-3-136 31,8-1 72-31,4-6-152 0,8 0 120 16,1-4-548-16</inkml:trace>
        </inkml:traceGroup>
        <inkml:traceGroup>
          <inkml:annotationXML>
            <emma:emma xmlns:emma="http://www.w3.org/2003/04/emma" version="1.0">
              <emma:interpretation id="{A763C173-7DF3-4853-9826-00BB66DABB6F}" emma:medium="tactile" emma:mode="ink">
                <msink:context xmlns:msink="http://schemas.microsoft.com/ink/2010/main" type="inkWord" rotatedBoundingBox="10969,13917 14164,13912 14166,15124 10971,151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34.81">6121 68 1040 0,'-4'-7'384'0,"0"3"-300"0,-17 4-20 0,8 0 68 16,1 0-84-16,-13 7-12 15,-8 4-20-15,12-1 4 16,-8 11-12-16,0 3-20 15,4 11 4-15,8 3 48 16,9 0-20-16,8 7 0 16,0-7-12-16,4-7-16 0,17-3 4 15,8-11-48-15,8-3 24 16,17-3-92-16,5-11 68 0,-5-7-108 16,4-4 92-16,-8 1-172 15,-9-7 136-15,1-8-488 16,-9 1 972 15,-25-7-236-15,1 14 220-16,-18 10-196 15,1 10 20-15,-4 11-112 16,-5 14 12-16,4-1-52 16,9 8-24-16,-4-7-4 0,16 3 0 15,5-10-4-15,12 3-20 16,0-10 8-16,4-4-40 15,0-10 28-15,0-3-80 16,4-4 56-16,5-4-36 16,-9-9 48-16,-4-8 0 15,-1-7 20-15,-3-3 16 0,0-14 0 16,-9 11-36-16,-3 6 16 16,-5 11 148-16,-4 0-72 15,0 17 40-15,-4 24-60 16,-5 7 64-16,1 32-56 15,8 9 0-15,-4 1-28 16,4 7 4-16,0-11-12 16,0-6-44-16,0 2 20 15,-8-2 28-15,-1-4-8 16,1 0-104-16,0-18 48 16,-5-6-156-16,-3-18 116 0,-1-10-516 15</inkml:trace>
          <inkml:trace contextRef="#ctx0" brushRef="#br0" timeOffset="6861.92">6611 175 1144 0,'71'-14'420'0,"-21"14"-324"0,20 7-28 15,-32 11 40-15,-1 13-72 16,1 10-4-16,-13 4-20 15,-5 0 16-15,-11-7-16 16,-18-6 24-16,-11-1-24 0,-22-14-4 16,-8 4-4-16,-8-18-32 15,0-3 16-15,8-7-120 0,17-13 76 16,-1 6-428-16,30-10 268 16</inkml:trace>
          <inkml:trace contextRef="#ctx0" brushRef="#br0" timeOffset="7835.69">7064 189 840 0,'-4'-3'312'0,"12"6"-244"0,-3 1-16 0,3 9 48 15,-4 8-64-15,0 10 100 16,-4 4-76-16,0 7 24 16,4 3-48-16,5-14 32 0,-1 7-40 15,0-11 12-15,-8-6-24 16,4-3 28-16,-4-8-28 0,0-10 40 15,-4-7-32-15,4-7 4 16,0-7-16-16,4-13-16 16,5-11 0-16,-1 0-68 15,9 7 40-15,3 3-24 16,5 7 36-16,9 4-132 16,3 17 84-16,0-3-180 15,1 6 140-15,-1 8-576 16,5-4 380-1,-9 0 136-15,-4-7 112 16,0 0 704-16,-4-7-352 16,-8 4 32-16,-5 3-200 15,-3-11 8-15,-1 5-76 16,-4 6 64-16,-8 7-72 0,-4 0-8 0,-5 7-28 16,-8 10 16-16,-4 7-20 15,5 11-4-15,3-4-4 16,4 10-4-16,5-2 0 15,12-12 8-15,5-2-4 16,7-8-64-16,13-3 32 16,5-7-120-16,3-11 84 15,-4 1-80-15,-4-8 84 16,0-6-48-16,-16-7 64 16,-1 0 32-16,-12-8 8 15,-8 5 60-15,-9-5-32 16,-3 8 192-16,-5 0-120 15,4 10 48-15,0 4-84 0,9 10-48 16,8 0-8-16,12 7-32 16,8 0 16-16,9 3-268 15,0 7 152-15</inkml:trace>
          <inkml:trace contextRef="#ctx0" brushRef="#br0" timeOffset="8090.88">8086 116 1048 0,'-24'-27'388'0,"11"27"-300"0,-8 0-28 16,9 0 24-16,-9 13-60 16,-8-2 76-16,0-4-52 0,4 0-44 15,4 17-4-15,0-10-20 16,5 7 8-16,7-1 8 15,14-2 4-15,7-4-100 16,13-4 56-16,8 4-132 0,5-11 100 16,7 1-696-1,1 3 428-15,0 0 136 16</inkml:trace>
          <inkml:trace contextRef="#ctx0" brushRef="#br0" timeOffset="8301.27">8257 182 956 0,'-17'-7'352'0,"13"11"-272"0,-4 3-24 0,4 0-40 0,-5 6-20 16,-7 1-84-16,-1 7 48 16,0 7-664-16,5-1 388 15,4 1 132-15,-1-4 124 16,1 4 324-16,16-7-144 16,-8-4 356-16,9 4-268 15,3-7-36-15,9-7-108 16,0 0-56-16,-1-7-8 15,1 0-724-15,8-4 396 16,9-6 104-16</inkml:trace>
          <inkml:trace contextRef="#ctx0" brushRef="#br0" timeOffset="9038.23">8602-36 1100 0,'-21'-7'408'0,"13"14"-316"0,-9 3-28 0,5 8 64 15,-1-1-84-15,1 7 0 16,3 18-28-16,1 17 8 16,0 6-16-16,8 5-128 0,0-4 68 15,-4-11-96-15,4-10 84 16,0-10-56-16,-9-8 72 16,1-13-180-16,-5-7 128 15,1-10-448 1,4-8 304-16,-5-6 76 15,5-14 108-15,-5-14 68 0,9 0-4 16,4 7 636 0,4 3-352-16,9 7-20 0,8 4-164 15,12 7-16-15,13 6-52 16,8 4 8-16,8 0-28 0,-4 7-8 16,-8-3-4-16,-13 3 72 15,-7 0-40-15,-10 0 92 16,-11-7-72-16,-9 7-8 15,-13-3-32-15,-3-1-20 16,-5 4 0-16,0 4 28 16,0 6-12-16,13 11-12 15,12 0-4-15,13 13 12 16,8-6-4-16,8 3-136 16,4 0 76-16,9-7-68 15,-4-3 72-15,-5-10-28 16,4-1 48-16,-11-10 28 0,-10 0 4 15,-16 0-16-15,-4 0 8 16,-4 0 40-16,-4 0-20 16,-4 7-8-16,3 3-8 15,-7 11 92-15,3 7-48 16,1 3 88-16,3 17-72 16,-7 4 0-16,3 31-36 15,5 4 16-15,4 10-24 16,-9-14-20-16,1-14 0 15,-5-17 32-15,-4-17-16 0,-12-7 28 16,-8-18-24 0,-5-10 48-16,-4-10-32 0,4-22 72 15,9-19-52-15,12-19-24 16,25 1-16-16,8 7 0 16,26 6-4-16,15 15-100 15,1 10 52-15,9 6-352 16,-14 8 220-16,13 10-688 15</inkml:trace>
        </inkml:traceGroup>
        <inkml:traceGroup>
          <inkml:annotationXML>
            <emma:emma xmlns:emma="http://www.w3.org/2003/04/emma" version="1.0">
              <emma:interpretation id="{DF97E7D5-EA05-466E-9D82-5CC0376A85B9}" emma:medium="tactile" emma:mode="ink">
                <msink:context xmlns:msink="http://schemas.microsoft.com/ink/2010/main" type="inkWord" rotatedBoundingBox="15266,13907 18141,13902 18142,14447 15267,14452"/>
              </emma:interpretation>
              <emma:one-of disjunction-type="recognition" id="oneOf4">
                <emma:interpretation id="interp4" emma:lang="" emma:confidence="0">
                  <emma:literal>heaven</emma:literal>
                </emma:interpretation>
                <emma:interpretation id="interp5" emma:lang="" emma:confidence="0">
                  <emma:literal>nonen</emma:literal>
                </emma:interpretation>
                <emma:interpretation id="interp6" emma:lang="" emma:confidence="0">
                  <emma:literal>Nonen</emma:literal>
                </emma:interpretation>
                <emma:interpretation id="interp7" emma:lang="" emma:confidence="0">
                  <emma:literal>neaten</emma:literal>
                </emma:interpretation>
                <emma:interpretation id="interp8" emma:lang="" emma:confidence="0">
                  <emma:literal>Neaten</emma:literal>
                </emma:interpretation>
              </emma:one-of>
            </emma:emma>
          </inkml:annotationXML>
          <inkml:trace contextRef="#ctx0" brushRef="#br0" timeOffset="11769.36">10177 141 1100 0,'4'-32'408'0,"4"32"-316"0,-4 0-28 15,9 0 80-15,3 0-92 16,5 0 16-16,8 4-44 16,13-4-12-16,16 0-8 15,13 0-60-15,3 0 32 0,-7-4-104 16,-5 1 72-16,-16-4-12 15,-9-10 44-15,-8 10 32 0,-4-4-4 16,-8-2 0-16,-9-8 0 16,-4-3 28-16,-4-4-16 15,0 11 92-15,0 6-60 16,-4 11 4-16,-4 14-32 16,0 3 40-16,-1 11-32 15,1 7 12-15,0 3-24 16,4 21 8-16,-1-4-12 15,5-3 0-15,-4-7-4 16,0-10 12-16,0-11-12 16,0-7 76-16,-5-6-48 15,9-11-32-15,9-18-4 0,-5-3-76 16,4-10 44-16,5-3-128 16,3-8 88-16,5 4-52 15,0 10 72-15,0 4 36 16,-1 7 12-16,1 6 128 15,0 8-68-15,-4 6 60 16,-9 8-72-16,-8 16 68 16,-4 1-64-16,0 7-8 15,-1-1-24-15,-3 1 24 16,0 0-24-16,4-8 20 16,0 1-20-16,4-4-184 15,8-6 92-15,0-1-132 16,5-7 120-16,7-3-200 15,1-7 160-15,8-3-292 16,0-1 240-16,0-3-32 16,-4-10 128-16,-4 3 564 15,-4-3-260-15,-5-7 68 16,1-1-172-16,-9-2 40 16,-4 2-92-16,0 1 64 0,0 0-72 15,0 7 24-15,4 3-48 16,4-3-28-16,5 10-4 15,8 0 8-15,8 3-4 16,4 4 24-16,0 0-16 16,0 0-12-16,1 0-4 15,-9 0 12-15,-9-3-4 0,-3-1 40 16,-5-3-20-16,-12 0-24 16,-13-6 0-16,-4 2-20 15,-12-3 12-15,-4 4 4 16,-5 3 4-16,1-3 8 15,7 10-4-15,5 0 8 16,4 13-8-16,13 1 8 16,8 7-8-16,12 10-4 15,13 0 4-15,12 14 20 16,9 0-12-16,3 4-84 16,-3-11 40-16,-5-3-104 15,9-4 76-15,0-10-112 16,-5-8 96-16,1 1-136 15,-5-10 120-15,5-11 0 16,-1-10 56-16,-12-8 76 16,1-16-20-16,-6-8 116 0,-11-3-76 15,-9 4 116-15,-4 10-100 16,-8 7 48-16,-5 10-68 16,1 4-8-16,-5 13-28 15,1 18-4-15,-1 7-8 16,5 17 12-16,3 3-12 15,5 4-12-15,8 0 0 16,0-3-60-16,9-14 36 16,3-4-60-16,-3-10 52 15,4-7-52-15,-5-7 48 0,-4-14 4 16,-8-10 20-16,-8-8 12 16,8-13 4-16,-4-7-12 15,4 0 8-15,8 4-16 16,9 10 12-16,8 3-12 15,4 14 8-15,8 1 68 16,5 9-28-16,-9 11 60 16,0 7-52-16,-8 14 36 15,0-4-40-15,-8 8 24 16,-9 2-28-16,-4 1 8 16,0 3-20-16,-8-7 8 15,0 1-12-15,0-8 12 16,0-3-16-16,0 0-56 15,4-14 24-15,0-11-24 16,8-6 28-16,0-7-44 0,5-7 36 16,3 3-12-16,5-3 24 15,0 10 8-15,4 0 8 16,0 7 68-16,4 4-36 16,0-1 16-16,4 1-32 15,9 7 8-15,-5-1-12 16,0 1 20-16,-3-4-20 15,-5 7 24-15,-8-7-24 16,-5 3-4-16,-7 1-4 16,-9-1 28-16,-9 1-16 15,-7 0-4-15,-9-1-8 16,-4 1-16-16,-1 3 8 0,1 3-32 16,0 4 20-16,4 7-12 15,9 0 16-15,-9 13 16 16,12-2 0-16,5 2-20 15,4 1 8-15,4 7 12 16,4-4 0-16,9-3-56 16,3-8 28-16,9-13-52 15,4 7 44-15,9-21-64 16,-1 0 56-16,9-7-36 16,-1 4 44-16,1-11 20 15,-4-3 8-15,-5 0 12 16,-4-7-4-16,-4 6 8 15,-8 1-8-15,-4 7 112 16,-1 3-64-16,-3 0 32 0,-5 11-48 16,0 3 56-1,1 10-52-15,-9 4 20 0,0 3-40 16,4 7 0-16,0 1-12 16,0-1 20-16,-4 0-16 15,4-3 40-15,5-11-28 16,-9 4-24-16,0-7 0 15,0-7-108-15,4-3 60 16,-4-15-24-16,4 1 44 16,4-7-92-16,5-4 68 15,-1 11-20-15,1-7 44 16,-1 10 32-16,1 3 0 16,-5 8 140-16,0 3-76 0,5 3 84 15,-1 8-88-15,1 3 12 16,-1 3-44-16,5-3 40 15,4-4-40-15,-1-3-8 16,-3 0-12-16,0-7 8 16,-1-7-12-16,-3 0 4 15,-5 0-4-15,0-3-60 16,1-1 28-16,-1 1-32 16,0 7 32-16,-8 3-252 15,-4 17 152-15,0 4-1004 16</inkml:trace>
        </inkml:traceGroup>
        <inkml:traceGroup>
          <inkml:annotationXML>
            <emma:emma xmlns:emma="http://www.w3.org/2003/04/emma" version="1.0">
              <emma:interpretation id="{9AA0E71B-8553-43F3-AE86-41877A3595E2}" emma:medium="tactile" emma:mode="ink">
                <msink:context xmlns:msink="http://schemas.microsoft.com/ink/2010/main" type="inkWord" rotatedBoundingBox="15389,13823 15531,13822 15533,14528 15391,1452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775.96">10397-133 1152 0,'-25'45'428'0,"17"-14"-332"0,4 14-28 0,4-21 76 15,0 25-92-15,8 17 24 16,0 10-44-16,9 7-4 16,-1-10-16-16,-3-14-8 0,-1-11 0 0,-3-6-60 15,-9-18 32-15,-9 0-148 16,-3-10 96-16,-9-11-300 16,0-9 208-16,1-5-520 15,-10-13 384 1,1-11 140-16</inkml:trace>
        </inkml:traceGroup>
      </inkml:traceGroup>
    </inkml:traceGroup>
  </inkml:traceGroup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28 5216,'-12'-23'1696,"10"18"-1040,-10 5 773,12 0-1416,0 0 1,0 0-1,0 0 0,0 0 0,0 0 1,0 0-1,0 0 0,0 0 1,0 0-1,0 0 0,-1 0 0,1 0 1,0 0-1,0 0 0,0 0 1,0 0-1,0 0 0,0 0 0,0 0 1,0 0-1,0 0 0,0 0 1,0 0-1,0 0 0,-1 1 0,1-1 1,0 0-1,0 0 0,0 0 1,0 0-1,0 0 0,0 0 0,0 0 1,0 0-1,0 0 0,0 0 1,0 0-1,0 0 0,0 0 0,0 0 1,0 0-1,0 1 0,0-1 1,0 0-1,0 0 0,0 0 0,0 0 1,0 0-1,0 0 0,0 0 1,0 0-1,0 0 0,0 0 0,0 0 1,0 1-1,0-1 0,0 1 84,-1 1-1,1 0 0,-1-1 0,1 1 0,-1-1 1,1 1-1,-1-1 0,0 1 0,0-1 0,0 1 1,0-1-1,0 0 0,0 1 0,0-1 1,-1 0-1,1 0 0,0 0 0,-1 0 0,1 0 1,0 0-1,-4 1 0,-11 10 310,-4 11-38,-15-2-85,2 14-86,-4-3 80,-14 28 30,0 1-22,13-28-119,-34 48 282,47-55-1616,22-38-2896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5824,'-14'14'2624,"14"28"-2272,0-15 704,0 1-640,-14 14 544,14 0-544,0 0 192,-14 0-352,14-14 0,0 0-160,0 0-64,0-14 0,-14 0-2432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5312,'-14'0'2400,"28"0"-384,0 0 224,0 14-1568,14-14 128,0 0-480,0 0 224,0 14-288,-15-14-1760,15 0 800</inkml:trace>
  <inkml:trace contextRef="#ctx0" brushRef="#br0" timeOffset="1">586 29 5216,'-14'-14'2368,"14"28"-2048,14-14 736,0-14-448,14 14-352,0 0-64,14 0-128,0-14 32,0 14-64,-1 0-1152,-13 0 608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2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3072,'0'0'1760,"0"3"-736,0 0-720,-1-1-160,1 0-1,0 0 0,0 0 1,0 0-1,1 1 0,-1-1 1,0 0-1,2 3 0,-1-3-67,0-1-1,-1 0 1,1 1-1,-1 0 1,1-1-1,-1 1 0,1-1 1,-1 1-1,0-1 1,0 1-1,0 0 1,0-1-1,0 1 0,0 0 1,0-1-1,0 1 1,-1-1-1,1 1 1,-1 0-1,1-1 0,-2 2 1,1 1 56,0-2 28,0 1 0,1 0-1,-1 0 1,1 0-1,0 0 1,0 0-1,0 3 1,-2 10 547,1-12-502,-1 0 0,-1 1-1,1-1 1,-5 6-1,-3 7 283,7-9-314,0 1 0,0 0 1,1 0-1,1 0 1,0 0-1,0 0 0,0 0 1,2 12-1,-1-18-224,0-2 50,0-1 1,0 1-1,-1-1 1,1 0-1,0 1 1,0-1 0,0 1-1,0-1 1,0 1-1,1-1 1,-1 1-1,0-1 1,0 1-1,0-1 1,0 1-1,0-1 1,1 1-1,-1-1 1,0 1-1,0-1 1,1 0-1,-1 1 1,0-1-1,1 0 1,-1 1-1,0-1 1,1 0-1,-1 1 1,1-1-1,-1 0 1,1 0-1,0 1 1,4 0 33,0 0 0,0 0 0,0-1 0,0 0 0,0 0 0,8-1 0,38-7 51,-29 5-154,-4 0-634,0-1 0,20-8-1,-14 5-632,-18 6 930,1-1 1,-1 1 0,1 1-1,11-1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7232,'0'14'3264,"28"-14"-2848,-14 0 288,14 14-480,-1-14 544,1 0-448,14 0-1408,-14 14 576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6720,'-14'0'3040,"56"14"-2624,-14-14-96,-1 0-256,1 0 192,14 0-160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3328,'0'-24'1061,"-1"24"-1044,1 0-1,0 0 0,0-1 1,0 1-1,0 0 1,0-1-1,0 1 0,0 0 1,0 0-1,0-1 1,1 1-1,-1 0 1,0-1-1,0 1 0,0 0 1,0 0-1,0-1 1,0 1-1,0 0 0,1 0 1,-1-1-1,0 1 1,0 0-1,0 0 0,1-1 1,8-8 372,-6 7 587,-3 2-922,1 0 1,-1 0-1,1 0 0,0 0 0,-1 0 1,1 0-1,-1 0 0,1 1 0,0-1 1,-1 0-1,1 0 0,-1 1 0,1-1 1,-1 0-1,1 1 0,-1-1 0,1 0 1,-1 1-1,1-1 0,-1 1 1,1-1-1,-1 1 0,0-1 0,1 1 1,-1-1-1,0 1 0,0-1 0,1 1 1,-1 0-1,0-1 0,0 1 0,0-1 1,0 1-1,0 0 0,1-1 0,-1 1 1,0 0-1,0-1 0,-1 1 0,1 0 1,2 10 317,1-2-29,0 1-1,0 0 0,1-1 0,0 0 0,9 13 1,20 23 441,-10 6-320,12-5-80,-3 5-166,30 23 43,-3-3-122,-41-44-94,-12-17 43,1 0-1,0 0 0,13 14 1,-9-14-360,-1 0 0,1 0 0,23 14 0,-27-22-1813,4-2 613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29 6304,'0'-23'2032,"0"23"-1977,0-1 1,0 1-1,-1 0 1,1-1-1,0 1 1,0 0-1,0-1 1,-1 1 0,1 0-1,0 0 1,0-1-1,-1 1 1,1 0-1,0 0 1,-1 0-1,1-1 1,0 1-1,0 0 1,-1 0-1,1 0 1,-1 0 0,1 0-1,0 0 1,-1 0-1,1 0 1,0 0-1,-1 0 1,1 0-1,0 0 1,-1 0-1,1 0 1,0 0-1,-1 0 1,1 0-1,0 0 1,-1 0 0,1 0-1,0 1 1,-1-1-1,1 0 1,0 0-1,-1 0 1,1 1-1,0-1 1,-1 1-1,0 3 169,-1 1-1,0 0 1,0-1-1,0 1 1,0-1 0,-1 1-1,1-1 1,-1 0-1,-5 5 1,5-5-166,-14 16 300,-34 31 0,24-24-232,-19 19 16,-62 59 143,57-61 14,14-2-70,-8-2-32,22-13-138,17-21-228,0-1 1,0-1-1,-1 1 1,-7 3-1,4-5-2364,20-3 688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7648,'-14'56'3456,"0"0"-3008,0-28 320,14 0-512,0 0 256,-14 13-288,14-13-352,0 14 64,-14-28-1760,14 0 1024,-14 0-1664,14 0 1408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5888,'-14'0'2688,"28"28"-2336,0-28 768,0 14-672,0-14 128,0 14-384,14-14 384,0 0-320,14-14-896,-28 14 320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4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 3328,'0'0'5914,"0"-2"-5444,0-21 1236,0 20-852,-2 1-534,-8-7 96,8 7 202,2-12 252,-2 12-641,-4-5-36,12 14-34,-6-7-144,1 0 0,-1 1 0,0-1 0,1 1 0,-1-1 0,0 1 0,0 0 0,1-1 0,-1 1 1,0-1-1,0 1 0,0-1 0,0 1 0,0 0 0,0-1 0,0 1 0,0-1 0,0 1 0,0-1 0,0 1 0,0 0 0,0-1 0,0 1 0,-1 2 29,1 257 127,0-259-159,0 0 0,0 1 0,0-1 0,0 1 0,1-1 1,-1 0-1,0 1 0,1-1 0,-1 0 0,0 1 0,1-1 0,0 0 0,-1 0 0,1 1 1,0-1-1,0 0 0,0 0 0,-1 0 0,3 2 0,-2-3-9,1 3 77,-2-6-266,0-213-1681,0 214 1878,0 1 1,0-1-1,-1 0 1,1 0-1,0 1 0,-1-1 1,1 1-1,-1-1 1,0 0-1,0 1 0,-1-3 1,0-2 112,4 3 3,-1 3-88,-1 0 1,1-1-1,-1 1 0,1-1 1,-1 1-1,1-1 0,-1 1 1,0-1-1,1 1 0,-1-1 1,0 1-1,1-1 0,-1 0 1,0 1-1,0-1 0,0 0 1,1 1-1,-1-1 0,0 1 1,0-1-1,0-1 0,-2 5 127,-8 6 138,10-9-290,0 1 1,-1-1 0,1 1-1,0-1 1,-1 1 0,1-1 0,0 1-1,0 0 1,-1-1 0,1 1 0,0-1-1,0 1 1,0 0 0,0-1 0,0 1-1,0 0 1,0-1 0,0 1-1,0 0 1,0-1 0,1 2 0,-1 2 29,0 215 921,0-219-977,0 1 1,0 0 0,0 0-1,0-1 1,0 1-1,0 0 1,0 0-1,0-1 1,1 1 0,-1 0-1,0 0 1,0-1-1,1 2 1,5 1-583,-12-3-1345,4 0 483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3232,'0'0'136,"0"-1"0,0 1 0,0-1 0,0 1 0,0-1 0,0 1 0,1-1 0,-1 1 0,0-1 0,0 1 0,0 0 0,1-1 0,-1 1 0,0-1 0,1 1 0,-1 0 0,0-1 0,1 1 0,-1 0 0,1-1 0,-1 1 0,1 0 0,-1 0 0,1-1 0,0 1 0,19-5 2237,32 6-475,-35-1-2020,23-2 319,-28-1-91,8-1 98,20 9 46,-4-9 66,-24 2-531,0 0-1,14 0 1,2 2-1993,-17 0 1200</inkml:trace>
  <inkml:trace contextRef="#ctx0" brushRef="#br0" timeOffset="1">182 1 2976,'-1'0'-66,"-10"1"1791,11 0-1579,0 0-1,-1-1 0,1 1 1,0 0-1,0-1 0,-1 1 0,1 0 1,0 0-1,0-1 0,0 1 0,0 0 1,0-1-1,0 1 0,0 0 1,0 1-1,0-2-124,0 1 1,0-1-1,0 0 1,0 1-1,0-1 1,0 1-1,0-1 0,0 1 1,0-1-1,0 1 1,0-1-1,0 0 1,0 1-1,-1-1 1,1 1-1,0-1 0,0 1 1,0-1-1,-1 0 1,1 1-1,0-1 1,-1 0-1,1 1 1,0-1-1,-1 0 1,1 1-1,0-1 0,-1 0 1,-6 7 572,3 14-50,-6-2 42,5 0-257,4-13-163,-1 1 0,0-1 0,-4 9-1,2-6-47,0-3-21,1 0-1,0 1 1,0-1-1,1 0 1,0 1-1,0-1 1,0 1-1,1 0 0,-1 10 1,2-5-12,0-4-51,0 0 0,0 0 0,3 15 0,-2-20-29,0-1-1,0 1 1,0-1-1,0 1 1,0-1-1,0 1 1,1-1-1,-1 0 1,1 0-1,0 1 1,0-1-1,-1 0 1,1 0-1,0-1 1,4 4-1,2 0 33,-4-2-39,-1 0 0,1-1 0,0 1 0,0-1 0,0 0 0,0 0 1,6 1-1,25 2-980,-31-4 837,1 1 0,0-1 0,0 1 0,6 3 0,-11-4 140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6144,'0'0'1978,"-5"2"-1199,-15 7-208,19-9-493,0 1 1,0-1 0,0 0-1,0 0 1,1 0-1,-1 1 1,0-1 0,0 0-1,1 1 1,-1-1-1,0 1 1,0-1 0,1 1-1,-1-1 1,0 1-1,1 0 1,-1-1 0,0 2-1,-3 3 333,-2-1-82,2-1-85,2 9-188,2-11-57,0-1-1,1 1 1,-1-1 0,0 1 0,0-1-1,0 1 1,1-1 0,-1 1 0,0 0-1,1-1 1,-1 1 0,0-1 0,1 0-1,-1 1 1,0-1 0,1 1 0,-1-1-1,1 0 1,-1 1 0,1-1 0,-1 0-1,1 1 1,-1-1 0,1 0 0,0 0-1,-1 1 1,1-1 0,-1 0 0,1 0-1,-1 0 1,1 0 0,0 0 0,-1 0-1,2 0 1,0 0 8,1 0 0,0 0 0,0 0 0,0 0 0,-1-1 0,6-1 0,10-7 68,-6 6-50,-9 2-23,-1 1 0,0 0 0,0-1 0,0 0 1,0 1-1,0-1 0,0 0 0,0 0 0,-1 0 0,5-3 0,-4 2 51,-2-1 97,-2-6-60,-1 8-87,1 0 1,-1 1-1,1-1 0,-1 1 0,1 0 0,-1-1 1,1 1-1,-1 0 0,1 0 0,-5 1 0,4 0 10,-2-1 25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29 5728,'-14'-28'3061,"14"44"-1733,-1-10-1272,1-1-1,-1 0 1,-1 1 0,1-1-1,-1 0 1,-4 9-1,3-8-28,0 1 0,1 0-1,-2 9 1,2-7 4,0 0-1,0 1 1,-1-1 0,0 0-1,0 0 1,-1-1 0,-8 15-1,-88 144 8,-9 10 367,67-105-101,41-70-303,0 0-13,1 0 0,-1 0-1,0 0 1,0-1 0,0 1 0,-1 0 0,1-1-1,0 1 1,0-1 0,-1 1 0,1-1 0,-1 0-1,0 1 1,1-1 0,-1 0 0,0 0 0,-3 1-1,5-1 8,-1-1 0,1 0-1,-1 1 1,1-1-1,0 0 1,-1 0 0,1 1-1,-1-1 1,1 0-1,-1 0 1,1 0 0,-1 0-1,0 1 1,1-1-1,-1 0 1,1 0 0,-1 0-1,1 0 1,-1 0-1,1 0 1,-1-1 0,0 1-1,-1-15 29,2 11-18,0-1-25,0 1 0,1 0-1,0-1 1,-1 1-1,1-1 1,1 1 0,-1 0-1,1 0 1,-1-1 0,1 1-1,0 0 1,1 1-1,4-7 1,14-27-345,1-6-406,52-77 0,-58 96 672,23-44-1,-22 36 102,76-121 1555,-87 143-1214,0 0 0,1 0-1,16-16 1,-22 25-282,0-1 0,0 1-1,1 0 1,-1 0 0,1 0 0,-1 0 0,1 0 0,-1 0-1,1 0 1,-1 0 0,1 0 0,0 1 0,2-2 0,-3 2-21,1 1 1,-1-1 0,0 0-1,0 0 1,0 1 0,0-1-1,0 1 1,0-1-1,0 1 1,0-1 0,-1 1-1,1-1 1,0 1 0,0 0-1,0 0 1,0-1 0,-1 1-1,1 0 1,0 0 0,-1 0-1,1 0 1,0 1 0,8 12 165,-1-1 1,0 2-1,-1-1 0,0 1 1,-2 0-1,7 22 1,-5-9-23,0-4-9,4 38-1,-8-31-140,0 0-22,8 33 1,14 69 312,-22-108-107,1 2 4,8 37 0,-10-56-225,-1-6-80,-1-1 0,1 1 0,-1-1 1,0 1-1,1-1 0,-1 1 0,0 0 0,0-1 1,0 1-1,0-1 0,0 1 0,0 0 0,-1-1 1,1 1-1,0-1 0,-1 1 0,1-1 0,-1 1 1,-1 2-1,-1 4-1301,4-14-1008,-1 4 723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6720,'-14'-14'3040,"0"14"-448,28 0-2528,0 0 288,0 0-192,14 0-928,0 0 416,-14 0-3456,14 0 2080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6048,'-14'-14'2752,"28"0"800,0 14-3232,0 0-32,14 0-160,-14 0 352,14 0-256,0 14-2368,0-14 1152,-14 0-2848,13 14 2144</inkml:trace>
  <inkml:trace contextRef="#ctx0" brushRef="#br0" timeOffset="1">28 84 5984,'-28'0'3040,"42"0"-1632,0 0-320,0 14-640,28-14-160,-14 0-160,14-14-544,-14 14 224,14 0-2592,-1 0 1536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8384,'0'14'3808,"0"0"-3328,-14 0 1312,28-14-1088,-14 14-64,0 0-416,-14-14 255,14 14-255,14-14-3647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4576,'25'0'2496,"-25"0"-2479,0 0 0,0 0 0,0 0 0,1 0-1,-1 0 1,0 0 0,0 0 0,0 0 0,0 0 0,0 0 0,0 0 0,0 0 0,0 0 0,0 0 0,0 0 0,0 0 0,1 0 0,-1 0 0,0 0-1,0 0 1,0 0 0,0 0 0,0 0 0,0 0 0,0 0 0,0 0 0,0 0 0,0 0 0,0 0 0,0 0 0,0 0 0,0 1 0,0-1 0,1 0 0,-1 0-1,0 0 1,0 0 0,0 0 0,0 0 0,0 0 0,0 0 0,0 0 0,0 0 0,0 0 0,0 0 0,0 1 0,0-1 0,0 0 0,0 0 0,0 0-1,0 0 1,0 0 0,0 0 0,0 0 0,0 0 0,0 0 0,0 2 68,0-1-1,0 0 1,0 1-1,1-1 1,-1 0-1,1 0 1,-1 1-1,1-1 1,-1 0-1,2 2 1,4 9 457,-1 7-104,-3-12-211,-1-1-1,1 1 1,4 8-1,0-3 129,7 25 0,-1-5-62,4 2-45,-8-19-60,7 22 0,-11-28-98,0 0 0,0 0 0,1-1 0,9 14 0,11 19 297,-22-35-317,0-1 0,0 1 1,0-1-1,1 0 0,8 10 0,-11-14 4,1 0 1,-1 1-1,0-1 0,0 1 0,1-1 0,-1 1 1,0-1-1,-1 1 0,3 2 0,-2 7-3237,-15-25-1658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30 5728,'-24'-23'1840,"24"22"-1803,0 1 1,-1-1-1,1 1 1,0 0-1,-1-1 1,1 1-1,-1-1 1,1 1-1,-1 0 0,1-1 1,-1 1-1,1 0 1,-1 0-1,1-1 1,-1 1-1,0 0 1,1 0-1,-1 0 1,1 0-1,-1 0 1,0 0-1,1 0 1,-1 0-1,1 0 0,-1 0 1,0 0-1,1 0 1,-2 1-1,0-1 215,1 0-202,1 0 0,-1 0 0,0 0-1,1 0 1,-1 0 0,1 1 0,-1-1 0,1 0-1,-1 0 1,0 0 0,1 1 0,-1-1-1,1 0 1,-1 1 0,1-1 0,-1 0-1,1 1 1,-1-1 0,1 1 0,0-1 0,-1 0-1,1 1 1,-1-1 0,1 1 0,0-1-1,0 1 1,-1 0 0,1-1 0,0 1-1,0-1 1,0 1 0,-1-1 0,1 1 0,0 0-1,0-1 1,0 1 0,0-1 0,0 1-1,0 1 1,-1 7 349,-11 12 901,11-19-1209,-1 1 0,1-1 0,-1 1-1,1-1 1,0 1 0,0-1 0,-2 6-1,-1 18 351,2-11-173,-8 26-1,4-20-109,1 1 0,-2 23 0,-5 25 316,10-61-399,0-1 0,-1 0 0,0 0 0,-1 0 0,-8 14 0,8-17 7,0 0 1,-1 0 0,-9 9 0,10-12-296,1 2-1,-1-1 1,1 0-1,0 1 1,0-1-1,-3 7 1,1 1-1990,4-10 2093,1-1-1,-1 1 1,0-1-1,1 0 1,-1 0-1,0 1 1,0-1 0,1 0-1,-1 0 1,0 0-1,0 0 1,1 0-1,-3 0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4224,'0'0'1365,"4"0"-826,4 0-437,-2-1 180,1 1 1,-1 0-1,1 1 1,8 1-1,-1 3 273,-12-4-403,1 1 0,0-1-1,0-1 1,0 1 0,0 0-1,1-1 1,-1 1 0,3-1-1,8 0 225,-7-1-149,-1 1 0,1 0-1,0 1 1,8 1 0,1 2 61,-6-2-237,-1 0 0,0 0-1,0 1 1,0 1-1,11 5 1,-18-8 28,0 1 1,1 0-1,-1-1 1,0 1-1,0 0 1,0 0 0,0 0-1,3 5 1,-5-7-55,0 1-1,0-1 1,1 1 0,-1-1 0,0 1 0,0 0 0,0-1 0,0 1 0,1 0 0,-1-1 0,0 1-1,0 0 1,0-1 0,-1 1 0,1-1 0,0 1 0,0 0 0,0-1 0,0 1 0,-1-1 0,1 1-1,0 0 1,0-1 0,-1 1 0,1-1 0,0 1 0,-1-1 0,1 1 0,-1-1 0,0 1 0,0 1 47,0-1 0,-1 0 0,1 1 0,0-1 0,0 1 0,0-1 0,0 1 0,0-1 0,0 1 0,0 3 0,-3 3 122,-3 1-14,0-1-1,0 1 1,-14 10-1,9-8-113,11-10-52,-1 1 1,1 0-1,0-1 0,-1 1 0,1 0 1,0-1-1,0 1 0,0 0 0,0 0 1,0 0-1,1 0 0,-1 0 0,0 0 1,0 4-1,-1 5 12,-2 0-7,2-8-6,1 0 0,0 0 0,0 0 0,0 0 1,0 7-1,1-9-10,0 0 0,0-1 0,0 1-1,0 0 1,0 0 0,0 0 0,1 0 0,-1 0 0,0 0 0,1-1 0,-1 1 0,1 0 0,-1 0-1,1 0 1,-1-1 0,1 1 0,-1 0 0,1-1 0,0 1 0,-1-1 0,1 1 0,0 0 0,0-1 0,-1 0-1,1 1 1,1 0 0,6 2 19,1 0-1,-1 0 1,1-1-1,0 0 0,-1 0 1,1-1-1,0-1 1,0 1-1,12-2 1,-11 1-333,-5 0 152,25-1-2414,-28 0 2312,-1 1-1,1 0 1,0-1-1,-1 1 0,1-1 1,-1 0-1,1 1 0,-1-1 1,0 0-1,1 0 0,-1 0 1,2-2-1,0 1-1295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6144,'0'0'2784,"14"0"-1344,0 0-1024,0 0 896,0 0-736,14 0-96,0 0-288,0-14 288,0 14-256,0-14-2432,0 14 1184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4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2976,'0'0'971,"0"-3"-603,0 3-254,0-1 0,0 1 0,0-1 1,0 0-1,0 1 0,0-1 0,0 1 1,1-1-1,-1 1 0,0-1 1,0 1-1,1-1 0,-1 1 0,0-1 1,1 1-1,-1-1 0,1 1 1,-1-1-1,0 1 0,1 0 0,-1-1 1,2 1-1,-2-1-34,1 1-1,-1 0 1,0-1-1,1 1 1,-1 0-1,1-1 1,-1 1 0,1-1-1,-1 1 1,0-1-1,0 1 1,1-1-1,-1 1 1,0-1 0,1 1-1,-1-1 1,0 1-1,0-1 1,0 1-1,0-1 1,0 1 0,0-2-1,0 0 892,1 0-819,-1-1-1,0 1 1,1 0 0,-1 0 0,0-1 0,-1 1 0,1-3-1,-1 1 69,1 4-211,0 0 0,0-1 0,0 1 0,0 0 0,0 0 0,0 0 0,0 0-1,0 0 1,0 0 0,0 0 0,0 0 0,0 0 0,0 0 0,0 0 0,0 0 0,0-1-1,0 1 1,0 0 0,0 0 0,0 0 0,0 0 0,0 0 0,0 0 0,0 0 0,1 0-1,-1 0 1,0 0 0,0 0 0,0 0 0,0 0 0,0 0 0,0-1 0,0 1 0,0 0-1,0 0 1,0 0 0,0 0 0,0 0 0,0 0 0,0 0 0,0 0 0,1 0 0,-1 0-1,0 0 1,0 0 0,0 0 0,0 0 0,0 0 0,0 0 0,0 0 0,0 0 0,0 0-1,0 0 1,0 0 0,1 0 0,-1 0 0,0 0 10,1 0 0,-1 1 0,0-1 1,1 0-1,-1-1 0,1 1 0,-1 0 0,1 0 1,-1 0-1,0 0 0,1 0 0,-1 0 0,1 0 0,-1-1 1,0 1-1,1 0 0,-1 0 0,0-1 0,1 1 0,-1 0 1,0 0-1,1-1 0,-1 1 0,0 0 0,1-1 1,-1 1-1,0 0 0,0-1 0,0 1 0,1-1 0,-1 1 1,0 0-1,0-1 0,0 1 0,0-1 0,0 1 0,0-1 1,0 1-1,0 0 0,0-1 0,0 0 0,0-1 1688,0 18-667,1 14-394,0-8-447,-2 1 0,-2 24-1,0-33-163,-1 13 16,8 3-24,-2-21-38,-1-1 1,0 0-1,0 8 0,-1-10 27,1 1-1,-1-1 1,1 0 0,1 0-1,-1-1 1,1 1 0,2 6 0,-3-10-4,0 12 62,-1-12-64,-1 0-1,1 0 1,1 1 0,-1-1-1,0 0 1,0 0 0,1 0 0,-1 0-1,2 4 1,8 5-181,-10-11 133,0 0 0,0 1-1,1-1 1,-1 0 0,0 0-1,0 0 1,0 1 0,1-1-1,-1 0 1,0 0 0,0 1-1,0-1 1,0 0 0,0 0-1,1 1 1,-1-1 0,0 0-1,0 0 1,0 1 0,0-1-1,0 0 1,0 1 0,0-1-1,0 0 1,0 1 0,0-1-1,0 0 1,0 0 0,0 1-1,0-1 1,0 0 0,0 1-1,-1-1 1,1 0 0,0 0-1,0 1 1,0-1 0,-1 1-1,2 0-487,-1-8-2050,0 4 790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 3904,'-23'-12'1253,"23"12"-1230,-1-1 0,1 1 0,-1 0 0,1-1 0,0 1 0,-1 0 0,1-1 0,0 1 0,-1-1 0,1 1 0,0 0 0,0-1 0,-1 1 0,1-1 0,0 1 0,0-1-1,0 1 1,-1-1 0,1 1 0,0-1 0,0 1 0,0-1 0,0 1 0,0-1 0,0 1 0,0-1 0,0 1 0,0-1 0,1 1 0,-1-1 0,0 0 0,0 0 106,0 0-53,0-1 0,0 1 0,0 0 0,0 0 0,1 0 0,-1 0-1,0 0 1,0 0 0,1 0 0,-1 0 0,1 0 0,-1 0 0,1 0 0,-1 0 0,1 0-1,-1 0 1,1 0 0,0 0 0,0 0 0,-1 0 0,1 1 0,0-1 0,0 0 0,0 1 0,1-2-1,2 0 27,-1 0-1,0 0 0,0 0 0,0 0 1,3-4-1,-4 5-80,-1-1 1,0 1-1,0 0 0,1 0 1,-1 0-1,1 0 0,-1 0 1,1 0-1,-1 1 1,1-1-1,-1 0 0,1 1 1,0-1-1,-1 1 0,1-1 1,0 1-1,0 0 0,2 0 1,9 0 236,-4-1-103,-1 1 1,1 1 0,0-1 0,14 4-1,-22-4-112,1 1 0,-1-1 0,1 1 0,-1-1-1,1 1 1,-1 0 0,0 0 0,1-1-1,-1 1 1,0 0 0,1 0 0,-1 0-1,0 1 1,0-1 0,0 0 0,0 0 0,0 1-1,0-1 1,0 0 0,-1 1 0,1-1-1,0 1 1,-1-1 0,1 1 0,-1-1-1,0 1 1,1-1 0,-1 1 0,0-1 0,0 4-1,0-3 23,0 1 0,0-1 0,0 0 0,0 1-1,0-1 1,-1 1 0,1-1 0,-1 0 0,0 1 0,0-1-1,0 0 1,0 1 0,0-1 0,0 0 0,0 0-1,-1 0 1,1 0 0,-1 0 0,1-1 0,-1 1 0,0 0-1,0-1 1,0 1 0,0-1 0,-3 3 0,-15 10 102,15-10-204,0 1 0,-1-2 0,1 1 0,-1-1 1,0 0-1,-11 5 0,14-7-191,0 0 0,0 0-1,1 0 1,-1 0 0,0 1 0,1-1 0,-1 1-1,1 0 1,-1 0 0,1 0 0,0 0 0,0 0 0,-2 3-1,1 9-1509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4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5408,'0'14'2432,"14"-14"-2112,0 0 448,0 14-480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54 4064,'0'-2'119,"0"1"1,0-1-1,0 1 0,0 0 1,1-1-1,-1 1 1,1-1-1,-1 1 1,1 0-1,-1-1 0,1 1 1,0 0-1,0 0 1,-1-1-1,1 1 0,0 0 1,2-2-1,0 1 414,-1 0-165,21-22 731,-23 25-1048,1-1-1,-1 1 1,0 0-1,0-1 1,0 1-1,0-1 1,1 1-1,-1-1 1,0 1-1,0 0 1,0-1-1,-1 1 1,1-1-1,0 1 1,0-1-1,0 1 1,0 0 0,-1 0-1,-6 12 293,2-2-27,-8 21 1,5-13-131,0 0 1,-19 33-1,14-28-84,-9 15 51,-1-1 0,-30 36 0,-4-3 24,-93 121 318,102-132-293,29-36-105,14-18-57,1-1 0,-1 1 1,0 0-1,-1-1 1,1 0-1,-10 6 0,9-6-2,-2-1 8,8-5-45,0 1 1,0 0-1,-1-1 1,1 1-1,0 0 1,0-1-1,0 1 1,-1 0-1,1-1 1,0 1-1,0-1 0,0 1 1,0 0-1,0-1 1,0 1-1,0 0 1,0-1-1,0 1 1,0-1-1,0 1 1,0 0-1,0-1 1,0-1-15,0 1 0,0-1 1,1 1-1,-1-1 1,0 1-1,1-1 0,-1 1 1,0-1-1,1 1 1,1-3-1,2-4-239,1 1 1,11-13-1,12-17-316,110-135-962,-106 135 1175,33-52 0,-47 65 404,41-43 0,-12 16 376,-33 35-25,1 0 0,1 0 0,25-17 0,-31 25 43,21-12-1,-30 20-419,-1 0-1,1 0 1,-1 0 0,1 0-1,-1 0 1,1-1-1,-1 1 1,0 1-1,1-1 1,-1 0 0,1 0-1,-1 0 1,1 0-1,-1 0 1,1 0 0,-1 0-1,0 1 1,1-1-1,-1 0 1,1 0-1,-1 0 1,0 1 0,1-1-1,-1 0 1,1 1-1,11 14 432,6 23 116,-14-27-478,-1-1 0,-1 1 0,0 0 0,1 17 0,0-4 35,3 34 233,-1 68 0,2-32-114,0 5-98,-7 206 167,0-304-426,0 1 0,0-1 0,0 0 0,0 1 0,0-1 0,0 1 1,-1-1-1,1 0 0,-1 1 0,1-1 0,-1 0 0,1 1 0,-1-1 0,0 0 0,0 0 0,1 0 1,-1 1-1,0-1 0,-2 1 0,3-1 14,-2 0-632,1-5-280,1-17-2415,0 5 1088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7552,'-27'0'3872,"41"0"-3168,-1 0-480,15 0 416,14 14-384,0-14 32,0 0-192,0 0 288,0 14-192,-14-14-1440,0 0 672,-1 0-1408,-13 0 1120,0 0-3424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98 181 4800,'-14'-41'2176,"28"13"-1888,0 14 992,0-14-768,-14 14 576,14 0-640,14 0 544,-14 0-576,13 0 480,15 14-480,-14 0-672,14 14 128,0-14-320,-14 14 256,14 0-1408,-28-14 896</inkml:trace>
  <inkml:trace contextRef="#ctx0" brushRef="#br0" timeOffset="1">28 167 6144,'-28'14'2784,"42"0"-1056,0 0-1184,0 0 416,14-14-576,14 14 0,0-14-224,13 0-384,1 0 128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8224,'0'28'3712,"0"-14"-3200,14 0 96,0-14-1088,0 14 256</inkml:trace>
  <inkml:trace contextRef="#ctx0" brushRef="#br0" timeOffset="1">391 1 5984,'0'0'1920,"0"2"-1174,1 1-629,0 1 0,0-1-1,0 0 1,0 1 0,0-1-1,1 0 1,0 0 0,0 0-1,3 4 1,6 11 162,19 51 702,-7-24-554,-13-21-279,-4-9-96,0-1 0,1 0 1,9 14-1,-3-7-26,29 39 167,-33-49-150,-1 1 0,8 15 0,7 12-290,-22-38 48,1 2 96,0-1 1,-1 0 0,0 1 0,0-1 0,1 1 0,-1-1 0,1 5 0,-1 10-3031,-1-6 1592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7808,'-28'42'3520,"-14"14"-3040,14-28 640,0 14-704,-14 0 64,1 0-320,-1-14 128,14 13-192,-14 1-736,28-14 352,-14 0-832,14-14 640,0-14-1952,0 0 1344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6656,'-14'-28'4704,"28"28"-4192,0 0-128,0 0-256,0 0-128,14 0 32,14 0-832,-14 0 448,14-14-4128,0 14 2432</inkml:trace>
  <inkml:trace contextRef="#ctx0" brushRef="#br0" timeOffset="1">782 168 7040,'0'-14'3200,"42"14"-2752,-28-14 0,14 14-320,0 0-736,0 0 320,-1 0-3424,1 14 2048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6976,'-28'14'3168,"56"0"-2752,-14-14 192,0 0-416,14-14 256,0 14-224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 6976,'-12'-23'2256,"10"18"-838,2 19-164,0-4-1085,-1 0 0,0 0 1,0 0-1,-4 11 0,-3 21-103,-4 40 371,-2 136 0,14-93 33,0-124-480,0 0 1,0-1-1,0 1 1,1 0-1,-1 0 1,0-1-1,0 1 0,-1 0 1,1-1-1,0 1 1,0 0-1,0-1 1,0 1-1,-1 0 1,1-1-1,0 1 1,0 0-1,-1-1 1,1 1-1,-1 0 1,0 0-1,1-1-11,-1 0 0,1-1-1,-1 1 1,1 0-1,-1-1 1,1 1 0,-1 0-1,1-1 1,-1 1-1,1-1 1,0 1 0,-1 0-1,1-1 1,0 1 0,-1-1-1,1 1 1,0-1-1,-1 0 1,-13-30-265,13 26 257,1 0-1,-1 0 1,1 1-1,-1-1 1,1 0-1,1 0 1,-1 0-1,1 0 1,0 0-1,0 0 1,0 0-1,1 1 1,0-1-1,4-8 1,-4 9-25,0 1 0,0-1 0,0 1 1,1 0-1,-1 0 0,1 0 1,0 0-1,0 0 0,0 1 0,0-1 1,0 1-1,1 0 0,3-2 1,-3 2 27,0 1 1,0 0 0,0 0 0,0 1-1,1-1 1,-1 1 0,0 0 0,0 0-1,1 0 1,-1 1 0,0-1 0,0 1-1,0 0 1,5 2 0,-5-1 12,0 0 0,-1 0 1,1 0-1,-1 1 0,4 3 0,1 0-6,17 16 163,-2 1 0,34 41 0,-54-60-35,0 0-1,0 1 1,0-1 0,-1 0 0,1 1 0,-1-1-1,3 11 1,-4-13-28,-1 1-1,1-1 1,-1 1 0,0-1-1,0 1 1,0 0 0,-1-1-1,1 1 1,-1-1 0,1 1-1,-1-1 1,0 1 0,0-1-1,-2 5 1,2-4-2,-1-1 0,0 1 0,0 0-1,0 0 1,0-1 0,0 1 0,0-1 0,-1 0 0,1 1 0,-1-1 0,-5 3-1,-1 0 142,-1-1-1,-18 6 0,18-7-122,-2 1 3,0-1 0,-1-1 0,1 0 0,0 0 0,-15-1 0,22-1-189,0 0 0,0 0 0,-1 0 0,1-1 1,0 0-1,0 0 0,0 0 0,0-1 0,0 0 1,0 0-1,0 0 0,1 0 0,-1-1 0,1 0 1,-6-5-1,9 8 7,0-1 1,1 0-1,-1 0 0,1 0 0,0 0 1,-1 1-1,1-1 0,0 0 1,-1 0-1,1 0 0,0 0 1,0 0-1,0 0 0,0 0 1,0 0-1,0 0 0,0 0 1,0-1-1,0-35-3139,0-5 981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5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14 512 3072,'0'0'359,"-13"-2"4087,12-4-3734,2 8-346,-1-2-280,1 1 0,-1-1 1,1 1-1,-1-1 0,1 1 0,-1-1 1,1 1-1,0-1 0,-1 0 0,1 1 0,0-1 1,-1 0-1,1 0 0,0 1 0,-1-1 1,1 0-1,0 0 0,0 0 0,-1 0 1,1 0-1,0 0 0,1 0 0,-1 0-13,1 1 0,-1-1 0,1 0-1,-1 1 1,1-1 0,-1 1 0,1-1 0,-1 1-1,1 0 1,-1 0 0,0 0 0,1 0-1,-1 0 1,0 0 0,0 0 0,2 2 0,-1-1 28,1 0 1,0 0 0,0 0 0,0 0 0,4 2 0,-4-3-2,0 1-1,0 0 1,0-1 0,-1 1 0,4 4 0,-4-5-74,-1 0-1,0 0 0,0-1 1,1 1-1,-1 0 0,1 0 1,-1-1-1,1 1 0,-1-1 1,1 1-1,-1-1 0,1 1 1,-1-1-1,1 0 0,0 0 1,-1 0-1,1 0 0,-1 0 1,1 0-1,0 0 0,-1-1 1,1 1-1,-1-1 0,1 1 1,2-2-1,10-1 143,110-13 723,12-15-526,-54 11-293,45-3 3,-1-11-17,37-2-25,59-16 20,-168 35-2,209-74 106,-200 66-133,-26 11 28,0-2 0,47-28 1,-72 37-4,59-41 377,-40 19-327,-21 19-193,-8 8-63,-1 1-1,0-1 1,1 1 0,-1-1 0,0 0 0,0 0 0,0 1-1,0-1 1,-1 0 0,1 0 0,0 0 0,-1 0-1,1 0 1,-1 0 0,0 0 0,0 0 0,0 0-1,0-4 1,-1 5-46,1 1-1,-1 0 1,1-1 0,-1 1-1,0 0 1,1 0-1,-1-1 1,0 1 0,1 0-1,-1 0 1,0 0-1,0 0 1,1 0-1,-1 0 1,0 0 0,1 0-1,-2 0 1,-13 0-1714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6560,'0'-4'441,"1"0"1,0 0 0,0 0-1,0 0 1,0 0 0,1 0-1,2-5 1,-4 9-429,1-1 83,-1 0 0,1-1 0,-1 1 0,1 0 0,-1 0 0,1 1 0,0-1 0,0 0 0,-1 0 0,1 0 0,0 0 0,0 1 0,0-1 0,0 0 0,0 1 0,0-1 0,0 0 0,0 1 0,0-1 0,0 1 0,0 0 0,2-1 0,7-2 539,-7 1-551,1 0-1,-1 1 1,1 0-1,0-1 1,0 1 0,0 1-1,-1-1 1,1 1 0,0-1-1,6 1 1,31-3 265,-40 3-342,7-2 44,0 1 0,0 0 0,0 0-1,0 1 1,0 0 0,0 1 0,0 0-1,8 2 1,12-2 237,-21-1-236,0 0 0,0 1 0,12 1 0,-4 3-269,-9-4 40,0 1-1,0-1 1,0 1 0,8-1-1,-12-1 5,0 0 0,0 0 0,0 1 0,0-1 0,-1 0 1,1 1-1,0-1 0,0 1 0,-1 0 0,1 0 0,0 0 0,2 1 0,-3-1-125,0 0 0,0-1 0,0 1 0,0-1 0,0 1 0,1-1 0,-1 1 0,0-1 0,0 0 0,0 1 0,3-1 0,-1 0-1680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2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3232,'-13'14'1979,"7"-14"-1678,6 0-241,0 0-1,0 0 1,-1 0-1,1 0 1,0 0-1,0 0 1,-1 0-1,1 0 1,0 0-1,-1 0 1,1 0 0,0 0-1,-1 0 1,1 0-1,0 0 1,0 0-1,-1 0 1,1 0-1,0 0 1,0 0 0,-1 0-1,1 0 1,0 1-1,-1-1 1,1 0-1,0 0 1,0 0-1,0 0 1,-1 1-1,1-1 1,0 0 0,0 1-1,0-1-17,0 1-1,0-1 0,0 1 1,0 0-1,0-1 1,1 1-1,-1-1 0,0 1 1,0-1-1,1 1 1,-1-1-1,0 1 0,1-1 1,-1 1-1,0-1 1,1 0-1,-1 1 0,1-1 1,-1 1-1,1-1 1,-1 0-1,1 1 0,-1-1 1,1 0-1,-1 0 1,1 0-1,-1 1 0,1-1 1,0 0-1,-1 0 1,1 0-1,-1 0 1,2 0-1,26 0 410,-17-1-283,28 0 33,-26 0-153,-1 1-1,0 0 0,1 1 0,14 3 0,-9-1 34,18 5-3,0-2 0,56 2 0,-58-8-25,88-2 150,-80-1-44,127-6 322,-110 10-470,145-4-54,-137-1 105,148-4 169,-145 9-149,164-4 103,-160-1-201,157-4-54,-162 9 123,141-4 108,-142-1-129,113-4 48,-130 9-34,96-4 137,-112 0-60,207-22 479,-234 23-477,0 0-1,14-6 1,-15 6-255,-1-1 1,1 1-1,0 0 1,0 1-1,0-1 1,14 1-1,-14 0-599,0 0 1,0 0-1,0-1 0,14-4 0,-19 5 458,14-1-1627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28 265 3968,'-28'-28'5834,"40"31"-5492,-8 6-198,-2-7-119,0-1 0,0 1 0,0-1-1,1 1 1,-1-1 0,0 0 0,0 0 0,1 0 0,-1 0 0,1 0 0,-1-1 0,6 1 0,35 1 120,-23-3-81,17 5 14,-25-2-43,1 0-1,14-1 0,49-7 142,172-10 12,-7 1-306,150-10 208,-159 18 6,-2-10-3,68-4 1,-167 15-54,282-18 53,-282 14-61,276-19-53,537-41 869,-832 58-597,30-2-977,-98 12-1994,-2 2 726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2912,'-12'-12'923,"12"12"-917,0 0 1,0 0-1,0 0 1,0 0-1,-1 0 1,1 0-1,0 0 1,0-1-1,0 1 1,0 0 0,0 0-1,0 0 1,0 0-1,0 0 1,0 0-1,0 0 1,0 0-1,0 0 1,-1 0 0,1-1-1,0 1 1,0 0-1,0 0 1,0 0-1,0 0 1,0 0-1,0 0 1,0 0-1,0-1 1,0 1 0,0 0-1,0 0 1,0 0-1,0 0 1,0 0-1,0 0 1,0 0-1,0 0 1,1-1 0,-1 1-1,0 0 1,0 0-1,0 0 1,0 0-1,0 0 1,0 0-1,0 0 1,0 0-1,0 0 1,0 0 0,0 0-1,0-1 1,1 1-1,-1 0 1,0 0-1,0 0 1,7-10 257,-7 9-214,0 0-1,1 0 0,-1 0 1,0 0-1,1 1 0,-1-1 1,0 0-1,1 0 1,0 1-1,-1-1 0,1 0 1,-1 0-1,1 1 1,0-1-1,-1 1 0,1-1 1,0 1-1,0-1 0,-1 1 1,1-1-1,0 1 1,0-1-1,0 1 0,0 0 1,0 0-1,-1-1 1,1 1-1,0 0 0,0 0 1,0 0-1,0 0 0,0 0 1,0 0-1,0 0 1,0 1-1,0-1 0,-1 0 1,1 0-1,0 1 1,0-1-1,0 0 0,0 1 1,1 0-1,1 1 106,0 1 0,0-1 0,1 1 0,-1 0 0,-1 0 0,1 0 0,0 0 0,-1 1 0,0-1 0,2 5 0,8 8 337,5 9 164,27 51-1,-21-35-339,11 24 276,-10-6-203,-11-36-179,1-1 0,24 28 0,-31-41-105,-1 0 1,1 0 0,-2 0 0,1 1 0,5 14-1,7 12 369,-6-14-265,-11-20-148,0-1-140,-1-1 1,0 1-1,1-1 1,-1 1-1,1-1 1,-1 1-1,0 0 1,1-1-1,-1 1 1,0 0-1,0-1 1,0 1-1,1-1 1,-1 1-1,0 0 1,0-1-1,0 1 1,0 0-1,0-1 1,0 1-1,0 0 1,-1-1-1,1 1 1,0 0-1,0-1 1,0 1-1,-1 0 1,1-1-1,0 1 0,0-1 1,-1 1-1,1 0 1,-1-1-1,1 1 1,-1-1-1,1 1 1,-1 0-1,-1 1-1691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12 5632,'-24'-11'1834,"24"11"-1815,0 0 1,0 0-1,0 0 0,0-1 0,0 1 0,-1 0 0,1 0 0,0 0 0,0 0 0,0 0 0,0 0 0,0 0 0,-1 0 0,1 0 0,0 0 0,0 0 0,0 1 0,0-1 0,0 0 0,-1 0 0,1 0 0,0 0 0,0 0 0,0 0 0,0 0 0,0 0 0,0 0 0,-1 0 0,1 0 0,0 1 0,0-1 0,0 0 0,0 0 0,0 0 0,0 0 1,0 0-1,0 0 0,0 1 0,0-1 0,0 0 0,0 0 0,0 0 0,0 0 0,0 0 0,0 1 0,0-1 0,0 0 0,0 0 0,0 0 0,0 1 0,0 6 142,0-7-61,0 2-1,0-1-1,-1 0 1,1 1-1,0-1 1,0 0-1,-1 1 1,1-1-1,-1 0 1,1 0-1,-1 1 1,0 1-1,-6 12 416,-9 76 692,9-66-902,3-9-89,-1 0 0,-12 27 0,-15 10 350,25-41-458,3-3-50,-1-1 0,0 1-1,-1-1 1,1 0-1,-2-1 1,1 0 0,-10 9-1,-23 16 94,6 6 79,-34 20 70,63-55-437,0 0 0,1 1 0,-1-2 1,0 1-1,0 0 0,-1-1 1,1 0-1,0 0 0,-1 0 1,-8 2-1,11-3 45,1 0-1,-1-1 1,1 1 0,-1 0-1,1 0 1,-1 0 0,1 1-1,-1-1 1,0 2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6240,'0'0'2005,"5"2"-1221,-4-1-760,1 0 36,-1 0-1,1-1 0,0 1 1,-1 1-1,1-1 1,0 0-1,-1 0 1,0 0-1,1 1 1,-1-1-1,0 1 0,0-1 1,1 1-1,-1 0 1,-1-1-1,3 4 1,6 7 308,-9-12-347,1 1 1,-1-1 0,0 1-1,1-1 1,-1 1-1,0-1 1,0 1 0,1-1-1,-1 1 1,0-1 0,0 1-1,0 0 1,0-1-1,0 1 1,0-1 0,0 1-1,0 0 1,0-1-1,0 1 1,0-1 0,0 1-1,0 0 1,0 0 0,-1 1 45,1 82 547,0-84-610,0 1 1,0 0 0,0 0-1,0-1 1,0 1 0,0 0-1,0-1 1,0 1 0,-1 0-1,1-1 1,0 1 0,0 0-1,-1-1 1,1 1 0,0 0-1,-1-1 1,1 1 0,-1-1-1,1 1 1,-2 0 0,0 3 22,8 3 18,-4-4 105,14-3 276,26 0-495,-16 0-80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4992,'0'0'6528,"14"0"-5728,0 14-448,14-14-96,-14 0-160,14 0-576,14 14 256,-14-14-2432,0 0 1440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4896,'-14'0'2208,"42"0"-928,-14 0-896,0 0 128,14 0-320,0 0 96,0 0-160,14 0 160,-28 0-192,14 0-800,0 0 352,-15 0-1120,1 14 832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2976,'-1'0'202,"0"-1"-166,1 1-1,-1 0 1,1 0-1,-1 0 1,1 0-1,-1 0 1,1 0-1,-1 0 1,1 0-1,-1 0 1,1 0-1,-1 0 1,1 0-1,-1 0 1,1 0-1,-1 0 1,1 0-1,-1 1 1,1-1-1,-1 0 1,1 0-1,-1 1 1,1-1-1,-1 0 1,1 0-1,0 1 1,-1-1-1,1 1 1,0-1 0,-1 0-1,1 2 1,-10 16 305,10-17-273,-1 0 0,1-1 0,0 1 0,-1 0 0,1-1 0,0 1 1,-1 0-1,1 0 0,0 0 0,0-1 0,0 1 0,0 0 0,0 0 0,0 0 0,0 0 1,0-1-1,0 3 0,1 2 146,-2 17 492,0-9-270,1 0-1,1 0 0,2 21 1,20 48 1297,-22-80-1691,0 0 1,-1 0-1,1 0 0,-1 1 1,0-1-1,1 0 0,-1 0 1,0 1-1,-1-1 0,1 0 0,-1 4 1,1-4-23,-1-1 0,1 1 0,0-1 0,0 1 0,0 0 0,0-1 0,0 1 0,0-1 0,0 1 0,0 0 0,1-1 0,-1 1 0,1-1 0,-1 1 0,1-1 0,0 2 0,22 39 236,-20-36-219,1 0 5,8-4-14,42-2-2236,-27 0 864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5056,'0'0'1642,"0"5"-1002,0 46 2832,0-51-3463,1 1-1,-1 0 0,0-1 0,1 1 1,-1-1-1,0 1 0,1-1 1,-1 1-1,1-1 0,-1 0 0,1 1 1,-1-1-1,1 0 0,-1 1 0,1-1 1,-1 0-1,1 1 0,0-1 1,-1 0-1,2 1 0,-1-1 16,2-2 16,-3 1-35,1 1 0,-1-1-1,1 1 1,-1-1 0,1 1-1,-1-1 1,1 1 0,-1-1-1,1 1 1,0 0 0,-1-1-1,1 1 1,-1 0 0,1 0-1,0-1 1,0 1 0,-1 0-1,1 0 1,0 0 0,0 0-1,0 0 12,0 0 0,0-1 0,0 1-1,0 0 1,0 0 0,0-1 0,-1 1-1,1-1 1,0 1 0,0 0-1,0-1 1,-1 0 0,1 1 0,0-1-1,0 1 1,-1-1 0,1 0 0,-1 0-1,1 1 1,0-1 0,-1 0 0,0 0-1,1 0 1,-1 1 0,1-3 0,6-7 92,-7 10-106,0 0 0,0 0 0,1-1 1,-1 1-1,0 0 0,0 0 0,0 0 1,0-1-1,1 1 0,-1 0 0,0 0 1,0-1-1,0 1 0,0 0 0,0-1 1,0 1-1,0 0 0,0 0 1,0-1-1,0 1 0,0 0 0,0-1 1,0 1-1,0 0 0,0-1 0,0 0-8,0 0 0,0 0 0,0-1 0,0 1 0,0 0 0,0 0 0,-1 0 0,1 0 0,0-1 0,-1 1 0,1 0 0,-1 0 0,1 0 0,-1 0 0,0 0 0,1 0 0,-1 0 0,0 0 0,0 0 0,1 0 0,-1 0 0,-2 0 0,-1-9-314,-6 6-176,-1-10-2187,18 4-303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3232,'-27'0'4336,"29"2"-3547,7 8-170,-7-8 143,-2 0-623,0 0-1,0 0 0,-1 0 0,1 0 0,1-1 1,-1 1-1,0 0 0,0 0 0,1 0 1,-1 0-1,2 2 0,23 10 1115,16 2-549,-27-11-509,0 0 1,0-1-1,26 5 0,-27-7-117,21 5 40,-20-5-131,-1 1 0,0 1 0,0 0 0,15 6 0,-21-7 38,1 0 1,-1-1-1,1 0 0,0-1 0,0 1 0,10-1 0,-15-1 9,0 0 0,-1 0-1,1 1 1,0-1 0,0 1 0,-1-1-1,1 1 1,-1 0 0,1 0 0,0 0-1,2 2 1,-1 0 41,-3-3-58,-1 0 0,0 0 0,1 0 0,-1 0 0,0 1 0,0-1 1,1 0-1,-1 0 0,0 1 0,0-1 0,1 0 0,-1 0 0,0 1 0,0-1 0,0 0 0,1 1 0,-1-1 0,0 0 0,0 1 0,0-1 0,0 0 0,0 1 0,0-1 0,0 0 0,0 1 0,0-1 0,0 0 0,0 1 0,0-1 1,0 0-1,0 1 0,0-1 0,0 0 0,0 1 0,0-1 0,0 0 0,0 1 0,-1-1 0,1 0 0,0 1 0,0-1 0,0 0 0,-1 0 0,1 1 0,0-1 0,-4 2 126,-11 1 242,-75 22-427,77-21-98,-23 4 0,23-6-154,1 0 0,0 1 0,-14 6 0,-9 2-1120,17-8 444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44 4736,'3'-7'636,"1"-1"0,1 1 0,8-10 0,-13 16-612,0 1-1,0 0 1,1 0 0,-1-1 0,0 1 0,0 0 0,0 0-1,1 0 1,-1-1 0,0 1 0,0 0 0,0 0 0,1 0-1,-1 0 1,0 0 0,0-1 0,1 1 0,-1 0 0,0 0-1,0 0 1,1 0 0,-1 0 0,0 0 0,1 0 0,-1 0-1,0 0 1,0 0 0,1 0 0,-1 0 0,0 0-1,0 0 1,1 0 0,-1 0 0,0 0 0,0 1 0,1-1-1,-1 0 1,0 0 0,0 0 0,1 0 0,-1 0 0,0 1-1,0-1 1,0 0 0,1 0 0,-1 0 0,0 1 0,0-1-1,1 1 202,-1-1-130,-2 4 234,0-1-1,1 1 1,-1 0 0,-5 6-1,-10 3-60,13-9-243,-1-1 1,1 0 0,0 1 0,0 0 0,0 0 0,-5 8-1,-93 173 127,92-166-106,-60 135 700,56-123-410,-25 40-1,27-50-158,2-2-47,2-6 74,0 0 0,-12 17 0,19-30-202,-5 8 71,0 0 1,-1-1-1,0 1 1,-1-2-1,-11 10 0,-5 6-259,20-18 20,2-3-13,2-5-148,5-16-927,1-2 70,1-17-602,59-129-2251,-49 126 3728,-11 27 379,0 0 1,1 0-1,0 0 1,1 1 0,1 0-1,0 0 1,19-21 0,-14 20 511,0-2 1,19-31 0,-24 35-145,-5 7-226,1 0 1,0 1-1,0-1 0,1 1 0,-1 0 1,1 1-1,0-1 0,0 1 0,11-6 1,6 3 507,10-2 101,-32 9-783,0-1 1,0 1-1,0 0 1,0 0-1,0 0 1,0-1-1,0 1 1,0 0-1,1 0 1,-1 0-1,0 1 1,0-1-1,0 0 1,0 0-1,0 1 0,0-1 1,0 0-1,0 1 1,0-1-1,0 1 1,0-1-1,1 2 1,8 3 308,-4-3-212,-5-2-110,1 1 0,-1-1 1,0 0-1,1 1 0,-1-1 0,0 1 0,1-1 1,-1 1-1,0 0 0,0 0 0,2 1 0,-1 1 33,0-1-1,0 1 0,0 0 1,0 0-1,1 5 0,3 5 79,17 31 232,-4 9 123,4 6-208,-5 6-198,6-7-53,-6-5 64,3-9 59,-14-4 255,-2-19-246,-3-13-272,0 1 1,-1-1 0,0 0-1,0 10 1,-3-4-1850,-10 0 533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28 755 6656,'-28'0'3008,"42"-14"-1376,0 14-1152,0 0 512,28 0-576,-14-14-96,14 14-192,0-14-288,-14 14 64,13 0-2976,-13-14 1664</inkml:trace>
  <inkml:trace contextRef="#ctx0" brushRef="#br0" timeOffset="1">98 1 6720,'-14'0'3456,"28"0"-3008,0 0-320,14 0 160,14 0-160,0 14 288,-1 0-224,-13 0-1952,14 0 960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5152,'-14'0'2336,"28"0"-2048,14 0 1120,0 14-832,14-14 192,0 0-448,13 0 64,-13 0-224,14 0-2240,0 0 1088</inkml:trace>
  <inkml:trace contextRef="#ctx0" brushRef="#br0" timeOffset="1">851 279 7136,'-14'14'3232,"14"14"-1984,14-28-928,-14 14-192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4160,'0'0'1333,"2"-2"-821,-1 2-509,9-9 330,-10 9-304,0 0-1,1-1 1,-1 1-1,0 0 1,1 0-1,-1-1 0,1 1 1,-1 0-1,0 0 1,1 0-1,-1 0 1,1 0-1,-1 0 0,1-1 1,-1 1-1,1 0 1,-1 0-1,1 0 1,-1 0-1,0 1 1,1-1-1,-1 0 0,1 0 1,-1 0-1,1 0 1,-1 0-1,0 1 1,1-1-1,0 0 0,2 6 350,-2-6-345,-1 1-1,0-1 0,0 1 1,1-1-1,-1 1 0,0-1 1,1 0-1,-1 1 0,1-1 1,-1 0-1,0 1 0,1-1 1,-1 0-1,1 0 0,-1 1 1,1-1-1,-1 0 1,1 0-1,-1 0 0,1 0 1,-1 1-1,1-1 0,-1 0 1,1 0-1,-1 0 0,1 0 1,-1 0-1,1 0 0,-1 0 1,1-1-1,-1 1 0,1 0 1,2 0 33,-2 0-17,1 0 0,0-1 0,-1 1 1,1 1-1,0-1 0,-1 0 0,1 0 0,-1 1 1,1-1-1,0 0 0,-1 1 0,1 0 0,-1-1 1,1 1-1,-1 0 0,0 0 0,1 0 0,-1 0 1,0 0-1,1 0 0,-1 0 0,0 0 0,0 1 0,1 0 1,17 25 549,-10-16-189,0 1 0,12 24 0,-3-4-76,15 32 127,9 43 35,-16-35-276,-8-19 45,-12-40-209,-5-11-116,0 1 0,0-1 0,1 1 0,-2 0 0,1 0 0,0 0 0,-1-1 0,1 1 0,-1 4 0,0-6 6,0-1 0,0 1-1,0-1 1,0 1 0,0-1 0,0 1 0,0-1 0,0 1 0,0-1-1,0 1 1,0-1 0,0 0 0,1 1 0,-1-1 0,0 1-1,0-1 1,0 1 0,1-1 0,-1 0 0,0 1 0,0-1 0,1 0-1,-1 1 1,0-1 0,1 0 0,-1 1 0,0-1 0,1 0 0,-1 1-1,1-1 1,-1 0 0,1 0 0,0 0-43,-1 0-1,1 0 1,-1 0 0,0-1 0,1 1-1,-1 0 1,0 0 0,1-1-1,-1 1 1,1 0 0,-1-1 0,0 1-1,0 0 1,1-1 0,-1 1-1,0-1 1,0 1 0,1 0 0,-1-1-1,0 1 1,0-1 0,0 1 0,0-1-1,0 1 1,0-1 0,1 1-1,-1 0 1,0-1 0,0 1 0,0-1-1,-1 1 1,1-2 0,3-14-3588,8-9 1194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6304,'-28'0'2848,"14"14"-2464,0 0 1120,0 0-896,-14 14 672,14 14-736,-28 0 0,15 13-352,-15 1 32,14 0-128,-14-14-192,14 0 32,14 0 32,0-28 32,14-1-576,0 1 320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3:3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252 559 6560,'-42'28'2976,"28"14"-2592,14-14 576,0 0-608,-14-1 352,14 1-416,-14 14-160,14-14-64,0 0-224,0-14 96,0 0-1600,0 0 928,14-14-3424</inkml:trace>
  <inkml:trace contextRef="#ctx0" brushRef="#br0" timeOffset="0.49">14 15 6816,'0'0'3072,"-13"0"-128,26 0-2144,1 0-480,0 0 128,0 0-256,14 0 320,0 0-288,0-14-3072,14 14 1536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3712,'12'-24'1221,"-10"20"-757,1 1-187,20-11 342,-19 8-449,-4 6-161,0 0 0,1-1-1,-1 1 1,0 0 0,0-1 0,0 1 0,1 0-1,-1 0 1,0-1 0,0 1 0,1 0 0,-1-1-1,0 1 1,1 0 0,-1 0 0,0 0 0,1 0-1,-1-1 1,0 1 0,1 0 0,-1 0 0,0 0-1,1 0 1,-1 0 0,0 0 0,1 0 0,-1 0-1,1 0 1,-1 0 0,1 0 0,3-3 321,6-6-58,-8 7 91,0 2-112,1 0-161,-1 0-63,0-1 0,-1 1 1,1 0-1,0 0 0,-1 1 0,1-1 0,-1 0 1,1 0-1,0 1 0,2 0 0,0 5 24,-4-6-49,0 1 1,0-1-1,0 1 1,1-1 0,-1 0-1,0 1 1,1-1-1,-1 0 1,0 1-1,0-1 1,1 0 0,-1 0-1,1 1 1,-1-1-1,0 0 1,1 0 0,-1 0-1,1 1 1,-1-1-1,0 0 1,1 0 0,-1 0-1,1 0 1,-1 0-1,1 0 1,-1 0-1,0 0 1,1 0 0,-1 0-1,1 0 1,0 0-1,12 0 141,-5-1-69,-1 1 0,1 1-1,12 1 1,8 5 123,2-14 267,28-2-139,-32 6-337,-1-1-1,31-10 1,-48 11 29,1 0 1,-1 1-1,0-1 0,1 2 1,0-1-1,-1 1 0,1 1 1,0 0-1,0 0 0,-1 1 1,12 1-1,48 22 223,1-11-107,-55-11-149,26-1 0,6 1-32,-17 2 25,-8-1 1,0-1 0,0-1 0,27-2-1,259-26 119,-253 20-46,64-17 0,-2 1-91,-43 15 100,106 2-1,-155 6-87,36 0-52,0 2 0,63 10 0,-26-1 90,27 6 78,-78-10-45,0-1 0,0-3 0,74-4-1,-41 0 59,17 1 780,-122 0-3611,12 0 1265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4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42 405 3968,'-35'-23'1285,"28"19"-560,10 1-767,8-8 218,1-1 1,0 2-1,0 0 1,1 0-1,1 1 0,-1 1 1,1 0-1,1 1 1,0 0-1,0 1 1,23-5-1,163-26 432,-168 32-560,143-9 161,-126 12-151,46-3 122,266-16 456,-277 14-533,179-11 188,-159 14-219,158-9-58,202-40 258,-313 34-99,42-6 96,-158 19-907,0 2 0,53 0 0,-54 1-3346,-35 3 3916,1 0-1,-1 0 1,1 0 0,-1 0 0,1 0-1,-1 0 1,0 0 0,1 0-1,-1 0 1,1 0 0,-1 0 0,1-1-1,-1 1 1,0 0 0,1 0 0,-1-1-1,1 1 1,-1 0 0,0 0 0,1-1-1,-1 1 1,0 0 0,0-1-1,1 1 1,-1-1 0,0 1 0,0 0-1,1-1 1,-1 1 0,0-1 0,0 1-1,0 0 1,0-1 0,0 1 0,0-1-1,1 1 1,-1-1 0,0 1 0,-1-1-1,0-1-114,-1 0-1,0 1 0,1-1 1,-1 1-1,0 0 0,0 0 1,0-1-1,-4 0 0,6 2 184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4320,'0'-53'5125,"-3"48"-4394,-6-4 37,9 8-755,-1 1 0,1 0 0,0 0 0,0-1 0,-1 1 1,1-1-1,0 1 0,0 0 0,0-1 0,0 1 0,-1 0 1,1-1-1,0 1 0,0-1 0,0 1 0,0 0 0,0-1 1,0 1-1,0-1 0,0 1 0,0-1 0,0 1 0,0 0 0,0-1 1,1 1-1,-1-1 0,0 1 0,0 0 0,0-1 0,0 1 1,1 0-1,-1-1 0,0 1 0,0 0 0,1-1 1,1 0 9,0 0 0,0 1 0,0-1 0,0 1 0,1 0 0,-1-1 0,0 1 0,0 0 0,0 0 0,0 1 0,1-1 1,-1 0-1,0 1 0,0-1 0,0 1 0,0-1 0,0 1 0,2 1 0,8 7 169,0 0 0,0 1 0,17 18 0,4 21 106,21 19-137,-32-42-156,23 36 0,-34-43 59,2 0 0,1 0 0,17 19 0,-20-27-4,16 23 0,-19-23 176,18 19 0,-24-28-236,-1-1-1,1 1 1,-1 0-1,0 0 1,0-1 0,0 1-1,0 0 1,0 0 0,-1 0-1,1 0 1,0 4-1,3 5-229,-4-10 219,0-1-1,1 0 1,-1 1-1,0-1 1,1 0-1,-1 1 1,0-1-1,1 0 1,-1 1-1,1-1 1,-1 0-1,0 0 1,1 0-1,-1 1 1,1-1-1,-1 0 1,1 0-1,-1 0 1,1 0 0,-1 0-1,1 0 1,-1 0-1,1 0 1,-1 0-1,1 0 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13 5984,'-11'-11'1920,"8"9"-1431,1 6-232,0 0-145,0-1-4,1-1 0,0 1 0,0-1 0,0 1 0,0-1 0,0 1 0,1 0 0,-1 0 0,1-1 0,0 1 0,-1 4 0,1 5 199,-2 1 0,1-1 0,-2 1 0,0-1 0,-6 17 0,-28 59 678,23-61-780,4-5 61,-25 38-1,-16 5 115,33-44-216,9-12-129,1-1 1,-1 0 0,-1 0-1,-12 7 1,-11 9-22,-2 13 29,28-30 32,0-2 0,-1 1 0,-14 7 1,1 1-191,17-12-151,-10 7-453,14-8 689,0-1 0,0 0 1,0 0-1,-1 0 0,1 0 0,0 0 0,0 1 1,0-1-1,0 0 0,0 0 0,-1 0 1,1 0-1,0 0 0,0 0 0,0 0 0,0 0 1,-1 0-1,1 1 0,0-1 0,0 0 0,0 0 1,0 0-1,-1 0 0,1 0 0,0 0 0,0 0 1,0 0-1,-1 0 0,1 0 0,0 0 1,0-1-1,0 1 0,0 0 0,-1 0 0,1 0 1,0 0-1,0 0 0,0 0 0,0 0 0,-1 0 1,1 0-1,0-1 0,0 1 0,0 0 1,0 0-1,0 0 0,0 0 0,0 0 0,-1-1 1,2 1-153,-1-1 0,0 0 0,1 1 0,-1-1 0,1 1 0,-1-1 1,1 0-1,-1 1 0,1-1 0,-1 1 0,1 0 0,-1-1 0,1 1 1,0-1-1,-1 1 0,1 0 0,0 0 0,-1-1 0,2 1 0,24-2-2372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5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 3072,'0'0'976,"0"-2"-587,0-7 2233,0 24-1228,0-9-1254,0-2-70,1-1-1,-1 0 1,0 0 0,0 0 0,-1 1 0,1-1-1,-1 0 1,-1 5 0,-1 2 97,1 1 0,-1 0 0,2-1 0,0 1 1,0 16-1,1-14-106,0-6 14,0 0 0,0 0 1,0 0-1,-3 7 0,-10 39 288,7-39-265,5-11-27,0 0 1,0-1-1,0 1 0,1 0 0,-1-1 0,1 1 1,-1 0-1,1 0 0,0 4 0,0 1 174,0-23-218,0 6-108,-1 0-135,1 0 1,1 0-1,1-17 0,-1 24 182,0 1 0,0-1 0,-1 0-1,1 0 1,-1 0 0,1 0 0,-1 0 0,0 0-1,0 0 1,0 0 0,0 0 0,0 0-1,0 0 1,-1 0 0,1 0 0,-1 0 0,1 0-1,-2-2 1,1 2 18,1 0-1,-1 0 1,0 0-1,1 0 1,-1-1 0,1 1-1,0 0 1,0 0-1,-1 0 1,2 0 0,-1-1-1,0 1 1,0 0-1,1 0 1,-1 0 0,1 0-1,-1 0 1,1 0-1,0-1 1,1-1 0,5-11-19,6-24 72,-8 11-223,-5 28 187,4-8 160,0 0 0,1 0 0,5-7 0,-10 15-144,1-1 0,-1 1-1,1 0 1,-1 0 0,1-1 0,-1 1 0,1 0-1,-1 0 1,1-1 0,-1 1 0,1 0 0,-1 0-1,1 0 1,-1 0 0,1 0 0,-1 0 0,1 0-1,-1 0 1,1 0 0,-1 0 0,1 0 0,-1 0-1,1 0 1,-1 0 0,2 1 0,-2-1 15,4 14 336,10 23-1,-2-3-152,-10-27-177,1 0 0,-1 0 0,0 0 0,0 0 0,-1 0 0,0 1 0,0 11 0,0 5 45,11 46 0,-9-58-84,10 27 142,-11-34-101,0 1 1,0-1 0,0 0 0,-1 1 0,0-1 0,1 7 0,-2-14-75,0 1 1,0 0 0,1 0 0,-1-1 0,0 1-1,1 0 1,-1 0 0,1 0 0,-1 0-1,1-1 1,1-1 0,-1 2-33,0-1 1,0 1-1,0-1 0,-1 0 0,1 1 1,0-1-1,-1 0 0,1 0 0,-1 1 1,0-1-1,1 0 0,-1-3 0,0-2-107,1 0 1,0-1-1,1 1 0,-1 0 0,2 0 0,2-7 0,-2 6 12,0 1-1,-1-1 1,0 0-1,-1 0 0,1 0 1,-1-10-1,-1-62-542,0 78 712,0 1 0,0-1-1,1 1 1,-1-1 0,0 1 0,0 0-1,1-1 1,-1 1 0,1-1 0,-1 1-1,1 0 1,0-1 0,-1 1 0,3-2 0,1-4 147,-1 1 140,-3 6-265,0-1-1,0 1 1,0 0 0,0-1 0,0 1-1,0-1 1,1 1 0,-1 0 0,0-1-1,0 1 1,0 0 0,1-1-1,-1 1 1,0 0 0,1-1 0,-1 1-1,0 0 1,0 0 0,1-1 0,-1 1-1,1 0 1,-1 0 0,0 0 0,1 0-1,-1-1 1,0 1 0,1 0-1,-1 0 1,1 0 0,-1 0 0,1 0-1,-1 0 1,0 0 0,1 0 0,0 0-1,1 0 958,0 0-262,-1 0-661,0 0-1,0 1 1,-1-1-1,1 0 1,0 1-1,0-1 1,-1 0-1,1 1 1,0-1-1,0 1 1,-1-1-1,1 1 1,-1-1-1,1 1 1,0 0-1,-1-1 1,1 1-1,-1 0 1,0-1-1,1 1 1,-1 0-1,1-1 1,-1 2-1,11 13 643,-7-11-561,-1 0 0,1 1 0,-1 0 0,3 4 1,-3-4-61,0 0 0,1 0 0,-1-1 0,5 5 1,-6-7-59,-1 0 1,1 0 0,-1 0 0,0 0-1,0 0 1,1 1 0,-2-1 0,1 0-1,0 1 1,0-1 0,-1 0 0,1 1-1,-1 3 1,1 35 183,-2-23-96,1-14-104,-1 0 0,1-1 0,-1 1 0,0 0 1,0-1-1,0 1 0,0-1 0,-1 1 0,1-1 0,-5 6 0,5-6-161,-1 0 0,0 0 1,1 0-1,0 0 0,-1 0 1,1 0-1,0 1 0,1-1 0,-1 0 1,0 6-1,1-8 79,0-1 0,1 1 0,-1-1 0,0 1 0,0-1-1,0 1 1,0-1 0,0 0 0,0 1 0,0-1 0,0 1 0,0-1 0,-1 1 0,1-1 0,0 1 0,0-1 0,0 0 0,0 1 0,-1-1-1,1 1 1,0-1 0,0 0 0,-1 1 0,1-1 0,0 0 0,-1 1 0,1-1 0,0 0 0,-1 0 0,1 1 0,-1-1 0,1 0 0,0 0 0,-1 1-1,1-1 1,-1 0 0,1 0 0,0 0 0,-1 0 0,1 0 0,-1 0 0,1 0 0,-1 0 0,1 0 0,-1 0 0,1 0 26,0 0-1,-1 0 1,1 0 0,0 0 0,0 0 0,0 0 0,0 0 0,0 0 0,0 0 0,0 0 0,0 0-1,0 0 1,0 0 0,0 0 0,0 0 0,-1 0 0,1 0 0,0 0 0,0 0 0,0 0 0,0 0-1,0 0 1,0 0 0,0 0 0,0 0 0,0 0 0,0 0 0,0 0 0,0 0 0,0 0 0,0 0 0,-1 0-1,1 0 1,0 0 0,0 0 0,0-1 0,0 1 0,0 0 0,0 0 0,0 0 0,0 0 0,0 0-1,0 0 1,0 0 0,0 0 0,0 0 0,0 0 0,0 0 0,0 0 0,0-1 0,0 1 0,0 0-1,0 0 1,0 0 0,0 0 0,0 0 0,0-12-1672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6880,'0'0'3136,"-14"42"-2720,0-28 832,0 0-768,-13 14 160,13 0-384,0 0-96,0 0-96,0 0 32,0-1-64,14-13-736,-14 0 416,0 0-1536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42 266 6656,'-28'-14'3008,"14"14"-2624,28 0 992,-14 14-832,28-28 832,-14 14-768,28 0 32,-14 0-384,0-14 192,0 0-256,14 14-2208,-14-14 1088</inkml:trace>
  <inkml:trace contextRef="#ctx0" brushRef="#br0" timeOffset="1">419 1 5312,'-14'0'2400,"28"14"-800,0-14-1088,0 14 128,14-14-352,0 0 0,14 14-160,-14-14 352,13 0-256,-13 0-544,0 14 160,0-14-2048,-14 14 1216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4800,'-1'0'118,"0"0"0,0 0-1,1 0 1,-1 0 0,0 0 0,0 0 0,1 0 0,-1 0-1,0 0 1,1 1 0,-1-1 0,0 0 0,0 0 0,1 1 0,-2 0-1,1 9 604,1-9-735,-1 0 46,1-1 0,0 0 0,0 1 0,0-1 0,0 1 0,0-1 0,0 1 0,0-1 0,0 1 0,1-1 0,-1 0 0,0 1 0,0-1 1,0 1-1,0-1 0,0 1 0,1-1 0,-1 0 0,0 1 0,0-1 0,1 0 0,-1 1 0,0-1 0,1 0 0,-1 1 0,0-1 0,1 0 0,0 1 0,5 6 473,-1 16 274,18 72 997,-19-74-1564,-2-10-116,0-1 1,6 18-1,5 16 314,-13-38-385,2 0 0,-1 0 0,0-1 0,1 1 0,0-1 0,1 1 0,-1-1 0,1 0 0,0 0 0,0 0 0,4 5 0,-4-8-87,0 1 0,0-1 0,0 0 0,0 0 0,0-1 0,0 1 0,0-1 0,1 1 0,-1-1 0,0 0 0,1 0 0,-1-1 0,1 1 0,-1-1 0,1 0 0,0 0 0,-1 0 0,1 0 0,-1 0 0,1-1 0,-1 1 0,1-1 0,3-2 0,21 1-1058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7296,'0'0'3328,"14"0"-2912,0 0 512,-14 14-608,14-14 224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6560,'0'0'2117,"-2"2"-1285,0 1-631,-1 0 0,1 0 0,0 0 0,1 1 0,-1-1-1,-1 6 1,-10 19 505,-31 55 713,21-46-1080,-22 40 111,-36 84-29,41-87-255,8 3-38,0-23 5,22-37-53,-13 26 0,13-18 87,8-19-99,0 1 1,-1-1 0,0 0-1,0-1 1,0 1-1,0 0 1,-1-1-1,-8 9 1,12-13-81,0-1 0,0 1 0,-1-1 1,1 0-1,0 1 0,-1-1 0,1 1 0,0-1 0,-1 0 1,1 1-1,-1-1 0,1 0 0,0 1 0,-1-1 1,1 0-1,-1 0 0,1 1 0,-1-1 0,1 0 0,-1 0 1,1 0-1,-1 0 0,1 0 0,-1 0 0,1 0 1,-1 0-1,0 0 0,1 0 0,-1 0 0,0-2-101,1 1 0,0-1 0,0 0 0,0 1 0,0-1 1,0 0-1,0 1 0,0-1 0,0 0 0,1 1 0,-1-1 0,0 0 0,2-1 0,0-3-207,0 0 0,1 0 0,-1 0 0,1 1 0,7-10 0,7-14-539,41-91-1690,9 15 1042,-13 19 1281,46-86 2946,-92 159-2373,-2 1 242,17-23-1,-20 31-477,0 1 0,0 0 0,0 0 1,0 0-1,0 1 0,0-1 0,1 1 0,0-1 1,-1 1-1,1 0 0,5-1 0,-8 2-87,-1 1 0,1 0-1,0 0 1,0-1 0,-1 1-1,1 0 1,0 0 0,0 0-1,0 0 1,-1 0-1,1 0 1,0 0 0,0 0-1,0 1 1,-1-1 0,1 0-1,0 0 1,0 1 0,-1-1-1,1 0 1,0 1 0,0 0-1,4 2 79,-1 1-1,0 0 1,0 0-1,0 1 1,-1-1-1,1 1 1,-1-1-1,0 1 1,0 0 0,-1 0-1,3 7 1,5 14 164,6 30 0,-2-5-97,5 12-56,-9-27-46,2-1 1,17 38-1,-19-54-9,0 0 29,-1 0 0,-1 0-1,8 31 1,-6-16 78,-5-20-224,-1 0-1,-1 1 0,0-1 1,0 18-1,-2-19-111,0-11-2,-1 1 0,0-1 0,0 1 0,0-1 0,0 1 0,0-1 0,-1 1 0,1-1-1,-1 1 1,-1 3 0,-10 8-845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99 782 5824,'-56'-42'2624,"28"28"-2272,28 0 3040,14 14-3200,14 0 32,0 0-128,0 0 96,-1 0-96,15-14-3232,-14 14 1728</inkml:trace>
  <inkml:trace contextRef="#ctx0" brushRef="#br0" timeOffset="1">15 0 7712,'-14'0'3520,"28"0"-2144,0 0-1056,14 0 224,-14 0-320,28 14 64,-15-14-160,1 0-1056,0 14 512,-14-14-2528,14 14 1632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6400,'14'0'2880,"28"0"-2496,-14 0 416,-14 0-512,28 0 192,-14 0-320,13-14-832,1 14 320</inkml:trace>
  <inkml:trace contextRef="#ctx0" brushRef="#br0" timeOffset="1">405 0 6720,'14'0'3040,"14"0"-2624,0 0 544,-15 0-608,29 0 192,0 0-288,0 0-320,0 0 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6304,'0'0'2032,"-2"0"-1238,1-1-744,1 1 0,0 0 0,-1 0-1,1 0 1,-1 0 0,1 0 0,0 0-1,-1 0 1,1 0 0,0 0 0,-1 0-1,1 0 1,0 0 0,-1 0 0,1 0-1,0 1 1,-1-1 0,1 0 0,0 0-1,-1 0 1,1 0 0,0 1 0,-1-1-1,1 0 1,0 0 0,0 1 0,-1-1-1,1 0 1,0 1 0,0-1 0,0 0-1,-1 0 1,1 1 0,0-1-1,0 0 1,0 1 0,0-1 0,0 0-1,-1 1 1,-1 6 190,-6 9 645,1-3-384,1 0 0,-7 19 0,11-26-460,1 0 0,0-1 0,0 1 1,0 0-1,1 0 0,0 0 0,0 0 0,0 0 0,2 9 1,4 3 32,0-1 1,0 0-1,14 23 1,-18-36-53,1 1 1,0 0 1,0-1 0,1 1-1,-1-1 1,1 1 0,0-1 0,0 0-1,1 0 1,-1-1 0,1 1 0,0-1-1,7 3 1,-8-4-341,1 1 0,0-2 0,0 1 0,0 0 0,0-1 0,0 0 1,0 0-1,9 0 0,13-1-1187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 5472,'-5'0'546,"4"0"-201,0 0 1,0 0-1,0 0 1,0 0 0,0 0-1,0 0 1,0 0-1,0 0 1,0 0-1,0 0 1,0 1 0,0-1-1,1 0 1,-1 1-1,0-1 1,0 0 0,0 1-1,0-1 1,-1 2-1,-3 7-426,-4 6 510,7-12-408,-1 1 0,1-1 0,0 1 0,1 0 0,-1-1 0,1 1 0,-1 0 0,0 6 0,2-10-16,0 1 0,0-1 0,1 1-1,-1 0 1,0-1 0,1 1 0,-1-1 0,0 1-1,1-1 1,-1 1 0,0-1 0,1 1-1,-1-1 1,1 1 0,-1-1 0,1 1 0,-1-1-1,1 0 1,-1 1 0,1-1 0,0 0-1,-1 0 1,1 1 0,-1-1 0,1 0 0,0 0-1,-1 0 1,2 0 0,2-1-52,0 0 0,0-1 0,0 0 0,6-3 0,6-21-779,-14 24 806,0 0 1,-1 0 0,1-1 0,0 1-1,-1 0 1,2-4 0,-3 5 18,0 1 0,1-1 1,-1 0-1,0 0 0,1 1 0,-1-1 1,0 0-1,0 0 0,0 1 0,0-1 1,0 0-1,0 0 0,0 0 0,0 1 0,0-1 1,0 0-1,0 0 0,0 1 0,-1-1 1,1 0-1,0 0 0,-1 1 0,1-1 0,0 0 1,-2 0-1,-7-4-36,6 1-96,3 4 124,-1-1 0,1 0 0,-1 1-1,1-1 1,-1 0 0,0 1 0,1-1-1,-1 1 1,1-1 0,-1 1 0,0-1-1,1 1 1,-1 0 0,0-1 0,0 1-1,1 0 1,-1 0 0,0-1 0,0 1-1,0 0 1,1 0 0,-1 0 0,0 0-1,0 0 1,0 0 0,1 0 0,-1 0-1,0 0 1,0 0 0,1 1 0,-1-1-1,0 0 1,0 1 0,1-1-1,-1 0 1,-1 2 0,-10 7-215,12-9 207,0 0 0,0 0 0,0 0-1,0 0 1,0 0 0,0 0 0,0 0 0,-1 0 0,1 0 0,0 0 0,0 1 0,0-1-1,0 0 1,0 0 0,0 0 0,0 0 0,0 0 0,0 0 0,0 0 0,0 0-1,0 0 1,0 1 0,0-1 0,0 0 0,0 0 0,0 0 0,0 0 0,0 0-1,0 0 1,0 0 0,0 0 0,0 1 0,0-1 0,0 0 0,0 0 0,0 0-1,0 0 1,0 0 0,0 0 0,0 0 0,0 0 0,0 1 0,0-1 0,0 0-1,0 0 1,0 0 0,0 0 0,0 0 0,0 0 0,1 0 0,-1 0 0,0 0-1,0 0 1,0 0 0,0 0 0,0 1 0,12 10-708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7040,'0'14'3200,"14"0"-2752,-14 14 992,14-14-864,0 14 416,0 14-608,0 0 160,14 0-320,0 0 224,-14-1-256,0 1 256,14 14-256,-28-28-960,14 0 416,-14 0-2112,14-28 1344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5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4384,'0'0'1424,"0"2"-854,0-2-528,0 1 0,0-1-1,0 0 1,0 1-1,0-1 1,0 0-1,0 1 1,0-1 0,0 0-1,0 1 1,0-1-1,0 0 1,0 1-1,0-1 1,0 0 0,1 1-1,-1-1 1,0 0-1,0 1 1,0-1-1,0 0 1,1 1-1,-1-1 1,0 0 0,0 0-1,1 1 1,-1-1-1,0 0 1,0 0-1,1 1 1,-1-1 0,0 0-1,1 0 1,-1 0-1,0 0 1,1 1-1,-1-1 1,0 0-1,1 0 1,6 3 141,-5-2-120,0-1 0,-1 1 1,1 1-1,0-1 0,-1 0 1,1 0-1,-1 1 0,1-1 1,-1 0-1,0 1 0,0 0 1,0-1-1,1 1 0,-2 0 1,1-1-1,0 1 0,0 0 1,0 2-1,0 2-37,0 0 0,0 0-1,-1-1 1,0 11 0,0-4 12,0-7-31,-1 0 0,1-1 0,-1 1 0,0 0-1,-1-1 1,1 1 0,-1-1 0,0 0 0,0 1 0,0-1-1,0 0 1,-1 0 0,1 0 0,-1 0 0,0-1-1,-1 1 1,-4 4 0,5-6 38,1 0 0,0 1 0,-1-1 0,1 1 0,0 0 1,0 0-1,1 0 0,-1 0 0,1 0 0,-3 6 0,-4 12 462,4-15-291,3-6-192,1 1 1,-1-1-1,1 1 0,-1-1 0,1 1 1,-1-1-1,1 1 0,-1 0 0,1-1 1,0 1-1,-1 0 0,1-1 1,0 1-1,0 0 0,0-1 0,-1 1 1,1 0-1,0 0 0,0-1 0,0 1 1,0 0-1,0 0 0,0-1 1,0 1-1,0 0 0,1 0 0,-1 1 1,10 2 380,-7 2-225,-3-6-171,1 1-1,-1-1 1,0 0 0,0 1 0,1-1-1,-1 1 1,0-1 0,1 0 0,-1 1-1,1-1 1,-1 0 0,0 1 0,1-1 0,-1 0-1,1 0 1,-1 1 0,1-1 0,-1 0-1,1 0 1,-1 0 0,1 0 0,-1 0 0,1 0-1,-1 0 1,1 0 0,-1 0 0,1 0-1,-1 0 1,1 0 0,-1 0 0,1 0 0,0 0-1,38 0-818,-25 0 266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7712,'-14'0'3520,"0"42"-3072,0-28 960,14 0-864,-14 28 288,0-14-512,0 14-32,0 0-192,0-1 160,0 1-160,0 14-256,14-28 96,-14 0-1888,14 0 1056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7232,'11'12'2314,"-11"-12"-2278,1 0-1,-1 1 0,0-1 0,0 0 1,0 0-1,1 0 0,-1 0 1,0 1-1,0-1 0,1 0 0,-1 0 1,0 0-1,0 0 0,1 0 1,-1 0-1,0 0 0,1 0 0,-1 0 1,0 0-1,0 0 0,1 0 1,-1 0-1,0 0 0,1 0 0,-1 0 1,4 1 111,0-1 0,-1 1 0,1-1 1,0 1-1,-1 1 0,7 2 0,12 3 567,-20-5-670,1-1 0,-1 0 1,1 1-1,-1-1 1,0 1-1,1 0 0,-1 0 1,0 0-1,0 0 1,0 0-1,0 0 0,-1 1 1,1-1-1,-1 1 1,1-1-1,0 4 0,1-1-13,0-1-1,0 1 0,0 0 1,5 5-1,13 8 72,-18-12-45,-1 0 1,0 0 0,0 0 0,0 0 0,-1 0 0,1 12 0,-2-14 2,-1 1 1,0 0-1,0-1 0,-1 1 1,0-1-1,1 1 0,-5 5 1,-17 29 304,4-18-136,17-19-217,0-1 1,0 0 0,1 1 0,-1-1 0,1 1 0,-1 0 0,1 0 0,0-1 0,-1 1 0,1 0 0,0 0 0,0 0 0,0 0 0,1 0 0,-1 0 0,0 1 0,1-1 0,-1 2 0,1-3-9,0 0 1,1-1 0,-1 1-1,0 0 1,0 0 0,1-1 0,-1 1-1,0 0 1,1-1 0,-1 1-1,0 0 1,1-1 0,-1 1 0,1-1-1,-1 1 1,1-1 0,0 1-1,-1-1 1,1 1 0,-1-1 0,1 1-1,0-1 1,-1 0 0,1 1 0,0-1-1,0 0 1,-1 0 0,1 0-1,0 0 1,0 1 0,-1-1 0,1 0-1,0 0 1,0 0 0,1-1-1,5 1 27,1 0 0,0-1 0,9-1 0,22-7-740,52-18 0,-5-5-4705,-56 18 3121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2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14 154 5472,'0'-14'2496,"-14"-14"-416,14 14-1344,14 0 2016,0 0-1920,0 0-512,14 14 288,0-14-352,0 0 384,14 14-385,-14 0-1118,0-14 479,-1 0-2272,-13 14 1472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96 3552,'-14'-14'2485,"14"13"-2426,0 1-1,0-1 1,0 1 0,0-1-1,0 0 1,0 1 0,0-1-1,0 1 1,0-1 0,0 1-1,0-1 1,0 1 0,0-1-1,0 0 1,-1 1 0,1-1-1,0 1 1,0-1 0,-1 0-1,-9-1 438,8 2-32,2-3-165,0 3-287,0 0 0,0-1 0,0 1 0,0 0-1,0-1 1,0 1 0,0 0 0,0-1 0,0 1 0,0-1 0,0 1-1,0 0 1,1-1 0,-1 1 0,0 0 0,0-1 0,0 1 0,1 0 0,-1-1-1,0 1 1,0 0 0,1 0 0,-1-1 0,0 1 0,0 0 0,1 0-1,-1-1 1,0 1 0,1 0 0,0 0 0,5-4 121,-2-6 59,6 6 11,-6-6 261,2 6-230,-5 4-225,-1 0 0,0 0 1,1-1-1,-1 1 0,0 0 0,1 0 0,-1 0 0,0-1 0,0 1 0,1 0 1,-1 0-1,0-1 0,0 1 0,1 0 0,-1-1 0,0 1 0,0 0 1,0-1-1,0 1 0,1 0 0,-1-1 0,0 1 0,0 0 0,0-1 1,0 1-1,0-1 0,0 1 0,0 0 0,0-1 0,0 0 0,2-3 130,-1 3-115,0 0 1,0 0-1,-1 0 0,1 1 1,0-1-1,0 0 0,0 1 1,0-1-1,0 1 0,0-1 1,0 1-1,0 0 0,0-1 1,0 1-1,0 0 0,3-1 1,-3 2 24,0-1 0,1 0 0,-1 1 0,1-1 0,-1 0 1,0 1-1,0 0 0,1-1 0,-1 1 0,0 0 0,0 0 0,0 0 1,0-1-1,0 1 0,2 2 0,3 2 26,0 1-1,-1 0 1,0 0 0,0 1-1,0-1 1,0 1 0,-1 0-1,0 0 1,-1 0 0,5 13-1,31 77 278,-27-63-302,-6-16 19,0-1-1,1 0 0,0-1 0,2 1 0,19 27 0,6-9 71,-13 2-54,-13-25-41,-1-1 0,2 0 0,9 11 0,3-6 228,-14-7-160,-7-8-124,0-1-1,0 0 0,1 1 1,-1-1-1,0 0 1,0 1-1,0-1 1,1 0-1,-1 0 0,0 1 1,0-1-1,1 0 1,-1 0-1,0 0 1,1 1-1,-1-1 1,0 0-1,1 0 0,-1 0 1,0 0-1,1 0 1,-1 0-1,0 1 1,1-1-1,-1 0 0,0 0 1,1 0-1,-1 0 1,0 0-1,1-1 1,2 1-842,-3-14-3748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14 6400,'-12'-11'2058,"12"10"-2044,0 1 0,0 0 1,0 0-1,0 0 0,0 0 0,0 0 0,0 0 0,0 0 0,0 0 0,0 0 0,0-1 0,0 1 0,0 0 0,0 0 0,-1 0 0,1 0 0,0 0 0,0 0 0,0 0 0,0 0 0,0 0 0,0 0 0,0 0 0,0 0 0,-1 0 0,1 0 0,0 0 0,0 0 0,0 0 0,0 0 0,0 0 1,0 0-1,0 0 0,0 0 0,-1 0 0,1 0 0,0 0 0,0 0 0,0 0 0,0 0 0,0 0 0,0 0 0,0 0 0,0 0 0,-1 0 0,1 0 0,0 1 0,0-1 0,0 0 0,0 0 0,0 0 0,0 0 0,0 0 0,0 0 0,0 0 0,0 1 0,-1 0 75,-1 0-1,1 0 0,0 0 0,0 1 0,1-1 0,-1 0 1,0 1-1,0-1 0,1 1 0,-1-1 0,1 1 0,-1-1 1,1 1-1,-1 2 0,-1 0 531,-23 28 819,18-22-1130,-15 16-1,6-10-111,3-3-50,0 0 0,-12 17 1,-10 24 55,-58 57 124,-19 31-118,84-107-352,3-14-384,22-18 464,0 0 0,1 1 0,0-1 0,0 1 0,-3 4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4800,'0'0'65,"0"0"-1,-1 0 1,1 0 0,0-1 0,-1 1 0,1 0-1,-1 0 1,1 0 0,0 0 0,-1 0 0,1 0-1,0 1 1,-1-1 0,1 0 0,-1 0 0,1 0-1,0 0 1,-1 0 0,1 0 0,0 1 0,-1-1-1,1 0 1,0 0 0,-1 1 0,1-1 0,0 0-1,-1 1 1,8 6 698,-4-3-780,3 1 430,0 0-1,0-1 1,8 5 0,-6-4-251,-4-3-44,1 1 0,-1-1 0,1 0 0,-1 0 0,1 0 0,6 1 0,-7-3-67,0 1 0,0 1 0,0-1 1,0 1-1,0 0 0,4 2 0,34 24 200,-40-26-219,1 0 0,-1 0 0,0 0 0,1 1 1,-1-1-1,0 1 0,0 0 0,-1-1 1,1 1-1,0 0 0,-1 0 0,0 0 0,0 0 1,0 0-1,0 1 0,0-1 0,-1 0 0,1 0 1,-1 1-1,0-1 0,0 0 0,0 1 0,0-1 1,-1 0-1,-1 6 0,-7 10 379,6-8-251,3-9-54,0 0-1,-1 0 1,1 0 0,-1 0 0,0 0 0,0 0 0,1 0 0,-1 0 0,-1 0 0,1 0 0,0-1-1,0 1 1,-2 1 0,0 0 117,0 0-147,0 0 1,-1 1-1,2-1 1,-1 1-1,-3 5 1,5-8-81,1 0 0,0-1-1,-1 1 1,1 0 0,0-1 0,0 1 0,0 0 0,0-1 0,0 1 0,-1 0 0,1 0-1,1-1 1,-1 1 0,0 0 0,0 0 0,0-1 0,0 1 0,0 0 0,1-1 0,-1 1 0,0 0-1,0-1 1,1 1 0,-1 0 0,1-1 0,-1 1 0,1-1 0,-1 1 0,1 0 0,-1-1 0,1 1-1,-1-1 1,1 0 0,-1 1 0,1-1 0,0 1 0,-1-1 0,1 0 0,1 1 0,4 2-45,-1-1 0,1 1 0,0-1 1,0-1-1,0 1 0,1-1 0,-1 0 0,0 0 1,1 0-1,-1-1 0,0 0 0,1-1 1,11-1-1,-10-1-393,-7 3 279,1-1 0,-1 1 0,1-1 0,0 1 0,-1 0 0,1 0 0,-1 0 0,1-1 0,0 1 0,-1 1 0,1-1 0,-1 0 0,1 0 1,0 1-1,-1-1 0,1 0 0,-1 1 0,1 0 0,1 1 0,11 0-3640,0-2 1174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3808,'0'0'372,"0"-1"0,0 0 0,0 1 1,1-1-1,-1 1 0,0-1 0,0 0 0,0 1 0,0-1 1,1 1-1,-1-1 0,0 1 0,0-1 0,1 1 0,-1-1 0,1 0 1,9-4 1930,18 5-2872,-14 1 1265,18-2-467,-20 0-143,1 1-1,-1 0 0,1 1 1,17 3-1,-16 0-25,-8-3-35,0 1 1,0-1 0,0 0-1,0 0 1,6 0-1,-9-1 3,1 0 0,-1 1 1,0-1-1,1 1 0,-1 0 0,0 0 0,1 0 0,-1 0 0,0 0 0,6 4 1,-7-4-9,1-1 1,0 1-1,-1-1 1,1 1-1,0-1 1,0 0-1,-1 0 1,1 0-1,0 0 1,0-1-1,-1 1 1,5-2-1,-2-7-1924,4 4-144,-4-4-1813,-5 8 3674,1 1 1,0 0-1,-1-1 1,1 1-1,0 0 0,0 0 1,-1-1-1,1 1 0,0 0 1,0 0-1,-1 0 0,1 0 1,1 0-1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4384,'0'-20'1256,"0"16"-517,0 14 3020,0-11-3705,0 0 1,0 1-1,0-1 0,0 0 0,0 1 0,0-1 0,0 1 0,1-1 0,-1 0 0,0 1 0,0-1 0,1 1 0,-1-1 0,0 1 0,1-1 0,-1 1 1,1-1-1,-1 1 0,1 0 0,-1-1 0,1 1 0,-1-1 0,1 1 0,-1 0 0,1-1 0,-1 1 0,1 0 0,0 0 0,-1 0 0,1-1 1,-1 1-1,1 0 0,1 0 0,26 0 285,-15 1-245,144-1-46,-93 0-5477,-61 0 3520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3648,'-12'-12'1173,"12"13"-1054,0 0 0,0-1-1,0 1 1,0-1 0,0 1-1,0 0 1,0-1 0,0 1-1,0-1 1,-1 1 0,1-1-1,0 1 1,0-1 0,-1 1-1,1 0 1,0-1 0,-1 1-1,1-1 1,0 0 0,-2 2-1,-7 8 1468,9-9-1809,0-1 259,-1 1 0,1-1 0,0 1-1,-1 0 1,1-1 0,0 1 0,0-1 0,-1 1 0,1-1 0,0 1 0,0-1 0,0 1 0,0 0 0,0-1 0,0 1 0,0-1 0,0 1 0,0 0 0,0-1 0,0 1 0,0-1-1,1 2 1,-1 0 115,0 0-54,0 1 0,0 0 0,0-1 0,0 1 0,-1 0 0,1-1 0,-1 1 0,0-1 0,1 1 0,-1-1 0,0 1 0,-1-1 0,1 0 0,0 1 0,-4 3 0,3-2 0,0-1-1,0 1 1,1 0-1,-1 0 1,1 0 0,-1 4-1,1-3 52,-1 0-1,1 0 0,-1 0 0,0-1 0,0 1 0,-4 5 1,3-6-42,-1 1 0,1 0 0,0 0 0,1 0 1,-1 0-1,1 1 0,0-1 0,0 0 0,1 1 0,-2 8 1,3-11-88,0 0 28,0 1 1,0 0-1,0 0 0,0 0 0,1-1 1,0 1-1,1 5 0,-1-8-27,0 1 0,0-1-1,0 0 1,0 1 0,1-1-1,-1 0 1,0 0 0,1 0-1,-1 0 1,0 0 0,1 0-1,0 0 1,-1-1 0,1 1-1,-1-1 1,1 1 0,1 0 0,7 1-83,0-1 0,0 0 0,0-1 0,0 0 0,11-1 0,1 0-445,9 1-30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6560,'-14'14'2976,"14"14"-2592,0-14 288,14-14-448,-14 14 544,14-14-448,-14 14-2656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3488,'10'0'966,"-13"0"-362,-20 0 332,23 2-717,0-1-210,0-1 0,0 1 0,0-1 0,0 1 1,0-1-1,0 1 0,0-1 0,0 1 0,0-1 0,0 1 0,0-1 0,0 1 0,0-1 0,-1 1 0,1-1 0,0 0 1,0 1-1,-1-1 0,1 1 0,0-1 0,-1 0 0,1 1 0,0-1 0,-1 1 0,1-1 0,-1 0 0,-12 0 278,11 0-197,-1 0 1,1-1-1,-1 1 0,1 0 1,0 0-1,-1 0 0,1 1 1,0-1-1,-1 1 1,1-1-1,0 1 0,-4 1 1,2 0 0,1-1-25,0 1 1,-1 0-1,1 0 1,0 0-1,0 0 0,0 0 1,0 1-1,0-1 0,1 1 1,-5 5-1,-6 16 389,-8 12 55,14-27-345,0 0-1,1 0 1,0 1-1,1 0 1,-8 21-1,8-18-2,-2 8-2,1 0-1,-6 32 0,11-47-159,0 1-1,1 0 1,0 0 0,0 0-1,1 0 1,0 0-1,0 0 1,0 0-1,1 0 1,0-1-1,6 13 1,-4-11-107,0-1 0,1 0 1,-1 0-1,2 0 1,8 9-1,-12-13-119,1-1-1,0 1 1,-1-1 0,1 0-1,0 0 1,0 0 0,1-1-1,-1 1 1,0-1 0,0 1-1,1-1 1,-1 0 0,1 0-1,-1-1 1,8 1-1,4-1-2738,1 0 944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4736,'0'14'4160,"0"-1"-3424,13-13 832,1 0-896,0 0 256,14 14-544,-15-14-64,15 0-192,0 0-1632,-1 0 800,28-14-4000,-13 14 2592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29 4576,'12'-12'1450,"-12"12"-1427,0 0-1,1-1 1,-1 1-1,0 0 0,0 0 1,0 0-1,1-1 0,-1 1 1,0 0-1,0 0 0,1 0 1,-1 0-1,0 0 0,0 0 1,1 0-1,-1 0 1,0 0-1,1-1 0,-1 1 1,0 0-1,0 0 0,1 0 1,-1 1-1,0-1 0,1 0 1,4-1 92,-3 1-27,-1 0 0,1-1 0,0 1 0,0 0 0,-1 0 0,1 1-1,0-1 1,2 1 0,-4 3 350,2 17 292,0-18-652,-1 0-1,-1 0 1,1 0-1,0-1 1,-1 1-1,0 0 1,1 0-1,-1 0 0,0 0 1,-1 0-1,1 0 1,0 0-1,-2 5 1,-1 2 91,2-1 8,-2-1 1,1 1 0,-1-1 0,-1 0-1,0 0 1,0 0 0,0 0-1,-7 9 1,-11 16 313,1 8 151,10-18-256,-17 25 0,-107 129 824,105-146-1040,18-19 15,-13 17-1,6-3-67,-2-10-239,44-58-870,75-86-1350,-56 75 1630,39-68 0,-38 41 629,-32 57 292,21-33 1,22-13 1790,-48 60-1626,-3 5-199,0 0-1,0 1 0,0-1 0,6-5 0,-8 8-99,1 0 1,0 0-1,0 0 0,0 0 0,0 0 1,0 0-1,0 1 0,0-1 1,0 1-1,0-1 0,0 1 0,0 0 1,4 0-1,-5 0-47,0 0 1,0 0-1,0 0 1,0 0-1,0 1 1,0-1-1,0 0 1,0 1-1,0-1 1,0 1-1,0-1 1,0 1-1,0 0 1,0-1-1,0 1 1,0 0-1,-1 0 1,1-1-1,0 1 1,0 0-1,-1 0 1,1 0-1,-1 0 0,1 1 1,7 8 198,15 11 82,-19-15-272,-1-1 1,0 1-1,0 0 1,2 6-1,10 23 85,-5-17-68,-3-4-9,0-1-1,9 26 0,-4-4-119,1 1 233,15 67-1,-26-85-34,-1 30 0,-2-30-113,1-11-62,0 1 0,-1-1 0,0 1-1,-1-1 1,1 0 0,-1 0 0,-1 0 0,-3 8 0,-3 10-706,8-24 652,1 1-1,0-1 1,-1 1 0,0-1-1,1 1 1,-1-1 0,0 0-1,0 1 1,0-1 0,0 0-1,0 0 1,0 1 0,0-1-1,0 0 1,0 0 0,0 0-1,-1 0 1,1 0 0,-3 0-1,-3 4-470,-9 9-665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5728,'-14'-14'2592,"14"0"64,14 14-1344,0 0-768,0 0-160,0 0-224,0 0-256,14 0 32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6144,'0'-14'3136,"0"28"-1824,14-14-416,0 14-448,0-14-224,14 0-2880,-14 14 1440</inkml:trace>
  <inkml:trace contextRef="#ctx0" brushRef="#br0" timeOffset="1">0 99 6720,'0'14'3456,"14"-14"-2208,-14 14-768,14-14 160,0 0-384,14 0 192,0 0-256,14 0-2144,14 0 1056,-15 0-2624,1 0 1984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7392,'0'14'3360,"0"0"192</inkml:trace>
  <inkml:trace contextRef="#ctx0" brushRef="#br0" timeOffset="1">349 1 5568,'0'0'2501,"0"2"-1888,1 7 311,0 0 0,0 0 0,5 17 0,1 5-65,0-9-581,0 0 0,1-1 1,1 1-1,1-2 0,13 22 1,9 16-88,-28-50-132,1 0 0,0-1-1,0 1 1,1-1 0,11 11-1,-16-17-120,0 0 0,0 0 0,0 0 0,0 0 0,0 0-1,0 0 1,0 1 0,0-1 0,-1 0 0,1 1 0,0-1 0,-1 0-1,1 1 1,-1-1 0,1 1 0,-1-1 0,0 1 0,0-1 0,0 3 0,0 10-706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38 5152,'-11'-11'1648,"11"11"-1637,0 0 1,0 0 0,-1 0-1,1 0 1,0 0-1,0 0 1,0-1 0,0 1-1,0 0 1,0 0-1,0 0 1,0 0 0,0 0-1,0 0 1,0 0-1,-1 0 1,1 0 0,0 0-1,0 0 1,0-1-1,0 1 1,0 0 0,0 0-1,0 0 1,0 0-1,0 0 1,0 0 0,0 0-1,0-1 1,0 1-1,0 0 1,0 0 0,0 0-1,0 0 1,0 0-1,0 0 1,0 0 0,0 0-1,0-1 1,0 1-1,0 0 1,1 0 0,-1 0-1,0 0 1,0 0-1,0 0 1,0 0 0,0 0-1,0 0 1,0 0 0,0 0-1,0-1 1,0 1-1,0 0 1,1 0 0,-1 0-1,9-9 560,-7 7 821,-2-1-272,-2-4 291,-2 9-149,3 0-1171,0-1 1,0 1-1,0 0 0,0-1 1,1 1-1,-1 0 1,1 0-1,-1-1 1,1 1-1,0 0 1,0 3-1,-2 2-13,1 0 0,-1 1 0,0-1-1,0 0 1,-1 0 0,-5 11 0,0 0 76,-20 42 209,25-53-345,1-2-8,0 0 0,0 0 0,-6 8 0,-15 8-47,-7 19 58,26-36-227,0 1 0,0 0 0,0 1-1,1-1 1,-4 7 0,5-7-535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252 503 8224,'0'14'3712,"-14"14"-3200,0-14 1184,14 14-1024,0-1-128,0 1-352,0 14-96,0-14-32,-14 0-1024,14 0 512,0-14-1664,0 0 1184</inkml:trace>
  <inkml:trace contextRef="#ctx0" brushRef="#br0" timeOffset="1">15 14 8896,'-14'0'4032,"42"0"-2016,0 0-736,0 14-993,-14-28 65,14 14-192,-15 0-3103,15-14 1599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3648,'-23'0'1173,"14"3"-703,-1 3-330,6-3 88,-1 0 0,1 0 0,-1 0-1,-7 2 1,-4-1 246,12-3-341,0-1 0,1 1 0,-1 0-1,1 1 1,-1-1 0,1 0 0,0 1 0,-6 4 0,2 0 52,0 0 0,0 1 1,1 0-1,-8 12 0,-3 3 121,0-3-110,2 1-1,1 0 1,0 1 0,2 0 0,0 1 0,-16 44-1,10-17 247,2 1 0,2 1-1,2 0 1,-7 87-1,17-89-279,3 0-1,1-1 0,11 55 1,-9-82-135,1 1 1,0-1 0,2 0 0,1-1-1,0 0 1,2 0 0,0-1-1,1 0 1,18 24 0,-17-28-71,0 0 1,0-1-1,2 0 0,27 23 1,-9-16-571,66 32 0,-98-53 612,140 70-916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 3648,'0'-12'1173,"1"10"-866,5 2-144,45 0 1351,-44 0-1152,0 1-1,0 1 1,0-1-1,14 6 1,-19-7-266,7 4 106,-1 0 1,0 0-1,0 0 0,0 1 1,0 0-1,-1 1 0,0 0 1,0 0-1,0 0 0,-1 1 0,0 0 1,0 0-1,-1 1 0,0-1 1,5 10-1,5 14 224,-1 0-1,16 56 1,-20-57-151,5 16 249,-3 0 0,12 83-1,-21-104-326,-1 0 0,-2 1 0,0-1 0,-2 0 0,0 1 0,-13 48-1,8-50-171,-2 1 0,0-1 0,-2-1 0,-1 0 0,-24 37 0,15-34 79,-1 0 0,-2-1 0,-44 35 0,1-11-8,6 0-390,50-42-109,-1-1-1,0 1 0,-1-2 0,0 0 1,0 0-1,-20 4 0,27-8-207,-1 0 0,0 0 1,0-1-1,-12-1 0,17 1 376,0 0 0,0 0 0,0-1 0,0 1 0,0-1 0,0 1 0,0-1-1,0 0 1,0 0 0,0 0 0,0 0 0,1 0 0,-1 0 0,0 0 0,1 0 0,-1-1 0,-1-1 0,2 1 44,0 0 0,1 0 1,-1 0-1,1 0 0,-1 0 1,1 0-1,-1 0 1,1 0-1,0 0 0,0 0 1,0-2-1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5152,'0'-23'1648,"0"23"-1626,0-1 0,0 1 0,0 0 0,0 0 0,0-1 1,0 1-1,0 0 0,0 0 0,1-1 0,-1 1 0,0 0 0,0 0 0,0 0 1,0-1-1,1 1 0,-1 0 0,0 0 0,0 0 0,0 0 0,1-1 0,-1 1 1,0 0-1,0 0 0,0 0 0,1 0 0,-1 0 0,0 0 0,1 0 1,-1 0-1,0 0 0,0 0 0,1 0 0,-1 0 0,0 0 0,1 0 0,6 0 1806,-7 0-1725,1 1-1,-1-1 1,1 0 0,-1 0 0,1 0 0,-1 0 0,1 0 0,-1 0-1,1 0 1,-1 0 0,1 0 0,-1-1 0,1 1 0,-1 0 0,1 0 0,-1 0-1,0 0 1,1-1 0,-1 1 0,1-1 0,0 1 243,3-6 313,-4 6-618,1-1 0,-1 1 0,0 0 0,0-1 0,1 1 0,-1-1 1,0 1-1,0 0 0,1 0 0,-1-1 0,0 1 0,1 0 0,-1-1 0,0 1 0,1 0 0,-1 0 0,1 0 0,-1-1 1,0 1-1,1 0 0,-1 0 0,1 0 0,-1 0 0,1 0 0,-1 0 0,1 0 0,-1 0 0,0 0 0,1 0 0,-1 0 0,2 0 1,2 0 106,0 0 0,0-1 0,0 1 0,1-1 1,-1 0-1,4-2 0,-3 1-89,-1 1 0,1-1 0,0 1 0,-1 1 0,1-1 0,6 0 0,-4 1-15,0 0 0,1-1 0,-1 0 0,0 0 0,0-1 0,0 0 0,12-5 0,-8 4 11,0 0 0,0 0 0,0 1 0,0 1-1,1 0 1,17 0 0,-27 2-184,0-1-1,1 0 0,-1 0 1,0-1-1,1 1 1,-1 0-1,0-1 1,0 1-1,1-1 1,-1 0-1,0 0 0,0 0 1,0 0-1,0 0 1,0 0-1,2-2 1,-1 0-1626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4576,'-28'-14'2032,"28"14"-1984,-1 0 0,1-1 0,0 1 0,-1 0 0,1 0 0,-1 0 1,1 0-1,-1 0 0,1 0 0,-1 0 0,1 0 0,-1 0 0,1 0 0,0 1 0,-1-1 1,1 0-1,-1 0 0,1 0 0,0 0 0,-1 1 0,1-1 0,-1 0 0,1 0 0,0 1 1,-1-1-1,1 0 0,0 1 0,-1-1 0,1 0 0,0 1 0,0-1 0,-1 0 0,1 1 1,0-1-1,0 1 0,0-1 0,0 1 0,-1-1 0,1 0 0,0 1 0,0-1 0,0 1 1,0-1-1,0 1 0,0-1 0,0 1 0,0 0 0,0 1 1109,0 12 454,1 1-1085,0-1 0,4 18 0,-2-16-206,-1 0 0,0 19 1,-2 128 825,0-161-1138,1 0-1,-1 0 0,1 0 1,-1 0-1,1 1 0,-1-1 1,1 0-1,0 0 0,0 0 1,0 0-1,0 0 0,1-1 1,-1 1-1,1 0 0,1 2 0,0-1-6,1 0-1,-1 0 0,1-1 0,-1 1 0,6 2 0,19 2-491,0 5 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6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4640,'-39'0'3466,"36"0"-1594,1 0-1050,-4 0 64,12 0-274,-4 0 396,1 2-490,6 8-182,-9-10-325,0 0 1,1 0-1,-1 0 1,0 1-1,0-1 0,0 0 1,1 0-1,-1 0 1,0 0-1,0 1 1,1-1-1,-1 0 1,0 0-1,0 0 1,1 0-1,-1 0 1,0 0-1,1 0 1,-1 0-1,0 0 1,0 0-1,1 0 1,-1 0-1,0 0 1,1 0-1,6 1 156,1 0 0,-1 1 0,12 3 0,4 2 157,33 16 263,-31-18-283,-12 0-155,-10-4-96,0 0 0,0 0 1,0 0-1,0-1 1,0 1-1,0 0 0,4-1 1,-6 0-21,0 0 0,0 0 0,1 0 1,-1 0-1,0 0 0,0 0 0,0 0 1,0 0-1,0 0 0,0 0 0,0 1 0,0-1 1,0 1-1,0-1 0,0 0 0,0 1 0,0 0 1,0-1-1,0 1 0,0 0 0,0-1 0,-1 1 1,1 0-1,0 0 0,0 0 0,-1-1 1,1 1-1,-1 0 0,1 0 0,-1 0 0,1 0 1,-1 0-1,1 0 0,-1 0 0,0 0 0,0 1 1,0-1-1,1 0 0,-1 0 0,0 0 1,0 0-1,0 0 0,-1 2 0,1-2-14,0 0 0,-1 0 0,1 0 0,0 0 0,-1 0 0,1 0 0,-1 0 0,1 0 0,-1 0 0,1 0 0,-1 0 0,0 0 0,0 0 0,1 0 0,-1-1 0,0 1 0,0 0 0,0-1 0,0 1 0,0-1 0,-1 2 0,-6 3 70,-1 9-25,0-7-611,0 0-1,0-1 1,0 0 0,-17 7 0,10-10-914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4320,'-14'-14'3712,"11"12"-2592,-5-4 424,8 6-1516,0 0-1,0 0 1,0 0-1,-1 0 1,1 0 0,0 0-1,0 0 1,0 0-1,0 0 1,-1 0 0,1 0-1,0 0 1,0 0 0,0 0-1,0 0 1,0 1-1,-1-1 1,1 0 0,0 0-1,0 0 1,0 0-1,0 0 1,0 0 0,0 1-1,0-1 1,-1 0-1,1 0 1,0 0 0,0 0-1,0 1 1,0-1-1,0 0 1,0 0 0,0 0-1,0 1 1,0-1-1,0 0 1,0 0 0,0 0-1,0 0 1,0 1-1,0-1 1,0 0 0,0 0-1,0 0 1,0 0-1,1 1 1,-1-1-8,0 0 0,0 1 1,0-1-1,1 0 0,-1 0 0,0 0 0,0 0 0,0 1 1,1-1-1,-1 0 0,0 0 0,0 0 0,0 0 1,1 0-1,-1 0 0,0 0 0,0 1 0,1-1 1,-1 0-1,0 0 0,1 0 0,-1 0 0,0 0 1,0 0-1,1 0 0,-1 0 0,5-1 48,5 1 430,-8 0-478,-1 0-1,1-1 0,0 1 1,-1 1-1,1-1 1,-1 0-1,1 0 0,-1 0 1,1 1-1,0-1 1,1 2-1,0-1 9,0 1 0,0-1 0,0 1 0,0-1 1,0 0-1,1 0 0,-1 0 0,0-1 0,1 1 0,5-1 0,59 0 308,-52 3-1669,-2 8 336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7136,'0'0'3232,"27"14"-2816,-13-14 928,0 0-832,0 0 128,0 14-352,0-14 64,14 0-192,-14 0-1408,0 14 672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38 4896,'-12'-12'1584,"12"12"-1574,0 0 1,0 0 0,0 0-1,0 0 1,0-1 0,0 1-1,0 0 1,0 0 0,0 0-1,0 0 1,-1 0 0,1 0-1,0 0 1,0 0 0,0 0-1,0 0 1,0 0 0,0 0-1,0 0 1,0-1 0,0 1-1,-1 0 1,1 0 0,0 0-1,0 0 1,0 0 0,0 0-1,0 0 1,0 0 0,0 0-1,0 0 1,-1 0 0,1 0-1,0 0 1,0 0 0,0 0-1,0 0 1,0 1 0,0-1-1,0 0 1,0 0 0,-1 0-1,1 0 1,0 0 0,0 0-1,0 0 1,0 0 0,0 0-1,0 0 1,0 0 0,0 0-1,0 0 1,0 1 0,0-1-1,0 0 1,-1 0 0,-8 9 447,9-8-391,-1-1-1,1 1 0,0-1 0,-1 0 0,1 1 1,0-1-1,-1 1 0,1-1 0,0 1 0,0-1 1,0 1-1,-1-1 0,1 1 0,0-1 1,0 1-1,0 0 0,0-1 0,0 1 0,0-1 1,0 1-1,-1 5 154,-26 40 980,12-16-1038,-79 151 379,60-123-130,-44 59 0,66-101-274,-1-1-1,0-1 1,-1-1-1,-16 13 1,-26 25 354,56-50-485,-1-1 0,1 0 0,-1 1 0,1-1 0,-1 0 1,1 1-1,-1-1 0,0 0 0,1 0 0,-1 1 0,1-1 1,-1 0-1,0 0 0,1 0 0,-1 0 0,0 0 0,0 0 1,0 0-11,1 0 1,0-1-1,-1 1 1,1 0-1,0 0 1,0 0 0,-1-1-1,1 1 1,0 0-1,0 0 1,0-1-1,-1 1 1,1 0-1,0 0 1,0-1 0,0 1-1,0 0 1,0-1-1,0 1 1,-1 0-1,1-1 1,0 1 0,0-1-1,2-19-355,7-7-191,2 0-1,0 0 1,2 1-1,23-36 1,-6 10 70,47-81-243,-61 108 832,2 0 1,38-41-1,-16 31 275,-16 6 118,-14 16-51,15-15 0,-23 26-392,-1 0 0,1 0 0,0 0 0,0 1 0,1-1 0,-1 1 0,0 0-1,0-1 1,1 1 0,-1 0 0,1 0 0,-1 1 0,1-1 0,-1 0 0,3 0 0,-3 2 6,0-1 0,0 1 1,-1 0-1,1-1 0,0 1 0,-1 0 1,1 0-1,-1 0 0,1 0 0,-1 0 1,0 0-1,1 1 0,1 1 1,15 19 371,-18-21-444,4 5 77,0 0 0,-1 0 0,1 0 0,3 14 0,4 5 49,12 20 47,21 66 378,-20-49-316,-15-38-112,0 0 0,17 29 0,-24-48-133,1-1 1,-1 1-1,0 0 1,-1 0 0,1 0-1,-1 0 1,0 0 0,1 7-1,0 5-193,-2-17 209,5 25-989,-5-24 821,0 1 1,0-1-1,0 1 0,-1-1 1,1 0-1,0 1 1,-1-1-1,0 1 1,-1 1-1,0 2-1228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6816,'14'0'3072,"42"0"-2656,-42 0 832,14 0-768,0 0 0,0 0-288,0 0-256,0 14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7136,'-14'0'3232,"28"0"-1472,0 0-1248,0 0-64,14 0-288,-14 0 96,14 0-160,0 0-1504,-15 14 736</inkml:trace>
  <inkml:trace contextRef="#ctx0" brushRef="#br0" timeOffset="1">14 168 6464,'-14'0'2944,"28"28"-2560,0-28 1056,14 14-864,0-14 192,0 14-448,0-14-288,14 0-32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42 195 8480,'-13'14'3840,"-1"14"-2048,14-14-1312,0 0-192,0 0-192,-14-14-2368,28 0 1248</inkml:trace>
  <inkml:trace contextRef="#ctx0" brushRef="#br0" timeOffset="1">377 0 7456,'-27'28'3392,"27"28"-2944,-14-42 192,14 28-448,-14 0 0,14 13-128,-14 15-416,14-14 224,0 0-544,0 0 384,0-29-640,14 1 512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5728,'23'-35'1840,"-23"34"-1807,0 1 0,1-1 0,-1 1 1,1-1-1,-1 0 0,0 1 0,1-1 0,-1 1 1,1-1-1,-1 1 0,1 0 0,-1-1 1,1 1-1,-1-1 0,1 1 0,0 0 0,-1 0 1,1-1-1,0 1 0,-1 0 0,2 0 0,8-3 330,1 0-1,-1 1 0,20-2 1,-25 4-227,0 0-1,0 0 1,0 0 0,0 0 0,0 1 0,0 0 0,0 0 0,0 0 0,0 1 0,-1-1 0,1 1-1,5 3 1,-4-1-54,-1 0 0,0 1 0,1 0 0,5 7 0,-2-3 15,-7-7-53,-1 1 0,1-1 0,0 0 0,-1 0 0,1 1 0,-1-1 1,0 0-1,0 1 0,0 0 0,0-1 0,0 1 0,0 0 0,-1-1 0,1 1 0,-1 0 0,0-1 0,0 1 1,0 0-1,0 0 0,0-1 0,-1 1 0,1 0 0,-1 0 0,-1 4 0,-2 3 46,-1 0-1,0 0 1,0 0-1,-11 13 1,11-15-163,-2 1-232,0-1-1,0 1 1,-13 9 0,8-6-186,11-12 487,1 0-1,0 0 0,0 0 1,0 0-1,0 0 0,0 0 1,0 0-1,0 0 0,0 0 1,0 0-1,0 1 0,-1-1 0,1 0 1,0 0-1,0 0 0,0 0 1,0 0-1,0 0 0,0 0 1,0 0-1,0 0 0,0 1 1,0-1-1,0 0 0,0 0 1,0 0-1,0 0 0,0 0 1,0 0-1,0 0 0,0 0 1,0 1-1,0-1 0,0 0 1,0 0-1,0 0 0,0 0 1,0 0-1,0 0 0,0 0 0,0 0 1,0 1-1,0-1 0,0 0 1,0 0-1,1 0 0,-1 0 1,0 0-1,0 0 0,0 0 1,0 0-1,0 0 0,0 0 1,0 0-1,0 0 0,1 1 1,21 15-250,-16-12 206,0-1 1,-1 1 0,1 1-1,4 4 1,9 7 173,1-1 0,34 20 1,-49-33-67,-1 1 1,0 0 0,0 0 0,0 0 0,0 0-1,-1 1 1,1-1 0,-1 1 0,0 0 0,4 8-1,-5-10 1,-1 0 0,0 1 0,-1-1 0,1 1 0,0-1-1,-1 1 1,1-1 0,-1 1 0,0 0 0,0-1 0,0 1 0,0 0-1,-1-1 1,1 1 0,-1-1 0,1 1 0,-1-1 0,0 1 0,0-1-1,-1 4 1,-2 1 35,0-1-1,-1 1 1,1-1-1,-1 1 1,-1-1-1,1-1 1,-1 1-1,-7 5 1,10-9-86,0 0 0,0 1 0,0-1 0,-1 0 0,1-1 0,-1 1 0,1 0 0,-1-1 0,0 0 0,1 0 0,-1 0 0,0-1 0,0 1 1,0-1-1,0 0 0,1 0 0,-1 0 0,-6-1 0,3-1-307,0 0-1,0 0 1,1 0 0,-1-1 0,0 0-1,1-1 1,0 0 0,-7-5 0,9 6-303,0 0 0,1-1 1,0 0-1,0 1 1,0-1-1,0 0 1,-3-8-1,-11-29-2941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7040,'-28'-28'3648,"42"14"-1856,0 14-1056,0 0-160,0 0-352,14-14 320,0 28-320,0-14-1216,0 0 512,0 0-2560,0 14 1696</inkml:trace>
  <inkml:trace contextRef="#ctx0" brushRef="#br0" timeOffset="1">14 98 6880,'0'0'3136,"42"0"-2720,-28 0 192,14 0-416,0 0 192,0 0-224,14 14-2592,0-14 1280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8544,'0'14'3872,"14"-14"-2496,0 0-3168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330 266 7232,'-11'-12'2314,"11"12"-2292,0 0-1,0-1 0,-1 1 1,1 0-1,0 0 0,0 0 1,0 0-1,0 0 0,0 0 1,-1 0-1,1 0 0,0-1 1,0 1-1,0 0 0,-1 0 1,1 0-1,0 0 0,0 0 1,0 0-1,0 0 0,-1 0 1,1 0-1,0 0 0,0 0 1,0 0-1,-1 0 0,1 0 1,0 0-1,0 0 0,0 0 1,0 0-1,-1 1 0,1-1 1,0 0-1,0 0 0,0 0 1,0 0-1,0 0 0,-1 0 1,1 0-1,0 1 0,0-1 1,-32 17 850,1 1 0,0 2 0,-40 34 0,47-34-697,12-11-108,0 0-1,1 1 0,1 1 0,-14 16 0,16-15-52,1-1 0,1 1 0,0 0 0,1 0 0,0 1-1,1 0 1,0 0 0,1 0 0,-3 25 0,7-32 6,0 0 0,0 0 1,0 0-1,1 0 0,0 0 0,0 0 0,1 0 1,-1-1-1,1 1 0,1-1 0,6 10 1,-5-8 3,4 5-12,0-1 0,1-1 1,0 0-1,0 0 1,1-1-1,1 0 1,-1-1-1,17 9 1,-24-15-155,1 0 1,-1 1-1,1-2 1,0 1 0,0 0-1,-1-1 1,1 0-1,0 0 1,0-1 0,0 1-1,10-1 1,-15 0 126,3 0-346,0 0 1,0 0 0,0 0 0,0-1 0,0 1 0,0-1-1,0 0 1,0 0 0,0 0 0,-1 0 0,1 0-1,0 0 1,-1-1 0,1 1 0,-1-1 0,1 0 0,-1 0-1,0 0 1,0 0 0,4-4 0,-5 5-39,13-13-2502</inkml:trace>
  <inkml:trace contextRef="#ctx0" brushRef="#br0" timeOffset="1">65 14 8224,'-14'-14'4224,"28"14"-3520,0 0-480,0 0 320,14 0-288,14 14 192,-14-14-224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42 493 5888,'-27'0'2661,"25"-2"-2058,0 0-420,-5-3 775,7 5-908,0 0-1,0 0 1,-1 0-1,1 1 1,0-1 0,0 0-1,-1 0 1,1 0 0,0 1-1,0-1 1,0 0 0,-1 0-1,1 0 1,0 1-1,0-1 1,0 0 0,0 0-1,0 1 1,0-1 0,0 0-1,-1 1 1,1-1-1,0 0 1,0 0 0,0 1-1,0-1 1,0 0 0,0 1-1,0-1 1,0 0-1,0 0 1,1 1 0,-1-1-1,0 0 1,0 1 0,2-1 424,23 1 141,25 5 0,-26-3-451,25 1 0,-21-5-29,0 0 0,34-6 0,-29 2-55,37-7 125,109-31 1,158-69 61,-230 74-198,153-47 133,-225 73-187,222-70 216,-181 63-77,-25-4 118,-30 14-117,38-9-1,-47 15-114,-10 3-53,0 0 0,0-1 0,0 1 0,0-1 0,0 1 0,0-1 0,0 0 0,0 0 0,-1 0 0,1 0 0,0 0 1,0 0-1,-1 0 0,3-3 0,-3 3-128,0 0 1,0 0-1,0 0 1,0 0-1,1 0 1,-1 0-1,0 0 0,1 0 1,-1 0-1,0 1 1,1-1-1,-1 1 1,1-1-1,0 1 1,-1-1-1,3 1 1,-4 0 107,0 0 1,0 0 0,0 0 0,0 0 0,0 0 0,0 0 0,0 0 0,1 0 0,-1 0 0,0 0 0,0 0-1,0 0 1,0 0 0,0 0 0,0 0 0,0 0 0,0 0 0,0 0 0,0 0 0,0 0 0,0 0 0,1 0-1,-1 0 1,0 0 0,0 0 0,0 0 0,0-1 0,0 1 0,0 0 0,0 0 0,0 0 0,0 0 0,0 0-1,0 0 1,0 0 0,0 0 0,0 0 0,0 0 0,0 0 0,0 0 0,0 0 0,0 0 0,0-1-1,0 1 1,0 0 0,0 0 0,0 0 0,0 0 0,0 0 0,0 0 0,0 0 0,0 0 0,0 0 0,0 0-1,0 0 1,0-1 0,0-6-3136,0 17 1030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6816,'-14'0'3072,"28"0"-2656,0 0 480,0 0-576,14 0-64,-14 14-160,14-14-1504,0 14 800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22 4736,'0'0'65,"0"-1"-1,1 1 1,-1 0 0,0-1-1,0 1 1,0-1 0,0 1-1,0-1 1,0 1 0,0 0-1,0-1 1,0 1 0,0-1 0,0 1-1,-1-1 1,1 1 0,0 0-1,0-1 1,0 1 0,0 0-1,-1-1 1,1 1 0,0-1-1,0 1 1,-1 0 0,1-1-1,0 1 1,-1 0 0,1 0 0,0-1-1,-1 1 1,1 0 0,0 0-1,-1 0 1,0-1 0,-5-2 256,3-1 235,3 4-534,0 0-1,0 0 1,0 0 0,0 0 0,0 0-1,0-1 1,0 1 0,0 0-1,0 0 1,-1 0 0,1 0 0,0 0-1,0 0 1,0 0 0,0 0 0,0 0-1,0 0 1,0 0 0,0 0-1,0 0 1,-1-1 0,1 1 0,0 0-1,0 0 1,0 0 0,0 0-1,0 0 1,0 0 0,0 0 0,0 0-1,-1 0 1,1 0 0,0 0 0,0 0-1,0 0 1,0 0 0,0 0-1,0 0 1,0 0 0,0 1 0,-1-1-1,1 0 1,0 0 0,0 0 0,0 0-1,0 0 1,0 0 0,0 0-1,-11 5 439,0-2-100,6-2-252,1 1 0,-1-1 0,1 1-1,0 0 1,0 0 0,-6 4 0,-10 5 22,6-4-57,1 0 0,0 2 0,-22 17-1,18-9 59,0 0 0,1 1 0,-22 35-1,15-18 121,-26 58-1,30-48 118,2 2 0,-20 96 0,29-106-218,1 0 1,2 1-1,2 0 0,1 0 0,4 46 1,1-63-151,1 1 1,1-1-1,1 0 1,1 0-1,1 0 1,0-1-1,2-1 1,0 1-1,25 33 1,-23-36-246,0-1 0,2 0 0,0-1 0,1-1 1,0 0-1,1-1 0,1-1 0,0-1 0,0 0 0,1-1 0,22 9 0,85 27-1445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7296,'28'20'3568,"-14"-10"-3264,-1 1 125,0 1 0,-1 1 1,0 0-1,-1 0 0,12 20 1,-14-19-277,-2 1 0,1-1 0,-2 1 0,0 0 0,0 1 0,3 16 1,-4-13-53,32 133 454,-32-124-444,-2 0-1,0 0 1,-2 43-1,-4-44 28,-7 29-1,4-27-49,4-17-48,-20 88 27,17-82-144,-1 0-1,-1 0 1,-11 23-1,0-11-375,-1-1 1,-1-1-1,-2-1 0,0-1 0,-2 0 0,-1-2 1,-1-1-1,0-1 0,-33 20 0,54-39 214,0 0 0,-1 1 1,1-1-1,-1-1 0,1 1 0,-12 2 0,13-4-173,0-1 0,0 0 0,-1 1 1,1-2-1,0 1 0,0 0 0,0-1 0,0 0 0,0 0 1,-6-2-1,-32-11-2500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7648,'0'-14'3456,"28"0"-3008,0 14 480,-14 0-608,28 0 576,0 0-512,0 0 160,0 14-320,-1-14-128,-13 0-64,14 0-1952,-28 0 1056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5888,'-24'0'1898,"24"0"-1868,0 0-1,-1 0 0,1 0 1,0 0-1,0 0 0,-1 0 1,1 0-1,0 0 0,-1 0 1,1 0-1,0 0 0,0 0 1,-1 0-1,1 0 0,0 0 1,0 0-1,-1 1 0,1-1 1,0 0-1,0 0 0,-1 0 1,1 0-1,0 1 0,0-1 1,-1 0-1,-4 7 237,-1 0 0,1 0 0,0 0 0,1 0-1,-1 1 1,2 0 0,-1 0 0,-3 10 0,-17 75 1388,9-28-762,1-26-504,8-23-223,1 1 1,0 0 0,-3 20-1,6-10-60,2 30 0,0-32-107,0-17 33,0-1-1,1 0 1,0 1-1,0-1 0,1 0 1,0 0-1,0 0 1,5 11-1,-5-14-112,1 0 0,-1 0 0,1 0 0,-1 0 0,1-1 0,0 1-1,1-1 1,-1 0 0,1 0 0,-1 0 0,1-1 0,0 1 0,0-1 0,0 0-1,4 2 1,1-1-728,0 0 0,0-1 0,0 0 0,1 0 0,-1-1 0,0 0 0,11-1 0,33 0-2544</inkml:trace>
  <inkml:trace contextRef="#ctx0" brushRef="#br0" timeOffset="1">755 685 8960,'-28'0'4064,"84"0"-3520,-42 0-32,13-14-384,1 14 32,14 0-96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9632,'0'14'4384,"56"-28"-3840,-14 0-2304,-14 14 832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72 5728,'0'-9'712,"-1"-17"1282,0 25-1954,1 0 1,0 0-1,0 0 1,-1 0-1,1 0 0,-1 0 1,1 0-1,-1 0 1,1 0-1,-1 0 1,1 0-1,-1 0 0,0 1 1,0-1-1,1 0 1,-1 0-1,0 1 1,0-1-1,-1 0 0,-5-2 273,0 0 0,0 0-1,-11-1 1,15 3-193,-6-1 63,0 1 0,0 0 0,0 1 0,0 0 0,0 0 0,-16 3 0,20-2-120,-13 1 128,0 1-1,0 1 1,0 1-1,0 0 1,1 1 0,-23 12-1,31-13-130,1-1 0,0 2-1,0-1 1,1 1 0,0 0-1,0 1 1,0 0 0,1 0-1,-1 0 1,2 1 0,-1 0-1,1 0 1,1 0 0,-6 13-1,4-6 100,1 0 0,1 1 0,0-1-1,-3 29 1,7-35-99,-1 1 0,1 0-1,1 0 1,0 0 0,0 0 0,1 0 0,0-1 0,1 1-1,5 13 1,-5-16-26,1 0-1,0 0 1,1 0 0,-1-1-1,1 1 1,9 7 0,2 1 104,22 15 0,-28-22-80,1 0-1,1-1 0,13 7 1,17 0 196,-19-7-109,-7-1-26,-5-2-330,1 0 0,-1-1 0,1 0-1,-1-1 1,1 0 0,19 0 0,-15-2-617,0-1 0,0 0 1,0-1-1,0-1 1,16-4-1,21-7-1502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7136,'-14'-28'3232,"55"14"-2816,-13 14 576,-14 0-640,14 0 288,14 0-384,-14 0-640,0 0 192,0 0-2176,0 0 1280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15 210 7296,'-14'0'3328,"56"14"-2912,-29-14 64,15 0-352,14 0 256,-14 14-256,14-14-1312,0 0 640</inkml:trace>
  <inkml:trace contextRef="#ctx0" brushRef="#br0" timeOffset="1">461 29 6464,'0'-14'2944,"28"0"-2560,0 14 768,0 0-704,14 0 32,0 0-288,0 0 160,-1 14-224,-13-14-2560,0 0 1280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4736,'0'0'2602,"0"2"-1588,1 5-431,-1-1-1,1 1 1,1-1 0,1 7 0,-1-6-398,0 0 0,-1 0 0,0 0 0,0 8 1,-1 203 1872,0-216-2035,0 0 0,0-1-1,0 1 1,0-1 0,1 1-1,-1-1 1,0 1 0,1-1 0,-1 1-1,1-1 1,-1 1 0,1-1-1,-1 0 1,1 1 0,2 1 0,1 4-205,-4-6 85,1 1 1,-1-1-1,1 1 1,0-1 0,-1 0-1,1 1 1,0-1 0,0 0-1,0 0 1,0 0 0,0 0-1,0 0 1,0 0-1,0 0 1,0 0 0,0 0-1,1 0 1,-1-1 0,0 1-1,1 0 1,-1-1 0,0 1-1,1-1 1,-1 0-1,3 1 1,13 4-2028,9 7 610</inkml:trace>
  <inkml:trace contextRef="#ctx0" brushRef="#br0" timeOffset="1">419 726 7872,'14'28'3584,"28"-14"-2400,-14-14-960,-14 0-448,0 0 128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6144,'0'0'190,"-1"0"1,0 0 0,0 0 0,1 0-1,-1 0 1,0 0 0,0 0-1,1 1 1,-1-1 0,0 0-1,0 0 1,1 1 0,-1-1-1,-1 1 1,0 7 1402,2-7-1614,0 1 821,1-2-745,-1 0 1,1-1 0,-1 1-1,1 0 1,-1 0 0,1 0-1,0 0 1,-1 0 0,1 0 0,-1 0-1,1 0 1,-1 0 0,1 0-1,-1 0 1,1 0 0,-1 0-1,1 0 1,-1 0 0,1 1-1,-1-1 1,1 0 0,-1 0-1,1 1 1,-1-1 0,1 0 0,-1 1-1,0-1 1,1 1 0,12 10 321,-13-11-337,2 1-3,-1 1 1,1-1 0,-1 0-1,1 0 1,0 0 0,0 0-1,-1 0 1,1 0 0,0 0 0,0 0-1,0-1 1,0 1 0,0-1-1,0 1 1,3-1 0,7 2 84,57 9 314,-34-6-27,66 18-1,-69-15-222,-26-8-89,-1 1 0,1 0 1,-1 1-1,1-1 0,-1 1 0,0 0 0,1 1 0,-1-1 0,8 6 0,-13-7-73,1-1 0,-1 1 0,0 0-1,0-1 1,1 1 0,-1 0-1,0-1 1,0 1 0,0 0-1,0-1 1,0 1 0,0 0-1,0 0 1,0-1 0,0 1-1,0 0 1,0-1 0,-1 1-1,1 0 1,0-1 0,0 1-1,-1 0 1,0 0 0,-10 20 130,9-18-130,-7 11-142,0-1 0,-1 0-1,0-1 1,-1 0 0,-23 19 0,-5-4-239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114 149 5728,'0'0'2570,"0"3"-2111,0-2-344,0 0-1,0 1 1,-1-1 0,1 1-1,-1-1 1,1 0 0,-1 0-1,1 1 1,-2 1 0,1-1-40,-1 0 0,1 0 0,1 0 0,-1 0 0,0 0 1,0 0-1,1 0 0,-1 0 0,1 1 0,-1 3 0,2 3 43,-1-5-65,0-1-1,1 1 1,-2 0-1,1 0 1,0 0-1,-3 8 1,1-3 39,-1 0 7,1-1 0,0 1 0,1 0-1,-1 14 1,3-8 28,-1-7-43,1 0-1,-2 0 0,1 0 1,-3 13-1,-20 62 1005,22-81-1075,0 5 180,-1 1 0,-1-1 0,-4 11-1,6-16-116,1 0 0,-1 0 0,1 0-1,-1 0 1,1 0 0,0 0 0,0 1 0,0 2 0,1-1 127,-1-4-199,0 0 1,0 0 0,0 0 0,0 0 0,0 0 0,0 0 0,0 0-1,0 0 1,0 1 0,0-1 0,0 0 0,0 0 0,0 0 0,0 0 0,0 0-1,0 0 1,0 0 0,0 0 0,0 0 0,0 0 0,0 0 0,0 0-1,0 1 1,-1-1 0,1 0 0,0 0 0,0 0 0,0 0 0,0 0-1,0 0 1,0 0 0,0 0 0,0 0 0,0 0 0,0 0 0,0 0 0,0 0-1,0 0 1,0 0 0,0 0 0,-1 0 0,1 0 0,0 0 0,0 0-1,0 0 1,0 0 0,0 0 0,0 0 0,0 0 0,0 0 0,0 0 0,0 0-1,0 0 1,0 0 0,-1 0 0,1 0 0,0 0-10,-1 0 1,1 0-1,-1 0 1,1 0-1,0 0 1,-1 0-1,1 0 0,-1 0 1,1 0-1,-1 0 1,1 0-1,-1 1 1,1-1-1,0 0 1,-1 0-1,1 0 0,-1 1 1,1-1-1,0 0 1,-1 0-1,1 1 1,0-1-1,-1 0 1,1 1-1,0-1 0,0 0 1,-1 1-1,1-1 1,0 1-1,0-1 1,0 0-1,-1 1 1,1-1-1,0 1 0,0-1 1,0 1-1,0-1 1,0 1-1,0-1 1,0 0-1,0 1 1,0-1-1,0 1 0,0-1 1,0 1-1,0-1 1,1 1-1,-4-1-101,-3 0 93,12 0 74,-3 0 109,-17 0-148,11-2 4,-6-8-15,7 8 133,-1 2-64,4 0-87,-1 0-1,0 0 1,1 0-1,-1-1 1,0 1 0,0 0-1,1 0 1,-1 0 0,0-1-1,0 1 1,0 0 0,1-1-1,-1 1 1,0 0 0,0 0-1,0-1 1,0 1 0,1 0-1,-1-1 1,0 1 0,0 0-1,0-1 1,0 1 0,0 0-1,0 0 1,0-1 0,0 1-1,0 0 1,0-1-1,0 1 1,0 0 0,0-1-1,0 1 1,0 0 0,-1-1-1,1 1 1,0 0 0,0-1-1,0 1 1,0 0 0,0 0-1,-1-1 1,1 1 0,0 0-1,0 0 1,-1-1 0,1 1-1,0 0 1,0 0 0,-1 0-1,1-1 1,-1 1 0,4 0 167,-1 0-134,7-2-20,-6-7-33,-3 6-90,0 0 2,0 2 115,-1 1-1,1 0 1,0-1 0,0 1-1,0-1 1,0 1 0,0 0 0,0-1-1,0 1 1,0-1 0,0 1-1,0 0 1,0-1 0,0 1-1,0-1 1,1 1 0,-1 0-1,0-1 1,0 1 0,0-1-1,0 1 1,1 0 0,-1-1-1,0 1 1,1-1 0,-1 1 4,1 0 0,-1 0 0,1 0 1,-1 0-1,1 0 0,-1 0 0,0 0 0,1 0 1,-1 0-1,1 0 0,-1 0 0,1 0 0,-1-1 1,0 1-1,1 0 0,-1 0 0,0 0 0,1-1 0,-1 1 1,1 0-1,-1-1 0,0 1 0,0 0 0,1-1 1,-1 1-1,0 0 0,0-1 0,1 1 0,-1 0 1,0-1-1,0 1 0,0-1 0,0 1 0,1-1 1,-1 1-1,0 0 0,0-1 0,0 1 0,0-1 0,0 1 1,0-1-1,0 1-5,0-1 0,0 1 0,-1 0-1,1 0 1,0 0 0,0 0 0,0 0 0,0 0 0,0 0 0,0 0 0,0 0-1,0 0 1,0 0 0,0 0 0,0-1 0,0 1 0,0 0 0,0 0 0,1 0-1,-1 0 1,0 0 0,0 0 0,0 0 0,0 0 0,0 0 0,0 0 0,0 0-1,0 0 1,0 0 0,0 0 0,0-1 0,0 1 0,0 0 0,0 0 0,0 0-1,0 0 1,0 0 0,0 0 0,1 0 0,-1 0 0,0 0 0,0 0 0,0 0-1,0 0 1,0 0 0,0 0 0,0 0 0,0 0 0,0 0 0,0 0 0,0 0-1,1 0 1,-1 0 0,0 0 0,0 0 0,0 0 0,0 0-9,1 0 0,-1 0 1,1 1-1,-1-1 0,1-1 0,-1 1 0,1 0 1,-1 0-1,0 0 0,1 0 0,-1 0 1,1 0-1,-1 0 0,1-1 0,-1 1 0,0 0 1,1 0-1,-1 0 0,0-1 0,1 1 1,-1 0-1,0-1 0,1 1 0,-1 0 0,0-1 1,1 1-1,-1 0 0,0-1 0,0 1 1,0-1-1,1 1 0,-1 0 0,0-1 0,0 1 1,0-1-1,0 1 0,0-1 0,0 1 1,0-1-1,0 1 0,0 0 0,0-1 0,0 1 1,0-1-1,0 1 0,0-1 0,0 0 1,2-1-125,-1 1 126,0 0 10,0 0 1,0 0 0,0 0 0,-1 0 0,1 0 0,0 0-1,0 0 1,-1-1 0,1 1 0,-1 0 0,1 0 0,-1-1-1,1 1 1,-1 0 0,0-1 0,0 1 0,1 0 0,-1-1-1,0-2 1,0 3 0,0 1 0,0-1 0,0 0 0,0 0 0,0 0-1,1 1 1,-1-1 0,0 0 0,1 0 0,-1 1 0,1-1 0,-1 0 0,1 1-1,-1-1 1,1 1 0,-1-1 0,2 0 0,7-11 15,-5 4-42,-3 7 18,0 0 1,0 0-1,-1 0 1,1-1-1,0 1 1,-1 0-1,1-1 1,-1 1-1,1 0 1,-1-1-1,0 1 1,0-1-1,0 1 1,1-1-1,-2-1 1,2 2-9,-1-1 1,0 1-1,1-1 1,-1 1-1,1-1 0,-1 1 1,1-1-1,-1 1 1,1-1-1,0 1 1,0 0-1,0-1 1,0 1-1,2-2 1,-3 3 5,1-1 1,-1 1-1,0-1 0,1 1 1,-1-1-1,0 1 0,0-1 1,1 1-1,-1-1 1,0 1-1,0-1 0,0 1 1,0-1-1,0 1 0,1-1 1,-1 1-1,0-1 0,0 1 1,0-1-1,-1 1 1,1-1-1,0 0 0,0 1 1,0-1-1,-1 0 0,1 1-6,0-2 286,0-12-358,0 2 268,0 10-380,0 1 194,0 1 0,0-1-1,0 1 1,0-1 0,0 1 0,0-1-1,0 0 1,0 1 0,0-1 0,1 1-1,-1-1 1,0 1 0,0-1 0,0 1-1,1-1 1,-1 1 0,0-1 0,0 1-1,1-1 1,-1 1 0,1-1-1,-1 1 1,0 0 0,1-1 0,-1 1-1,1 0 1,0-1 0,0 0 6,-1 1 1,1 0-1,-1-1 0,1 1 1,-1 0-1,0-1 0,1 1 1,-1-1-1,1 1 0,-1-1 1,0 1-1,1-1 0,-1 1 1,0-1-1,0 1 0,1-1 1,-1 1-1,0-1 0,0 1 1,0-1-1,0 0 0,0 1 1,0-1-1,0 1 0,0-2 1,-1-16 166,1 15-169,-1 0 1,1 0 0,0 0-1,0 0 1,0 0 0,1 0-1,-1 0 1,1 0-1,-1 0 1,3-5 0,1 1 16,-3 6-11,0 0 0,0-1 1,-1 1-1,1 0 0,0-1 1,-1 1-1,1 0 0,-1-1 1,0 1-1,1-1 0,-1 1 1,0-1-1,0 1 0,0-3 1,1-3 51,0 0 0,0-1 1,1 1-1,3-9 1,2-7-5,-6 18-66,1-1 1,0 1-1,0 0 0,1 0 0,-1-1 0,1 2 0,0-1 0,6-7 1,15-7-53,-13 7 67,-10 9 1,1 1 0,0 0-1,-1 0 1,1 1 0,0-1-1,0 0 1,0 0 0,0 1-1,0 0 1,1-1 0,-1 1-1,0 0 1,1 0 0,2-1-1,7-1 33,-4 1-5,1 0 0,-1 0 0,11-1 0,-13 4 29,0 0-1,1 0 0,-1 0 1,0 1-1,0 0 1,10 4-1,3 15 240,-13-15-235,-4-5-51,-1 0 1,1 0 0,-1 1-1,0-1 1,1 1-1,-1-1 1,0 1-1,0-1 1,0 1 0,1 2-1,0 5 54,-1 0 0,1 0 0,-2 0 0,1 0 0,-2 14 1,0-1 25,2-15-51,-1 0-1,-1 0 0,0-1 1,1 1-1,-2 0 1,1-1-1,-1 1 0,0-1 1,-1 0-1,1 1 1,-1-1-1,0 0 1,-1-1-1,0 1 0,0 0 1,-6 6-1,-6 8 53,10-10-95,-1-1-1,-1 1 1,0-2 0,0 1 0,-1-1 0,-15 11-1,6-9-271,-19 6-1,-4 3 53,37-17 200,0 0-1,0 0 0,-1-1 0,1 1 0,-1-1 1,1 0-1,-1 0 0,0 0 0,1-1 0,-10 0 1,14 1 6,-1-1 1,1 0-1,-1 0 1,1 0 0,-1 0-1,1 0 1,0-1 0,-1 1-1,1 0 1,-1 0 0,1 0-1,-1 0 1,1 0 0,0-1-1,-1 1 1,1 0 0,0 0-1,-1 0 1,1-1 0,-1 1-1,1 0 1,0-1-1,0 1 1,-1 0 0,1-1-1,0 1 1,0 0 0,-1-1-1,1 1 1,0-1 0,0 1-1,0 0 1,0-1 0,-1 1-1,1-1 1,0 1 0,0-1-1,0 1 1,0 0 0,0-1-1,0 0 1,1 0-11,0 1 0,-1 0 0,1-1 0,-1 1 0,1 0 0,0 0 0,0-1 0,-1 1 0,1 0 0,0 0 0,-1 0 0,1 0 0,0 0 0,-1 0 0,1 0 0,0 0 0,0 0 0,1 0 0,0 1-39,7-2 0,-1 1 0,1 1 0,0 0 0,0 0 0,-1 1 0,1 0 0,13 5 0,0 2 46,0 1 1,39 25-1,-56-31 44,1-1 0,-1 2 0,0-1 1,8 10-1,-12-13 8,-1 0-1,1 0 1,-1 1 0,1-1 0,-1 0 0,1 1 0,-1-1 0,0 1 0,0-1 0,0 0 0,0 1-1,0-1 1,0 1 0,0-1 0,0 0 0,0 1 0,-1-1 0,1 1 0,-1-1 0,0 2 0,-1 4 77,1-4-54,0 0 0,0 1 0,0-1-1,-1 0 1,1 1 0,-1-1 0,0 0 0,0 0 0,0-1 0,0 1 0,-1 0 0,1-1 0,-1 1 0,-3 2 0,-3 1 42,0 0 0,-20 9 1,-3 2-57,21-9-37,8-6 2,0 0 0,0 0 0,-1 0 0,1 0 0,-5 1-1,-22 2 125,14-3-56,2 1-17,12-3-65,-1 1 0,1-1 0,-1 1 0,1-1 0,0 0 0,-1 0 0,1 0 0,-1 0 1,1 0-1,-1 0 0,1-1 0,-1 1 0,1-1 0,-1 0 0,1 0 0,0 0 0,-4-1 0,-7-5-64,7 5-334,1 0-1,0-1 1,-1 0 0,1-1 0,-8-6 0,10 7 171,1 0 0,-1 0 0,1-1 0,0 1 0,-2-5 0,4 7 207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8128,'0'0'3680,"28"0"-3168,-14-14 416,14 14-608,14 0 224,0 0-320,14-14 64,-14 14-160,-1 0-1536,1 0 736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6816,'0'-14'3072,"0"28"-416,14 0-1920,0-14-448,14 0 224,0 0-288,14 0-1536,0 0 736,0 0-3424,13 0 2240</inkml:trace>
  <inkml:trace contextRef="#ctx0" brushRef="#br0" timeOffset="1">335 14 7040,'-14'0'3200,"42"0"-2752,-14-14 704,0 14-704,0 0 128,14 0-384,-14 0 32,14 0-128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5984,'-28'-28'3248,"28"42"-1142,0 109 886,0-117-2903,0-1-1,1 1 0,0 0 0,0-1 1,2 7-1,2 9 118,9 46 109,-12-58-285,3 8 100,16 1 307,-13-9-279,-7-8-234,0 1 0,1-1 0,-1 0 0,0 0 0,0 0 0,0 1 0,1-1 0,-1 0 0,1-1 0,-1 1 0,1 0 0,-1 0 0,1-1 0,-1 1 0,1-1 1,0 1-1,-1-1 0,1 1 0,0-1 0,-1 0 0,1 0 0,2 0 0,10-1-588,-7 1-646,0 0-1,-1 0 1,1 1 0,8 1-1,13 10-2278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8736,'0'14'3936,"14"0"-1952,0-14-1472,0 0-320,0 0-2560,0 0 1280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 5824,'-11'-12'1866,"6"40"1212,1-14-2609,0 0 0,-2 16 1,-3 12-172,-1-1 1,-22 53 0,25-73-249,-4 24 1,7-30-22,0 1 1,0 0-1,-13 25 0,-10 14 121,25-51-127,0-1 1,1 0 0,-1 1-1,1-1 1,0 1 0,0 0 0,0-1-1,0 7 1,1-10-29,0 0 1,0 0-1,0 0 0,0 0 1,0 0-1,-1 0 0,1 1 1,0-1-1,0 0 1,0 0-1,0 0 0,0 0 1,0 0-1,0 0 0,0 0 1,0 1-1,0-1 0,0 0 1,0 0-1,0 0 0,0 0 1,0 0-1,0 0 1,0 1-1,0-1 0,0 0 1,0 0-1,1 0 0,-1 0 1,0 0-1,0 0 0,0 0 1,0 0-1,0 1 0,0-1 1,0 0-1,0 0 1,0 0-1,0 0 0,1 0 1,-1 0-1,0 0 0,0 0 1,0 0-1,0 0 0,0 0 1,0 0-1,0 0 0,1 0 1,-1 0-1,0 0 1,0 0-1,0 0 0,1 0-8,-1 0 0,1 0 0,0 0-1,-1 0 1,1 0 0,-1-1 0,1 1 0,-1 0-1,1-1 1,-1 1 0,1 0 0,-1-1 0,1 1-1,-1 0 1,1-1 0,-1 1 0,0-1 0,1 1-1,-1-1 1,0 1 0,1-1 0,-1 1 0,0-1-1,1 1 1,-1-1 0,0 1 0,0-1 0,0 0-1,0 1 1,0-1 0,0 1 0,0-1 0,0 0-1,0 1 1,0-2 0,2-7-136,11-15-101,0 1 180,68-195 156,-63 169 524,36-72 1,-51 115-555,-1 3 38,-1-1 0,1 0 1,0 1-1,1-1 0,3-4 1,-5 7-78,-1 1 1,1 0-1,-1-1 0,0 1 1,1 0-1,-1-1 1,1 1-1,-1 0 1,1 0-1,-1-1 1,1 1-1,-1 0 1,1 0-1,-1 0 1,1 0-1,-1 0 1,1 0-1,-1 0 1,1 0-1,0 0 1,0 0 3,0 1 1,0-1-1,-1 0 1,1 1 0,0-1-1,0 1 1,0-1-1,-1 1 1,1 0-1,0-1 1,-1 1-1,1 0 1,-1-1-1,1 1 1,0 1-1,3 4 85,-1-1-1,1 1 0,-1-1 1,-1 1-1,1 0 0,-1 0 1,3 12-1,11 103 370,-10-90-205,-2 1 0,0 40 0,-3-48-335,5 38 1,-3-42-1021,1 30 1,-4-34-1098,0-2 700</inkml:trace>
  <inkml:trace contextRef="#ctx0" brushRef="#br0" timeOffset="1">57 389 8896,'0'0'4032,"14"0"-3520,0 0 576,14 0-704,-14 0 256,13 0-352,1 0-1024,0 0 384,0-14-3968,0 0 2400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7968,'0'-14'4096,"14"0"-1952,0 14-1472,0-14-448,0 14 64,0 0-160,0 0-1472,0 0 736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7712,'0'0'3520,"14"0"-3072,0 0 608,0 0-672,0-14 0,0 14-256,14 0-2400,0 0 1216</inkml:trace>
  <inkml:trace contextRef="#ctx0" brushRef="#br0" timeOffset="1">349 29 6816,'0'-14'3072,"28"14"-2656,-14-14 544,14 14-608,0 0 640,14 0-576,-14 0 64,0 0-288,0 0-448,0 0 128,-1 0-2176,-13 0 1280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5984,'0'0'2688,"-14"14"-2336,14 0 1504,0 0-1088,-14 28 768,0 0-896,14 0 128,-14 14-448,0-14 448,14-1-448,14 1 0,-14-14-193,28 0-31,-14-14-32,13-14-2175,1 14 1183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15 6816,'0'-14'3072,"-14"42"-2656,0-14 480,0 13-576,-28 29 416,14 0-416,-41 14-160,13-14-96,-14 13-1472,14-13 768,0-28-2432,14 14 1728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 7808,'11'11'2506,"-11"-11"-2483,1 0 0,-1 1 0,0-1 0,0 0 0,0 0 0,0 0 0,0 0 0,0 0 0,1 0 0,-1 0 0,0 1 0,0-1 0,0 0 0,0 0 0,1 0-1,-1 0 1,0 0 0,0 0 0,0 0 0,1 0 0,-1 0 0,0 0 0,0 0 0,0 0 0,0 0 0,1 0 0,-1 0 0,0 0 0,0 0 0,0 0 0,0 0 0,1 0 0,-1-1-1,0 1 1,0 0 0,0 0 0,0 0 0,1 0 0,-1 0 0,0 0 0,0 0 0,0-1 0,4-1 114,-1 1-49,-1-1 0,1 1-1,-1 0 1,1 0 0,-1 0-1,1 1 1,0-1 0,-1 0-1,1 1 1,0 0 0,3 0-1,211 0 1737,-198-1-1865,34-5-1,-35 3-655,32-1 0,-44 4-758,-24 0-1980,-25 2 1178,32 1 1986,2-1 198,1 0-1,-1 0 0,1-1 0,-16 1 1,22-3 218,0 1 0,1 0 0,-1 0 0,0 1 1,0-1-1,1 0 0,-1 1 0,0-1 0,1 0 1,-1 1-1,1 0 0,-1-1 0,-1 2 0,1 0 54,0 0 0,1-1 0,0 1 0,-1 0 0,1 0 0,0 0 0,0 0 0,-1 3 0,1-3-119,0 1 50,0-1-1,0 0 1,0 1-1,1-1 1,-1 0-1,1 1 0,0-1 1,0 1-1,0-1 1,0 1-1,0-1 1,1 4-1,0-1-18,-1-1 0,0 0 0,0 0 0,0 1 0,0-1 0,0 0 0,-2 5 0,-3 17 261,2 1-1,-1 51 1,5-47-94,0-13 29,-1-1 0,-4 27 1,-10 12 476,12-53-703,0 0 0,0 0 0,0 0 0,0 0 0,-1 0 0,0 0 0,1-1 0,-1 1 0,0-1 0,0 0 0,-1 0 0,1 0 0,0 0 0,-1-1 0,-5 3 0,6-3-19,0 0 0,0-1 0,-1 1 0,1-1 1,0 1-1,0-1 0,0 0 0,-5-1 1,-3 0 91,0 1-37,0-1 0,1-1 0,-1 0 0,-11-4 0,4 1-25,8 2-114,1 0-1,-1-1 1,1 0-1,-1-1 1,1 0-1,1 0 1,-1-1-1,-13-12 1,10 5-1343,10-1 341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5216,'12'-12'1696,"-12"12"-1662,0-1 0,1 1 0,-1 0 0,0-1 0,1 1 1,-1 0-1,1 0 0,-1-1 0,1 1 0,-1 0 0,1 0 0,-1 0 0,1 0 1,-1-1-1,1 1 0,-1 0 0,1 0 0,-1 0 0,1 0 0,-1 0 1,1 0-1,-1 1 0,1-1 0,-1 0 0,1 0 0,3 1 380,-4 13 162,0-10-482,0 0 0,-1 0-1,1-1 1,-1 1 0,0 0 0,0 0 0,-1 4-1,-4 12 293,-6 80 695,6-32-631,-18 85 286,22-132-326,1 0 0,1 28 0,1-16 728,-1-33-1134,0 0 0,0 0 0,0 0 0,1 1 1,-1-1-1,0 0 0,0 0 0,0 0 0,0 0 0,0 1 1,0-1-1,1 0 0,-1 0 0,0 0 0,0 0 1,0 0-1,1 0 0,-1 0 0,0 0 0,0 0 1,0 1-1,0-1 0,1 0 0,-1 0 0,0 0 1,0 0-1,0 0 0,1 0 0,-1 0 0,0 0 0,0 0 1,0-1-1,1 1 0,-1 0 0,0 0 0,0 0 1,0 0-1,1 0 0,6-2-55,5-8-163,-12 10 208,0 0-1,0 0 1,0 0-1,1-1 0,-1 1 1,0 0-1,0 0 1,1 0-1,-1 0 1,0-1-1,0 1 0,1 0 1,-1 0-1,0 0 1,0 0-1,1 0 1,-1 0-1,0 0 1,1 0-1,-1 0 0,0 0 1,0 0-1,1 0 1,-1 0-1,1 0 1,8 0-62,11 0-12,1 0-1,-1 1 1,0 1 0,38 9-1,-41-6 102,28 4 0,-27-6-231,28 8 0,-6 1-1129,-10-10 374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6144,'0'0'2784,"14"14"-2432,-14 0 448,0 14-512,-14 13 384,14 15-384,0 14 0,0 0-192,-14 0 224,28-15-192,-14 1-960,0-14 448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6048,'-28'70'2752,"14"-14"-2400,14-15-96,0 15-224,0 0-736,14 0 416,-14 0-1664,14-14 1088</inkml:trace>
  <inkml:trace contextRef="#ctx0" brushRef="#br0" timeOffset="1">0 266 8064,'0'-14'3648,"14"28"-3168,0-14 0,14 0-352,14 0 160,14 0-160,13-14 0,1 14-64,0-14-2240,-14 0 1184,14 0-3264,-15-14 2400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27 7872,'0'-1'534,"0"1"-440,0-1 1,1 1-1,-1-1 1,0 1-1,0-1 1,0 1-1,0-1 1,0 1-1,0-1 0,0 1 1,0-1-1,0 1 1,0-1-1,0 0 1,0 1-1,-1-1 1,1 1-1,0 0 1,0-1-1,0 1 1,-1-1-1,1 1 1,0-1-1,0 1 1,-1-1-1,1 1 1,0 0-1,-1-1 1,1 1-1,-1 0 0,0-1 1,-1-1 27,0 1-72,1 0 1,-1 0-1,1 1 0,-1-1 1,1 0-1,-1 0 1,1 1-1,-1-1 1,0 1-1,1-1 1,-1 1-1,0 0 1,1 0-1,-1-1 0,0 1 1,0 1-1,1-1 1,-1 0-1,-2 1 1,-2 2 89,-1 1 0,0-1 0,0 0 0,0-1 0,0 0 0,0 0 0,-13 2 0,6-2 41,-16 3 112,-14 16-15,21-12-221,9-4-46,0 1-1,-26 16 1,37-20-28,-1 0 1,1 1 0,-1 0 0,1 0 0,0 0-1,0 0 1,0 0 0,1 1 0,-1-1-1,1 1 1,0 0 0,0-1 0,0 1-1,0 0 1,-1 6 0,3-7 5,-1 0 1,1 0-1,0 0 1,0-1-1,0 1 1,0 0-1,0 0 1,1 0-1,-1 0 1,1 0-1,0 0 0,0 0 1,0-1-1,0 1 1,0 0-1,1-1 1,-1 1-1,1-1 1,0 1-1,-1-1 1,1 0-1,0 0 1,1 0-1,2 3 1,5 3 11,1-1 0,0 1 1,0-2-1,13 6 0,-21-11 5,50 25 29,36 18-24,-75-36 17,-1 1 1,0 0-1,0 1 0,13 12 0,-26-22-28,12 17 368,-11-16-349,-1 0 0,1 0 1,-1 0-1,0-1 0,0 1 0,1 0 1,-1 0-1,0 0 0,0 0 1,0 0-1,0 0 0,0-1 1,0 1-1,0 0 0,0 0 1,0 0-1,-1 0 0,1 0 1,0-1-1,0 1 0,-1 0 1,1 0-1,-1 0 0,1-1 1,-1 1-1,1 0 0,-1 0 1,0 0-1,-9 8 72,-1 0 0,1-2 1,-1 1-1,-1-1 0,1-1 0,-1 0 1,0 0-1,-15 4 0,8-6-135,-36 5 0,31-6-102,13-1 71,1 0 0,-13 6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 10976,'28'-14'5599,"-14"14"-5215,0 0-352,0 14-416</inkml:trace>
  <inkml:trace contextRef="#ctx0" brushRef="#br0" timeOffset="1">71 195 8896,'-70'14'4032,"98"14"-3520,0-28 800,0 0-832,13 0 288,15 0-448,0-14-1664,14 0 704,14 0-4384,-1 0 2752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92 7648,'-28'-27'3424,"28"27"-3392,0 0 1,0 0-1,0 0 1,-1 0-1,1 0 1,0 0-1,0 1 1,-1-1-1,1 0 1,0 0-1,0 0 1,0 0-1,-1 0 1,1 0 0,0 0-1,0 0 1,-1 0-1,1 0 1,0 0-1,0 0 1,0 0-1,-1 0 1,1 0-1,0 0 1,0 0-1,-1-1 1,1 1-1,0 0-28,0 0 0,0 0 0,0 0 0,0 0 0,0 0 0,-1 0 0,1 0 0,0 0 0,0 0 0,0 0 0,0 0 0,0 0-1,0 0 1,0 0 0,0 0 0,0 0 0,0 0 0,0 0 0,0 0 0,-1 0 0,1 0 0,0 0 0,0 0 0,0 0 0,0 0 0,0 0 0,0 0 0,0 0-1,0 0 1,0 0 0,0 0 0,0 0 0,0 0 0,0 0 0,-1 0 0,1 0 0,0 0 0,0 0 0,0 0 0,0 0 0,0 0 0,0 0 0,0 0 0,0 0-1,0 0 1,0 1 0,0-1 0,0 0 0,0 0 0,0 0 0,0 0 0,0 0 0,0 0 0,0 0 0,0 0 0,0 0 0,0 0 0,0 0 0,0 0 0,0 1-1,0-1 1,0 0 0,0 0 0,7 14 359,-6-11-310,-1 0-1,1 0 1,-1 0-1,1 0 1,-1 0-1,-1 7 1,1 6 80,-1 4-13,-5 24 0,3-23-56,-1 27 0,4 82-954,1-116 675,-2 21-263,1-32 451,0-1 0,0 0-1,-1 0 1,1 0 0,-1 0 0,0 0 0,1 0 0,-1 0 0,0 0 0,0 0 0,0 0 0,-1-1 0,0 3 0,2-6-77,-1 1 1,1 0 0,0-1-1,0 1 1,-1-1 0,1 1-1,-1-1 1,1 1 0,-1 0-1,1-1 1,-3-1 0,-7-15-156,6 12 265,1-1 0,0 1 0,-1 0 0,2-1 0,-1 0 0,1 1 0,0-1 0,-1-10 0,2 5 34,0 0 1,1 0-1,0 0 1,3-13-1,6-33 99,-8 50-100,0-4 47,0 0-1,1 0 1,0 1 0,1-1 0,0 0-1,1 1 1,9-20 0,-6 18 157,1-1 188,16-22 0,-20 32-361,-1-1 0,1 1-1,1 0 1,-1 0 0,0 1 0,1-1 0,0 1-1,6-3 1,-9 4-59,0 1-1,1 0 1,-1 0-1,0 1 0,0-1 1,1 0-1,-1 1 1,1-1-1,-1 1 1,0 0-1,1 0 1,-1 0-1,1 0 0,-1 0 1,1 0-1,-1 1 1,0-1-1,1 1 1,-1 0-1,0-1 1,1 1-1,-1 0 0,2 2 1,2-1-5,-3-1 8,0 0 0,0 0 0,0 0 0,-1 0 1,1 1-1,-1-1 0,1 1 0,-1-1 0,1 1 1,-1 0-1,0 0 0,0 0 0,0 0 0,0 1 1,0-1-1,0 0 0,-1 1 0,1-1 1,-1 1-1,2 3 0,0 1-37,-1 0 0,0 0 0,0 1 1,0-1-1,-1 0 0,0 1 0,-1-1 0,1 1 0,-2-1 0,1 1 1,-1-1-1,0 1 0,0-1 0,-1 1 0,0-1 0,0 0 0,-1 0 1,0 0-1,0 0 0,-9 12 0,5-11-132,0 1 1,-1-2-1,0 1 0,-1-1 1,0-1-1,0 1 0,0-2 1,-15 8-1,-51 17-5,75-30 170,-1 0 1,1 1-1,-1-1 1,1 0-1,-1 0 0,1 1 1,-1-1-1,1 0 1,-1 1-1,1-1 0,0 1 1,-1-1-1,1 0 0,0 1 1,-1-1-1,1 1 1,0-1-1,0 1 0,-1-1 1,1 1-1,0-1 1,0 1-1,0-1 0,-1 1 1,1-1-1,0 2 1,0-1 25,1 0 0,-1 0 1,0-1-1,1 1 1,-1 0-1,1 0 0,-1 0 1,1 0-1,-1 0 1,1 0-1,-1-1 0,1 1 1,1 1-1,4 3 183,0 0 0,1 0 1,7 4-1,-6-4-190,5 3-105,0 0 0,0-1-1,1 0 1,0-1 0,1-1 0,28 7 0,-12-10-692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43 126 8480,'-14'-14'3840,"14"70"-3360,0-28 128,0 14-448,0 13 480,-14 1-352,0 0-128,14 0-96,0 14-160,0-14 64,14-1-2368,0-13 1312</inkml:trace>
  <inkml:trace contextRef="#ctx0" brushRef="#br0" timeOffset="1">322 14 7040,'0'-14'3200,"0"42"-2752,-14 0 640,14 0-672,-14 14 320,14 28-416,-14 0-32,0-1-192,0 15-1056,14-14 544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57 252 8064,'-56'-14'4128,"70"0"-3008,0 14-704,0-14 320,14 0-416,13-14-320,-13 14-32,28-28-2592,0 14 1408,28-14-4480,0 1 3168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9376,'0'0'136,"1"-1"1,-1 1-1,0-1 1,0 0-1,0 1 1,-1-1-1,1 1 1,0-1-1,0 1 1,0-1-1,0 1 0,0-1 1,-1 0-1,1 1 1,0-1-1,0 1 1,-1-1-1,1 1 1,0 0-1,-1-1 1,1 1-1,-1-1 1,1 1-1,-1 0 1,1-1-1,0 1 1,-1 0-1,1-1 1,-1 1-1,0 0 1,1 0-1,-1-1 1,1 1-1,-1 0 0,1 0 1,-1 0-1,1 0 1,-1 0-1,0 0 1,1 0-1,-1 0 1,1 0-1,-2 0 1,-2 1 82,-1 0-1,1 0 1,-1 1 0,-6 3 0,3-2-193,6-2-20,0 0 1,-1 0-1,1 0 1,0 0-1,1 0 1,-1 1-1,0-1 1,0 0-1,0 1 1,1 0-1,-1-1 1,1 1-1,-1 0 1,1 0-1,0 0 1,0 0-1,0 0 1,0 0-1,-1 3 1,-12 19 55,12-21-51,-1 1 1,0-1 0,1 1-1,0-1 1,0 1 0,0 0-1,0 0 1,1 0 0,-1 0-1,1 0 1,0 0 0,0 1-1,1-1 1,-1 0 0,1 8-1,1 7-125,1 0 0,1 1 0,1-1 0,9 26 0,-8-30 39,-2-5-37,1 1-1,1-2 1,0 1-1,0 0 1,0-1-1,14 16 0,4 7-5,-16-21 18,1-1 172,-1 1 1,11 23-1,-18-33-13,0 1 1,0 0-1,1 0 0,-2 0 1,1-1-1,0 1 0,0 0 1,-1 0-1,1-1 1,-1 1-1,1 0 0,-1-1 1,0 1-1,1 0 0,-1-1 1,0 1-1,-1 1 1,-16 18 647,7-12-137,8 1-364,3-8-185,0-1 1,0 0 0,0 1 0,-1-1-1,1 0 1,0 1 0,-1-1-1,1 0 1,-1 0 0,0 1 0,1-1-1,-1 0 1,0 0 0,0 0 0,1 0-1,-1 0 1,0 0 0,0 0 0,-2 1-1,-28 10-1944,22-10 865,-7 1-824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1899 99 5152,'0'-61'1648,"-3"37"-975,-3 16-452,3 5-139,3 3-73,0 0 1,0 0 0,-1-1-1,1 1 1,0 0 0,0 0-1,-1 0 1,1 0 0,0 0-1,0-1 1,-1 1-1,1 0 1,0 0 0,0 0-1,-1 0 1,1 0 0,0 0-1,-1 0 1,1 0 0,0 0-1,0 0 1,-1 0 0,1 0-1,0 0 1,-1 0-1,-2 0-4,-1 0 0,1 0-1,-1 1 1,1-1 0,-1 1-1,1 0 1,0 0-1,0 0 1,-1 0 0,1 1-1,0-1 1,0 1 0,0 0-1,-4 4 1,-51 49-198,40-36 74,-1 0 0,-28 20 0,-35 10-46,44-24 108,-60 52 1,-28 40 6,67-61 69,-35 29 161,-86 88 173,86-62 4,44-50-164,6-10-55,-61 77 177,-34 81 271,136-204-575,-132 228 411,82-120-125,-62 196 0,2 145 133,63-143-36,-10 372 1,55-225-449,6-319-41,-2-2-134,4 243-294,2-242 417,2 154 41,-7-248 92,-14 508 255,-2-369-248,-8 129-137,22-145-682,2-125 194,0 21-2470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6720,'4'3'440,"0"1"0,0-1 0,0 0 0,1 0 0,-1-1 0,1 1 0,5 1 0,0 0 3,0-1 0,12 8 0,-21-11-402,2 2 5,0-1 1,-1 1-1,1 0 0,0 0 0,-1 0 0,0 0 0,1 0 0,-1 0 0,0 1 0,0-1 0,-1 1 0,1-1 1,0 1-1,-1 0 0,0 0 0,1 0 0,-1 0 0,0 0 0,0 0 0,-1 0 0,1 0 0,-1 0 0,1 0 1,-1 0-1,0 0 0,0 0 0,-2 7 0,0-6 102,0 1 1,0-1-1,-1 0 0,0 0 1,0 0-1,0 0 0,0 0 1,0-1-1,-1 0 0,0 1 1,-7 3-1,-10 12 691,21-19-817,-1 1 0,1-1 0,0 0 1,-1 1-1,1-1 0,0 1 0,-1-1 1,1 1-1,0-1 0,0 1 1,0-1-1,0 1 0,-1-1 0,1 1 1,0-1-1,0 1 0,0-1 1,0 1-1,0 0 0,0-1 0,0 1 1,0-1-1,1 1 0,-1-1 1,0 1-1,0-1 0,0 1 0,1-1 1,-1 1-1,0-1 0,0 1 1,1-1-1,-1 1 0,0-1 0,1 1 1,11 8 150,-11-8-196,1 0 0,0-1-1,0 1 1,0-1 0,0 1-1,-1-1 1,1 0 0,0 0-1,0 1 1,0-2 0,0 1-1,0 0 1,0 0-1,0-1 1,0 1 0,0-1-1,-1 1 1,1-1 0,0 0-1,0 1 1,2-3 0,10-3-1111,7 2-333,-14-6-1280,-7 10 2614,1 0 0,0-1-1,-1 1 1,1 0 0,0 0-1,-1-1 1,1 1 0,0 0-1,0 0 1,-1 0 0,1 0-1,0 0 1,1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6976,'3'5'2256,"6"14"-1660,7 23 1,-7-17-231,15 28 0,15 20-46,-11-23-153,2 0 1,2-2-1,2-1 1,66 69-1,-30-52 145,120 84 0,-179-140-293,0 0 0,0 0 0,0 0 0,0-1 0,1 0 0,1-1 0,-1-1 0,24 8 0,-16-9 322,0 0 1,0-1-1,27 0 0,-42-3-291,-1-1 0,1 1 0,0-1 0,-1 1-1,1-1 1,-1-1 0,1 1 0,-1-1 0,1 1 0,-1-1-1,0-1 1,7-3 0,-2-2-132,1 0 1,-1-1-1,11-14 1,-14 16 21,47-58-244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7136,'0'0'3648,"13"0"-2720,1 0-608,0 0 640,14 0-544,0 0 0,0 0-256,0-14-1440,-14 28 704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7808,'14'0'3520,"28"14"-3040,-28-14 160,14 0-448,0-14-448,14 14 160,0-14-2208,13 14 1280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6144,'-42'-14'2784,"70"28"-2432,-14-14 896,0 28-768,14 0 512,0 14-576,14 0 320,-14 14-416,13-14 192,-13-1-288,14 1 128,-14-14-192,0 14 64,0-28-128,-28 14-1536,0-14 768</inkml:trace>
  <inkml:trace contextRef="#ctx0" brushRef="#br0" timeOffset="1">377 42 7296,'-14'0'3328,"-14"42"-2912,14-14 640,14 14-672,-28 0 128,0 0-320,-14 0 384,1 13-320,-1-13 32,14 0-192,-14-14-256,14 14 64,14-28-2080,14 0 1216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8384,'-42'42'3808,"14"28"-3328,1-42-160,27 14-288,-14 0 128,0-1-96,14 1 192,-14-14-160,0-14-1152,14 14 544,-14-28-2048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7136,'0'-28'3232,"14"28"-1184,-1 0-704,1 0-768,14 0-96,-14-14-288,14 14 224,14-14-224,0 0-1504,-14 14 704</inkml:trace>
  <inkml:trace contextRef="#ctx0" brushRef="#br0" timeOffset="1">531 28 7040,'0'0'3200,"14"-14"-2752,0 14 160,14 0-416,0-14 192,-14 28-224,27-14 224,-13 0-256,14 0-1856,0 0 896,-14 0-2752,0 14 2016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4896,'-10'0'1403,"8"4"-6,-2 10 101,1-6-1203,0 1 0,0-1-1,1 1 1,-1 13-1,0-7 167,-6 21 0,5-18-54,0-1 1,-4 31-1,6-29-34,-7 30 0,5-36-203,1 0 0,0 0-1,1 0 1,0 1 0,1 13 0,1-23-145,0-1 1,0 1-1,1-1 1,-1 1-1,1-1 1,0 0 0,0 1-1,0-1 1,0 0-1,1 1 1,-1-1-1,1 0 1,0 0-1,0 0 1,0 0-1,0-1 1,0 1 0,1 0-1,-1-1 1,1 0-1,-1 1 1,1-1-1,5 3 1,9-3-1551,8-2 405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8128,'-23'24'2618,"22"-24"-2557,0 1 0,1-1 0,-1 1 0,1 0 0,-1 0 0,1-1-1,-1 1 1,1 0 0,0 0 0,-1-1 0,1 1 0,0 0 0,-1 0-1,1 0 1,0-1 0,0 3 0,-2 2 34,-1 6 67,1 1-1,0-1 0,1 0 0,-1 13 0,2-11-78,0-9-62,-1 0-1,1-1 0,0 1 1,1 0-1,-1-1 1,1 1-1,-1 0 1,1-1-1,0 1 0,0-1 1,1 1-1,-1-1 1,1 1-1,3 4 1,-2-4-1,-3-2-6,1-1 1,0 0-1,0 1 0,0-1 1,0 0-1,0 1 1,0-1-1,0 0 0,0 0 1,0 0-1,1 0 0,-1 0 1,0 0-1,1 0 1,-1-1-1,0 1 0,1 0 1,-1-1-1,1 1 1,-1-1-1,1 0 0,0 1 1,-1-1-1,1 0 0,-1 0 1,1 0-1,0 0 1,1 0-1,1-1-62,0 0 1,1-1-1,-1 1 1,0-1-1,0 0 1,0 0-1,-1 0 0,1-1 1,0 1-1,-1-1 1,5-4-1,-7 5 25,0 0-1,0 1 0,0-1 0,-1 0 1,1 0-1,-1 0 0,1 0 0,-1 1 1,0-1-1,0 0 0,0 0 0,0 0 1,0 0-1,0 0 0,-1-3 0,1-4-374,0 8 371,0 0 0,0 0 0,0 0 0,0 0 0,0 0 0,0 0 0,0 0 0,-1 0 0,1 0 0,0 0 0,-1 0 0,1 0 0,-1 0 0,1 0 0,-1 0 0,1 0 0,-1 0 0,1 1 0,-1-1 0,0 0 0,1 0 0,-1 1 0,0-1 1,0 0-1,0 1 0,0-1 0,1 1 0,-1-1 0,0 1 0,0-1 0,0 1 0,0 0 0,0 0 0,0-1 0,0 1 0,0 0 0,0 0 0,0 0 0,0 0 0,-2 0 0,-2 1-97,1-1-1,0 1 1,-1 0-1,1 0 1,0 0-1,0 1 1,-4 2-1,3-2-1453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56 7136,'-12'-46'2309,"10"36"-960,2 29-725,0-4-513,0 5 82,-3 29-1,-5 27 472,-9 66 32,13-121-641,-18 137 344,20-123-337,0-1-61,-10 51 0,-14 24 345,26-103-375,-1-1 0,0 1 0,-1-1 0,1 0 0,-1 1 1,-5 8-1,7-13-16,0 0-1,-1 0 1,1 0 0,0-1 0,-1 1 0,1 0 0,-1 0 0,0 0 0,1 0 0,-1-1 0,0 1 0,1 0 0,-1-1 0,-1 2 0,1-3 8,1 1 1,-1-1-1,0 1 1,1-1-1,-1 1 1,1-1 0,-1 1-1,1-1 1,-1 0-1,1 1 1,-1-1-1,1 0 1,0 1 0,-1-1-1,1 0 1,0 1-1,0-1 1,-1 0 0,1 0-1,0 0 1,0-1-1,-4-7-191,3 7 159,-1-1 0,1 0 0,0 1 0,0-1 0,1 0 0,-1 0 0,1 0 0,-1 1 0,1-1 1,0-5-1,3-23-609,10-56 1,-12 83 690,0 1 1,0-1-1,0 1 0,1 0 0,-1 0 0,1-1 1,-1 1-1,1 0 0,0 0 0,0 1 1,1-1-1,-1 0 0,1 1 0,-1-1 1,1 1-1,0 0 0,-1 0 0,6-3 1,-2 2 93,-1 1 0,1 0 0,-1 0 0,1 0 0,0 1 0,0 0 0,0 0 0,0 0 1,7 1-1,-8 0-9,-1 0 1,1 0 0,-1 1 0,1 0 0,-1 0 0,0 0-1,1 1 1,-1-1 0,0 1 0,0 0 0,7 5 0,-2 0 170,0 0 1,16 17-1,-15-13-151,-3-5-43,-1 1 1,0 0-1,0 0 0,0 1 1,-1 0-1,4 8 1,-6-9-8,-1-1 0,0 1 0,0-1 0,0 1 0,-1 0 1,0-1-1,-1 1 0,0 9 0,0-9 19,-1 0 0,1-1 0,-2 1-1,1 0 1,-1-1 0,0 1 0,0-1 0,-1 1 0,0-1 0,-4 6 0,5-6-8,-3 4 50,3-6-85,1-1 0,-1 1 0,0-1 0,0 1 0,0-1 0,-3 3 0,2-4 5,0 1 1,-1-1-1,1 0 1,0 0-1,-1 0 1,-3 1-1,-3 2 58,-9 4 25,5-1-52,-1-1 0,0 0 1,0-1-1,-1-1 0,-16 4 0,22-8-206,0-1 0,0 1 0,-1-2 0,1 0 1,0 0-1,0-1 0,-17-4 0,25 5 2,-1 1 1,1-1 0,0 0 0,-1 1 0,1-1 0,0 0 0,-3-2 0,4 2-23,1 0 0,-1 0 0,0 0 0,0 0 0,1 0 0,-1-1 0,1 1 0,-1 0-1,1 0 1,-1 0 0,1-2 0,-2-2-258,1 3 264,1 0 0,-1 1-1,0-1 1,0 1 0,0-1 0,0 1-1,-1-1 1,1 1 0,-2-2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6464,'-14'0'3328,"14"-14"-1472,0 28 1888,14-14-2752,0 0-353,14 0-351,0-14 96,0 14-256,14-14-1120,0 14 545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6400,'0'0'2058,"-2"0"-1258,1 0-759,1 0-1,-1 0 1,1 0-1,0 0 1,-1 0-1,1 0 1,-1 0-1,1 0 1,-1 0-1,1-1 1,0 1-1,-1 0 1,1 0-1,-1 0 1,1 0-1,0-1 1,-1 1 0,1 0-1,0 0 1,-1-1-1,1 1 1,0 0-1,-1-1 1,1 1-1,0 0 1,0-1-1,-1 1 1,1 0-1,0-1 1,0 1-1,0-1 1,0 1-1,-1 0 1,1-1-1,0 1 1,0-6 4618,0 5-4606,0 1 0,0-1 0,0 1 0,0-1 0,0 1 0,0-1 0,0 1 0,0-1 0,0 1 0,0-1 0,0 0 0,0 1 0,0-1 0,1 1 1,-1-1-1,0 1 0,0-1 0,1 1 0,0-1 0,-1 0-22,1 1 0,0-1-1,-1 1 1,1 0 0,0 0 0,-1 0 0,1-1 0,0 1 0,0 0 0,-1 0 0,1 0-1,0 0 1,1 0 0,-1 0 6,0 0-1,-1 0 1,1 0-1,0 0 1,0 0-1,-1 0 1,1 0 0,0 0-1,-1 0 1,1-1-1,0 1 1,0 0-1,1-1 1,1-5 218,-2 6-236,-1-1-1,0 1 1,0 0-1,0-1 0,1 1 1,-1 0-1,0-1 0,1 1 1,-1 0-1,0-1 0,1 1 1,-1 0-1,0 0 0,1-1 1,-1 1-1,0 0 0,1 0 1,-1 0-1,1-1 0,-1 1 1,1 0-1,-1 0 0,0 0 1,1 0-1,-1 0 0,1 0 1,-1 0-1,1 0 0,-1 0 1,0 0-1,2 0 0,-1 0 13,0 0-1,1 0 0,-1 0 0,1 0 0,-1-1 1,0 1-1,1-1 0,-1 1 0,0-1 0,0 1 0,1-1 1,0 0-1,10-5 111,-8 5-333,1 0 1,0 1 0,0-1 0,8 1-1,-7 1-563,1-1-1,-1-1 1,9-1-1,13-7-4945,0 7 1680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2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6720,'0'0'2170,"2"2"-1322,1 0-719,0 0 0,1 0-1,-1 0 1,0 0-1,7 2 1,-7-3-86,1 0 0,-1 1 0,0-1 0,0 1 0,4 3 0,12 23 287,-19-28-325,4 4 69,0-1-1,-1 1 1,0 0-1,4 5 0,-6-6-16,0-1 0,0 1 0,0-1 0,0 1 0,-1-1-1,1 1 1,-1-1 0,0 1 0,0 0 0,0 2 0,0-3-42,0 1 0,-1-1 0,1 0 0,-1 0 0,0 0 0,1 0 0,-1 0 0,0 0 0,0-1 0,-1 1 1,1 0-1,0 0 0,-1-1 0,1 1 0,0-1 0,-1 1 0,0-1 0,-1 2 0,0-1 65,1 0 1,-1 0-1,1 1 0,0-1 0,0 1 0,-2 3 1,-8 20 1657,38-12 28,-19-13-1651,0 0 1,0 0 0,0-1 0,1 0 0,-1 0 0,0-1 0,10-1 0,4-3-1003,27-9 0,-30 8-1194,33-6 1,-7 9-400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5568,'10'0'2218,"-18"0"-1487,8 0-710,0 0 0,0 0 0,0 0 0,-1 0-1,1 1 1,0-1 0,0 0 0,0 0 0,-1 0 0,1 0 0,0 0 0,0 0-1,0 0 1,0 0 0,-1 0 0,1 1 0,0-1 0,0 0 0,0 0 0,0 0-1,0 0 1,-1 0 0,1 1 0,0-1 0,0 0 0,0 0 0,0 0 0,0 0-1,0 1 1,0-1 0,0 0 0,0 0 0,0 0 0,0 1 0,-40 69 1003,-22 66-269,24-51-406,31-70-287,-13 32 120,-3-2 0,-34 52 0,33-62-81,11-16 22,-1 0-1,-16 18 1,30-37-137,-1 1-1,1-1 1,0 0 0,0 1 0,-1-1-1,1 0 1,0 0 0,0 1-1,-1-1 1,1 0 0,0 0 0,-1 1-1,1-1 1,0 0 0,-1 0-1,1 0 1,0 1 0,-1-1 0,1 0-1,-1 0 1,1 0 0,0 0-1,-1 0 1,1 0 0,-1 0 0,1 0-1,0 0 1,-1 0 0,1 0-1,-1 0 1,1 0 0,-1 0 0,-1-5-267,2 3 184,0 1 0,1-1-1,-1 0 1,1 1 0,-1-1 0,1 1 0,0-1 0,0 1 0,-1 0-1,1-1 1,0 1 0,2-2 0,12-20-955,78-163-3470,-7 20 2271,-68 138 2935,1 1 0,1 0 0,33-33 0,-48 55-266,1-1 0,0 1 0,0 0-1,1 1 1,-1-1 0,12-4 0,-16 8-338,0 0 1,0 0-1,0 1 0,-1-1 0,1 1 1,0-1-1,0 1 0,0 0 0,0 0 1,0 0-1,0 0 0,0 0 0,0 0 1,-1 0-1,1 1 0,0-1 0,0 1 1,0-1-1,0 1 0,-1 0 0,1-1 1,0 1-1,0 0 0,-1 0 1,1 1-1,-1-1 0,1 0 0,-1 0 1,0 1-1,1-1 0,0 3 0,3 4 125,-1 1-1,0 0 1,0 0 0,-1 0-1,-1 1 1,1-1-1,0 13 1,0-9-119,12 114 495,-2-8-335,5 55-37,-6-41-141,-5-79-260,-12-23-440,3-18 320,0 29-381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7456,'-14'-14'3392,"42"14"-2944,-14 0 192,14 0-448,14 0 64,-14 0-160,27 0 224,-13 0-192,14 0-2080,-28-14 1056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84 6720,'-14'-27'3040,"28"13"-2624,0 14 288,14-14-352,0 0-192,0 14 128,13-14-160</inkml:trace>
  <inkml:trace contextRef="#ctx0" brushRef="#br0" timeOffset="1">1 168 6880,'0'0'3136,"14"14"-2720,0-28-32,0 14-288,0 0 192,14 0-192,14-14-864,13 14 384,15-14-3360,-14 14 2080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5984,'0'0'2688,"42"14"-2336,-28-14 384,0 0-480,0 0 256,14 0-288,0 0-1056,0-14 448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4896,'-1'0'79,"1"0"0,-1 0 1,1 0-1,-1 0 0,1 0 1,-1 0-1,0 0 0,1 0 1,-1 0-1,1 1 0,-1-1 1,1 0-1,-1 0 0,1 0 0,-1 1 1,1-1-1,-1 0 0,1 1 1,0-1-1,-1 0 0,1 1 1,-1-1-1,1 1 0,0-1 1,-1 0-1,1 1 0,0-1 0,0 1 1,-1-1-1,1 1 0,-1 20 1308,1-16-1150,1-1-1,-1 1 1,-1-1 0,0 10 0,-2-4-26,0-2-41,1 0 0,1 1 0,0-1 1,0 1-1,0 8 0,1 130 1206,-1-117-1164,2 35 119,0-57-277,0-1 0,0 0 1,1 0-1,0 0 0,0 0 0,5 11 1,-6-16-64,0-1 1,1 1 0,-1 0 0,0-1 0,1 1 0,-1-1-1,1 0 1,-1 1 0,1-1 0,-1 0 0,1 0 0,0 0-1,0 0 1,0 0 0,0 0 0,2 1 0,2-1-364,-1 0-1,1 0 1,-1 0 0,12 0 0,11-1-844</inkml:trace>
  <inkml:trace contextRef="#ctx0" brushRef="#br0" timeOffset="1">420 545 6048,'-28'0'2752,"56"0"-2400,-14 0 736,0 0-672,13 0 192,1 0-352,-14-14-160,14 14-64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7136,'0'14'3232,"41"-14"-2816,-27-14 0,0 14-320,14-14-1568,0 14 768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80 6560,'-1'-11'2231,"0"10"-2171,1 1 0,-1 0 0,1-1 0,-1 1 0,1 0 0,-1 0 0,1-1 0,0 1 0,-1 0 0,1 0 0,-1 0 0,1 0 0,-1 0-1,1 0 1,-1 0 0,0 0 0,1 0 0,-1 0 0,0 1-31,1-1 0,0 1 0,-1-1 0,1 1 0,0 0-1,-1-1 1,1 1 0,0 0 0,0-1 0,0 1-1,0 0 1,0 0 0,0-1 0,0 1 0,0 0 0,0-1-1,0 1 1,0 1 0,0 0 53,0 5 31,-1-1 1,0 0-1,0 1 1,-1-1-1,-4 12 1,3-10-38,-27 102 932,0-4-413,-7 20-257,18-73-248,-30 73 76,38-99 127,10-23-228,-1 0 0,1-1 0,-1 1-1,0 0 1,0-1 0,-5 7 0,19-34-252,-7 15 88,0 0 0,0 0 0,-1 0 0,0-1 0,3-13 0,8-53-378,-2 12-9,15-14 53,-5 14 130,-1-17 143,17-47 379,-33 113-25,0 1 0,1 0 0,1 1 0,0 0 0,1 0 0,0 1 0,17-18 0,-25 29-176,-1 1 1,1-1-1,0 0 1,0 0-1,0 0 1,0 0-1,0 1 1,0-1-1,0 0 1,0 1-1,0-1 1,0 1-1,0-1 1,0 1-1,1 0 1,-1-1-1,0 1 1,0 0 0,0 0-1,1 0 1,-1 0-1,0 0 1,0 0-1,1 0 1,-1 0-1,0 1 1,0-1-1,0 0 1,0 1-1,1-1 1,-1 1-1,0-1 1,0 1-1,0-1 1,0 1-1,0 0 1,0 0-1,0-1 1,-1 1 0,1 0-1,0 0 1,0 0-1,1 2 1,2 3 89,0 0 1,0 1-1,-1-1 1,0 1 0,4 12-1,29 71 397,-2-6-242,-9-5 108,-12-35-151,35 78 0,-13-55-252,-14-9-384,-16-43 299,3 6-560,7 27-1,-11-37 316,-3-10 239,0 0 0,-1 1 1,1-1-1,0 0 0,-1 1 1,1-1-1,-1 1 0,1 0 1,-1-1-1,0 1 0,0-1 0,0 1 1,0-1-1,0 1 0,0 0 1,0-1-1,0 1 0,-1 2 1,-11 10-1046</inkml:trace>
  <inkml:trace contextRef="#ctx0" brushRef="#br0" timeOffset="1">207 526 7232,'-28'-27'3264,"1"13"-1504,41 0-1312,13 14-256,1-28-928,0 0 384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6880,'0'-28'3136,"14"28"-896,14 0-1600,0-14-352,0 0 0,0 14-160,14 0-2048,0 0 1056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5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8224,'-13'14'3712,"40"-28"-3200,1 14-32,-14 0-352,28-14 256,14 14-256,0 0-2368,-14 0 1216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843 110 5472,'0'0'1760,"-3"-5"-1051,-8-13-272,2 12 57,9 5-472,0 1-1,-1 0 0,1 0 0,0 0 1,-1-1-1,1 1 0,0 0 0,-1-1 0,1 1 1,0 0-1,0-1 0,-1 1 0,1 0 1,0-1-1,0 1 0,-1 0 0,1-1 1,0 1-1,0-1 0,0 1 0,0 0 0,0-1 1,0 1-1,0-1 0,0 1 0,0-1 1,0 1-1,0 0 0,0-1 0,0 1 0,0-1 1,0 0 2,0 1 1,0-1 0,1 1-1,-1-1 1,0 1 0,0 0-1,0-1 1,0 1 0,0-1-1,0 1 1,-1-1 0,1 1-1,0 0 1,0-1 0,0 1-1,0-1 1,0 1 0,-1 0-1,1-1 1,0 1-1,0 0 1,-1-1 0,1 1-1,0 0 1,0-1 0,-1 1-1,1 0 1,0-1 0,-1 1-1,1 0 1,-1-1 0,-8-5 290,-2-12 143,11 17-443,0 1-1,-1 0 0,1-1 0,0 1 0,0-1 1,-1 1-1,1 0 0,0-1 0,0 1 1,-1 0-1,1-1 0,0 1 0,-1 0 0,1-1 1,0 1-1,-1 0 0,1 0 0,-1-1 1,1 1-1,-1 0 0,-1-1 2,-4-3 10,0 1 0,0 0 0,0 0 0,-1 1 0,1 0 0,-1 0 0,1 0 0,-1 1 0,1 0 0,-1 1 0,0-1-1,0 1 1,1 0 0,-10 2 0,-67 23 12,78-23-41,-3-1-5,0 1-1,0 1 1,0 0 0,1 0 0,-1 0-1,1 1 1,-1 0 0,1 1 0,-11 9-1,1 5 8,0 2 0,2 0-1,-21 38 1,25-39 97,1 2 0,1-1-1,1 1 1,1 1 0,1-1 0,1 1-1,1 0 1,-2 36 0,4 12 137,12 102 0,-10-167-222,3 154 442,-3-99 96,-2-27-113,-5 36-1,4-50-218,1-2-70,-3 19 106,-13 16 201,12-30-291,5-17-122,-1-1 0,1 1 0,-1 0 0,-1 0 0,1-1 1,-1 1-1,0-1 0,-6 10 0,7-13-34,-8 10 108,-17 17 0,24-26-92,0 0 0,-1 0 0,1-1 0,-1 1 0,1-1 0,-1 0 0,0 0 0,0 0 0,0-1 0,-7 2 0,6-2-50,-1 0 0,1-1 0,-1 1 0,1-1-1,-1-1 1,0 1 0,1-1 0,-1 0-1,1 0 1,-1 0 0,1-1 0,0 0 0,0 0-1,-1 0 1,1-1 0,1 0 0,-1 0-1,-4-3 1,1-1-269,0-1 0,1 0-1,-1 0 1,-6-11 0,1 2-399,8 12 396,1-1-1,0 1 0,0-1 0,0 0 1,0 0-1,1 0 0,0-1 0,0 1 1,-2-10-1,3-14-841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225 738 3328,'-35'-12'1061,"33"12"-1005,1-1 1,-1 0-1,0 1 0,1 0 0,-1-1 0,0 1 0,0 0 1,1 0-1,-1 0 0,0 0 0,0 0 0,1 0 1,-1 0-1,-2 1 0,4-1-44,-1 1 1,1-1-1,-1 0 1,1 0-1,-1 1 1,1-1-1,0 0 1,-1 1 0,1-1-1,0 1 1,-1-1-1,1 0 1,0 1-1,-1-1 1,1 1-1,0-1 1,0 1-1,0-1 1,-1 1-1,1-1 1,0 1-1,0-1 1,0 1-1,0-1 1,0 2-1,0-2-6,0 0 1,0 0-1,0 0 0,0 0 0,0 0 0,0 0 0,0 0 1,0 0-1,0 0 0,0 0 0,0 1 0,0-1 0,0 0 1,0 0-1,0 0 0,0 0 0,0 0 0,0 0 0,0 0 1,0 0-1,0 0 0,0 0 0,0 0 0,0 0 1,0 0-1,0 1 0,0-1 0,0 0 0,0 0 0,0 0 1,0 0-1,-1 0 0,1 0 0,0 0 0,0 0 0,0 0 1,0 0-1,0 0 0,0 0 0,0 0 0,0 0 1,0 0-1,0 0 0,0 0 0,0 0 0,-1 0 0,1 0 1,0 0-1,0 0 0,0 0 0,0 0 0,0 0 0,0 0 1,0 0-1,0 0 0,0 0 0,-1 0 30,0 0-1,0 0 1,0 0 0,0 0-1,0 0 1,0 0-1,1 0 1,-1 1 0,0-1-1,0 0 1,0 1 0,1-1-1,-1 0 1,0 1-1,0-1 1,1 1 0,-1-1-1,0 1 1,0 0 0,1-1-1,-1 1 1,1 0-1,-1-1 1,1 1 0,-1 0-1,1-1 1,-1 1-1,1 0 1,0 0 0,-1 1-1,-8 13 477,-6 6-71,8-12-275,0 1 1,0 0-1,1-1 1,1 2 0,-8 17-1,4 25 165,-12 6-33,13-32-191,1 0 0,1 0-1,2 1 1,-2 56 0,6-23-96,3 99-38,36 119 432,15-82-373,-44-152 95,-7-31-87,0-1 1,0 0 0,2 0 0,6 15 0,24 28 44,-1 0-26,13-3 42,-34-37-60,0-1 1,1-1-1,32 25 0,-33-29-19,0 1 0,13 15 0,-17-17-14,0 0 0,0-1 1,1 0-1,17 11 0,-16-13 4,118 74 72,-107-64-104,1-1 1,44 21-1,67 20 154,-100-42-34,1-2 0,0-1 0,45 8 0,-45-12-52,72 12 90,151-3 652,-124-24-422,-86 4-315,247-26 219,-44-12-112,-155 17-86,-47 11-4,30-5-11,142-46-171,-205 60 89,10-2 69,-1-1 0,0-1 0,0-1 0,44-26 1,-11-1-37,7 2 28,-49 24 31,-1-1 0,-1-1 0,0-1 0,15-17 0,44-64-54,-64 83-45,17-24-57,-1-1-1,-2-2 1,-2 0-1,21-52 1,-22 31 111,-3-2 0,-3 1 0,7-68 0,-4 18 41,6-68 51,-21 36-19,0-12 126,5 78-100,-15-37 30,5 75-103,-16-85 126,12 82-139,4 20-13,-2 0 0,0 0 0,-1 0 0,-1 1 0,-11-23 0,-19-23-8,31 56-23,0 0 1,-1 1-1,0 0 1,-1 1-1,1 0 1,-2 0-1,1 0 1,-20-13-1,14 11-8,-21-15-53,0 1 0,-49-25 1,49 30-110,19 11 96,0 0-1,-19-7 0,-28-2 130,0-6 11,16 14-66,0 2 1,-62-4-1,82 10 6,-5-1-6,-6-1-91,-71 2 0,-35 18-46,76-7 117,41-6 25,-330 50-140,76-6 52,125-13 175,-137 50-618,163-40 181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42 9632,'-42'-41'4384,"14"41"-3840,28 13-352,-14 1-1792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13 314 8544,'-12'12'2757,"11"-10"-2050,7 5-331,-1-2-248,-1 0-25,0-1-1,0 0 0,0 0 0,0-1 1,1 1-1,-1-1 0,1 0 0,0 0 0,0 0 1,9 2-1,-7-3-94,1-1 0,0 0 0,0-1 0,13-1 0,-3 1-197,-7-1 41,0 0 0,0 0 1,0-1-1,0-1 0,0 0 0,14-6 1,-7 3-78,19-7-52,-1-1-1,0-2 1,-1-1 0,33-23-1,-41 22 173,0-1 1,-1-1-1,-1-1 0,-1-2 0,23-27 0,-41 44 201,-1 0 0,-1-1 0,1 0 0,-1 1 0,0-1 0,0-1 0,-1 1 0,0 0 0,4-16 0,-7 22-54,0-1 1,1 1-1,-1-1 0,0 1 0,0 0 1,0-1-1,0 1 0,0-1 0,0 1 1,-1-1-1,1-1 0,-1 3-20,1 0-1,0-1 0,0 1 0,0 0 1,0 0-1,-1-1 0,1 1 1,0 0-1,0 0 0,0 0 0,-1 0 1,1-1-1,0 1 0,0 0 1,-1 0-1,1 0 0,0 0 0,0 0 1,-1 0-1,1 0 0,0-1 1,0 1-1,-1 0 0,1 0 0,0 0 1,-1 0-1,1 0 0,0 0 1,0 0-1,-1 1 0,1-1 0,0 0 1,-1 0-1,1 0 0,-3 2 93,-1 0 1,1 0-1,0 0 0,1 0 0,-1 0 1,0 1-1,1-1 0,-1 1 0,-2 4 1,-25 42 775,13-24-550,2 2 0,0 0 0,-17 49 0,-1 38 130,14-43-108,-15 119 1,27-126-222,2 116 0,14-91 137,-7-71-206,-1-5-89,4 24 0,-4-34-30,0 1 0,0-1 0,1 1 0,-1-1 0,1 1 0,0-1-1,0 0 1,0 0 0,0 0 0,5 5 0,-7-7 11,1 0 1,0 0-1,0 0 1,0 0-1,0-1 1,0 1-1,0 0 1,0 0-1,0-1 1,1 1-1,-1-1 1,0 1-1,0-1 1,1 0-1,-1 1 1,0-1-1,0 0 1,1 0-1,-1 0 1,0 0-1,1 0 1,-1 0 0,0 0-1,0 0 1,1 0-1,-1-1 1,0 1-1,0 0 1,1-1-1,-1 1 1,1-2-1,1 0-48,0 0-1,-1 0 1,1 0 0,-1 0-1,0-1 1,0 1-1,0-1 1,0 1 0,0-1-1,2-4 1,-3 3 28,0 0 1,0-1 0,0 1-1,0 0 1,-1 0 0,1-1-1,-1 1 1,0 0-1,-1 0 1,1-1 0,-1 1-1,-1-6 1,-3-12 9,-1 0 0,-1 1 0,-1 0 0,-20-39 1,-31-28 1089,21 36 445,33 46-1280,4 4-177,0 1 0,0 0 0,0 0 0,1-1 0,-1 1 0,0-1-1,0 1 1,1-1 0,-1 1 0,1-1 0,0 1 0,-1-4 0,1 4-27,0 1 0,1-1 0,-1 0 0,0 1 0,1-1 0,-1 1 0,0-1 0,1 0 0,-1 1 0,1-1 0,-1 1 0,1-1 0,-1 1 0,1 0 0,-1-1 0,1 1 0,0-1 0,-1 1 0,1 0 0,0-1 0,-1 1 0,1 0 0,0 0 0,-1 0 0,1-1 0,0 1 0,-1 0 0,1 0 0,0 0 0,0 0 0,0 1 0,39 3-405,13-11-1653,3 5 549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13 8480,'-12'-12'2730,"10"11"-2028,-3 9-332,-76 138 660,-14 10-348,-17 49 204,38-65-548,11-17-31,54-106-271,-1-1 0,-1 0 1,0-1-1,-16 16 0,27-30-39,-1 0 0,0 0-1,0 0 1,1 0 0,-1 0 0,0 0-1,0-1 1,0 1 0,0 0-1,0-1 1,0 1 0,0-1 0,0 1-1,0-1 1,-1 1 0,1-1 0,0 0-1,0 1 1,0-1 0,0 0-1,-3 0 1,4 0-5,-1 0-1,1-1 0,-1 1 1,1-1-1,-1 1 0,1 0 0,0-1 1,-1 1-1,1-1 0,0 1 1,-1-1-1,1 1 0,0 0 1,0-1-1,-1 0 0,1 1 1,0-1-1,0 0 0,-2-19-244,2 20 253,0-8-122,0 1 0,0-1 1,1 1-1,2-10 1,18-31-530,-6 2-345,-10 28 649,0 0 0,2 0 0,10-20 0,132-208-688,-96 174 1265,-43 56-38,1 1 0,0 1 0,1 0 0,1 0 0,0 2 0,15-13 0,-24 22-116,3-2 125,-1 1 0,0 0 1,1-1-1,-1 2 0,1-1 1,0 1-1,9-2 0,-14 4-148,-1 1 1,1 0-1,-1 0 0,0 0 1,1 0-1,-1 0 0,1 0 0,-1 0 1,1 1-1,-1-1 0,1 0 0,-1 1 1,0-1-1,1 1 0,-1 0 1,0-1-1,2 2 0,-1 0 20,0 0 0,0 0 0,0 0 0,0 1-1,0-1 1,-1 0 0,1 1 0,-1-1 0,0 1 0,0 0 0,2 5 0,12 39 628,-3 1 0,-2 1 0,7 72 1,-15-70-520,0-14-69,1 1 1,8 38-1,10 8-38,-14-12-118,-2-35-119,-2-16-152,1 33 1,-3-38-239,-1-9 297,1 1 0,-1-1 1,-1 8-1,0-13 111,1 0 0,0 0 1,-1-1-1,1 1 0,-1 0 0,1 0 0,-1-1 0,0 1 1,0-1-1,0 1 0,0 0 0,0-1 0,0 0 1,0 1-1,0-1 0,-1 0 0,-1 2 0,0-1-130,-1 0 0,1 0 0,0 0 0,0-1 0,-1 0 1,1 1-1,0-1 0,-1 0 0,1-1 0,-1 1 0,0-1 0,1 1 0,-1-1 0,1 0 0,-1-1 0,0 1 0,1-1 0,-8-1 0,-26-7-2249,-5 6 849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6720,'-14'-42'3040,"14"28"416,14 14-1920,0 0-928,14 14 448,14-14-609,14 0-255,0 0-96,0 0-2655,-1 0 1407,-13-14-4096,0 14 2944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99 112 5728,'-28'-42'2944,"28"28"-320,14 14-1504,0-14 448,14 14-928,0-13 32,13-1-384,15 0 32,-14 14-192,0 0-2048,-14 0 1056,0 0-2784,0 14 2080</inkml:trace>
  <inkml:trace contextRef="#ctx0" brushRef="#br0" timeOffset="1">15 196 7456,'-14'0'3392,"42"14"-2944,0-14 480,0 0-608,28-14 128,-1 14-256,1 0-608,0 0 224,0 0-3808,-14 14 2208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6816,'-14'-14'3072,"0"28"-864,28-14-1472,0 0 640,14 0-832,0 0-64,0 0-320,0 0-2560,0 0 1312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9312,'-42'-14'4192,"84"14"-3616,-28 0-128,14 0-352,0 0-160,14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9472,'-23'0'3061,"19"1"-2280,1 7-367,-36 111 1410,-20 60 469,8-40-1461,33-62-825,14-54-508,-2 0 1,0 0 0,-18 41-1,24-63 479,-2 2-75,1-1 0,-1 1 0,1 0 0,-1-1 0,0 1 0,-3 3 0,4-6 72,0 1 1,1 0-1,-1-1 0,0 1 0,0-1 1,0 0-1,0 1 0,1-1 0,-1 1 1,0-1-1,0 0 0,0 0 0,0 0 1,0 0-1,0 1 0,0-1 0,0 0 1,0-1-1,0 1 0,0 0 0,0 0 1,0 0-1,0 0 0,1-1 0,-1 1 1,0-1-1,0 1 0,-1-1 1,1 0 17,0 0 0,0 1 1,0-1-1,0 0 1,0 0-1,0 0 0,0 0 1,1 0-1,-1-1 1,0 1-1,1 0 0,-1 0 1,1 0-1,-1-1 1,1 1-1,-1 0 0,1-1 1,0 1-1,-1-3 1,1-27-257,0 24 156,0-12-130,0 9 144,0 1-1,0-1 1,1 0 0,0 1-1,0-1 1,1 1 0,1 0-1,6-17 1,11-34-172,-7 19 182,23-48-1,-25 69 205,0 1 1,1 0-1,28-34 1,-30 42 79,1 0 0,0 0 0,1 1 0,0 1 0,1 0 0,23-12 0,-28 17-87,-1 2-1,0-1 1,0 1 0,1 0-1,-1 1 1,1 0-1,-1 0 1,1 0 0,9 1-1,-13 0-60,-1 0 0,0 1 0,0-1 0,1 1 0,-1-1 0,0 1 0,0 0 0,0 0 0,0 0 0,0 1 0,0-1 0,0 1 0,0-1 0,0 1 0,-1 0 0,1 0 0,4 5 0,0 2 129,0 1-1,-1 0 1,0 0-1,7 15 0,3 7 50,-2 0 0,-1 2-1,14 58 1,2 41 48,9 51-1326,-37-181 872,-1 1 1,0-1-1,1 1 0,-1 0 0,-1-1 1,1 1-1,-1-1 0,1 1 1,-1-1-1,0 1 0,0-1 0,-2 4 1,0 2-269,2-7 63,0 1-9,0 0 1,0 0-1,0 0 1,-1 0-1,-2 4 1,4-6 305,-1-1 1,1 1 0,-1-1-1,1 1 1,0-1 0,-1 1 0,1-1-1,-1 0 1,1 1 0,-1-1-1,0 0 1,1 0 0,-1 1-1,1-1 1,-1 0 0,0 0 0,1 0-1,-1 0 1,1 0 0,-1 0-1,0 0 1,1 0 0,-1 0-1,1 0 1,-1 0 0,0 0-1,1 0 1,-1 0 0,1-1 0,-1 1-1,0 0 1,1 0 0,-1-1-1,-13-11-1287</inkml:trace>
  <inkml:trace contextRef="#ctx0" brushRef="#br0" timeOffset="1">141 601 5216,'-28'-28'2368,"28"14"-2048,0 0 4896,14 14-4512,14-14 192,0 0-512,28 14-256,-15-14-128,15 0-2336,0 14 1280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9792,'-14'-28'4448,"28"14"-3872,14 14-160,-14-14-352,14 14-32,13 0 0,-13 0-736,14 0 384,-14 14-3904,0 14 2336</inkml:trace>
  <inkml:trace contextRef="#ctx0" brushRef="#br0" timeOffset="1">29 308 9216,'-28'-14'4192,"42"14"-3648,0 0 672,0 0-768,14 0 256,14-14-417,-1 0-383,1 14 32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291 303 5472,'-11'-23'1760,"10"22"-1631,0 0 1,1-1 0,-1 1-1,1 0 1,-1-1 0,1 1-1,0 0 1,0-1-1,0 1 1,-1-1 0,1 1-1,0 0 1,1-1 0,-1 0-1,-1-9 332,-3 4-156,3 6-253,0-1-1,0 1 1,0 0 0,1 0 0,-1-1-1,1 1 1,-1-1 0,1 1 0,-1 0-1,1-1 1,0 1 0,0-1 0,-1-1-1,1 2-33,0 0 0,0 0-1,0 0 1,0 0-1,-1 0 1,1 0 0,0 0-1,-1 0 1,1 0-1,-1 0 1,1 0 0,-1 0-1,1 0 1,-1 0-1,0 0 1,1 1 0,-1-1-1,0 0 1,0 0-1,0 1 1,0-1 0,0 1-1,1-1 1,-3 0-1,-7-7 45,-1-7 16,10 13-65,-1-1 1,1 1-1,-1-1 0,0 1 0,0 0 0,0 0 1,0 0-1,-5-4 0,2 4 8,0 0 1,1 0-1,-1 0 0,0 0 0,-1 1 1,1 0-1,0 0 0,-6 0 1,3 0 72,0 1 0,0 0 0,0 0 1,0 1-1,-9 2 0,15-3-59,-1 1 0,1 0 0,0 0 0,0 1-1,0-1 1,0 0 0,0 1 0,0-1 0,0 1 0,0-1 0,1 1-1,-1 0 1,0 0 0,1 0 0,0 0 0,-1 0 0,1 0-1,0 0 1,-1 5 0,-6 7 196,4-6-137,-1-2-21,1 2 0,-1-1 0,2 0 0,-1 1 0,1-1 0,0 1 0,-3 16 0,-8 47 257,14-66-308,-1-1-1,0 0 1,1 1-1,0-1 1,0 5 0,0-8-23,0-1 0,0 1 0,0 0 0,0 0 0,0 0 0,0-1 0,0 1-1,1 0 1,-1 0 0,0-1 0,0 1 0,1 0 0,-1 0 0,0-1 0,1 1 0,-1 0 0,1-1 0,-1 1 0,1-1 0,-1 1 0,1 0 0,-1-1 0,1 1 0,-1-1 0,1 0 0,0 1 0,-1-1 0,1 1 0,0-1 0,-1 0 0,1 1 0,1-1 0,16-9-607,-10 5 506,0 0-160,-1 1 0,1-2 0,-1 1 0,0-1 0,0 0 0,8-9 0,40-34-1082,-35 31 702,-1 0 1,21-23-1,33-56-1801,-71 93 2422,0 1 0,0-1-1,0 1 1,0-1-1,-1 0 1,1 0-1,-1 0 1,0 0-1,1-3 1,-2 2 71,0 0 1,0 0-1,-1 0 1,1 1-1,-1-1 1,0 0-1,0 0 1,-3-6-1,3 7 182,-1-1 0,1 1 0,-1 0 0,0-1 0,0 1 0,-1 0 0,1 0 0,-1 0 0,1 1 0,-1-1 0,0 1 0,0-1 0,0 1 0,0 0 0,0 0 0,-1 0 0,-4-1 0,6 2-138,0 1 0,1-1 0,-1 1 0,0 0 0,1 0 0,-1 0 0,0 0 0,0 0 0,1 0 0,-1 1 0,0-1 0,1 1 0,-1-1 0,0 1 0,1-1 0,-1 1 0,1 0 0,-3 1 0,-4 2 307,6-3-310,-1 0 1,0 1-1,1-1 0,0 1 1,-1 0-1,1 0 1,0 0-1,0 0 0,0 0 1,0 0-1,0 1 1,0-1-1,1 1 0,-1-1 1,1 1-1,-2 3 0,-2 7 140,-9 29 0,12-34-161,0 0-44,-7 22 50,-8 52-1,16-73-93,0-1 0,0 1-1,1-1 1,1 1 0,-1 0-1,1-1 1,1 1 0,-1-1-1,1 1 1,1-1 0,4 10 0,-4-11-216,-1-1 0,0 0 0,2 10 0,1 2-468,4 1-962,-7-10 1088,-2-8 461,0-1 1,0 1-1,0-1 1,0 1-1,0 0 1,0-1-1,0 1 1,0-1-1,0 1 1,1 0-1,-1-1 1,0 1-1,0-1 1,1 1-1,-1-1 1,0 1-1,0-1 1,1 1-1,-1-1 1,1 1-1,-1-1 1,0 0-1,1 1 1,-1-1-1,1 1 1,-1-1-1,1 0 1,-1 1-1,1-1 1,-1 0-1,1 0 1,-1 0-1,1 1 1,0-1-1,0 0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8736,'0'-14'3936,"27"14"-3424,-13-14 576,0 14-704,28 0 608,0-14-544,28 14-33,-14-14-255,13 0-671,1 14 287,-14-14-2400,-14 0 1472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5632,'0'0'1834,"0"2"-1124,0-2-683,0 1-1,0-1 1,0 0 0,0 1 0,0-1 0,0 0 0,0 1-1,0-1 1,0 1 0,0-1 0,0 0 0,0 1 0,0-1-1,0 0 1,-1 1 0,1-1 0,0 0 0,0 1 0,0-1-1,-1 0 1,1 0 0,0 1 0,-1-1 0,1 0 0,0 0-1,0 1 1,-1-1 0,1 0 0,0 0 0,-1 1 0,-5 3 719,-1 10 177,-4 0-52,5-6-370,0 0 0,0 0 0,-5 12 0,-36 83 2591,39-82-2657,1 0 0,1 1 0,-5 27-1,10-44-395,1 1 0,-1-1-1,1 0 1,0 1-1,0-1 1,1 0-1,0 1 1,0-1-1,0 0 1,0 0-1,1 0 1,0 0 0,0 0-1,1 0 1,-1 0-1,1-1 1,0 1-1,0-1 1,0 0-1,1 0 1,6 6-1,-8-7-70,1 0 0,0-1-1,0 0 1,0 1 0,0-1 0,0 0-1,0 0 1,5 1 0,1 0-449,-1-1 0,16 1 0,-16-1 322,-2-1-254,1 0-1,0 0 0,0 0 1,-1-1-1,1 0 0,0 0 1,0-1-1,-1 0 0,1 0 1,11-4-1,12-9-1687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5984,'-23'-11'1920,"23"11"-1906,0-1 1,0 1 0,0 0 0,0 0-1,0 0 1,0 0 0,0 0-1,-1 0 1,1 0 0,0 0 0,0 0-1,0 0 1,0 0 0,0-1-1,0 1 1,0 0 0,0 0-1,0 0 1,0 0 0,0 0 0,0 0-1,0 0 1,0 0 0,0 0-1,0-1 1,0 1 0,0 0 0,0 0-1,0 0 1,1 0 0,-1 0-1,0 0 1,0 0 0,0 0 0,0 0-1,0 0 1,0 0 0,0-1-1,0 1 1,0 0 0,0 0-1,0 0 1,0 0 0,0 0 0,1 0-1,-1 0 1,0 0 0,0 0-1,0 0 1,0 0 0,0 0 0,0 0-1,0 0 1,0 0 0,0 0-1,0 0 1,1 0 0,-1 0 0,0 0-1,0 0 1,0 0 0,0 0-1,0 0 1,0 0 0,1 0 12,-1 0 0,0 0 0,1 0 0,-1 0 0,1 0 0,-1 0 0,0 0 0,1 1 0,-1-1 0,1 0 0,-1 0 0,0 0 0,1 0 0,-1 1 0,0-1 0,1 0 0,-1 0 0,0 0 0,0 1 0,1-1 0,-1 0 0,0 1 0,0-1 0,1 0 0,-1 1 0,0-1 0,1 1 0,4 9 339,2 0 0,8 12 0,-3-5-101,0 0-1,-2 1 0,0 1 0,6 19 0,25 82 454,-28-75-337,36 81-1,-43-116-380,-2 1-1,0 0 0,0 0 1,-1 1-1,0-1 1,0 0-1,-2 1 1,2 22-1,-3-6-4020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13 7136,'-1'-10'1737,"-3"8"-530,-4 9-75,5-4-1054,-9 4 232,0 7 132,-18 28 1,0 7-16,-7 0-155,23-23-133,-16 41 1,18-40 24,-21 39 1,23-51-126,-16 17 0,-5 9-256,23-30 109,3-2 3,0-1 0,-1 0-1,0 0 1,0 0 0,-1-1 0,0 0 0,-15 11 0,1-4-2119,20-14 2139,1 1 0,-1-1 0,1 1 0,0 0 0,-1-1-1,1 1 1,0 0 0,-1-1 0,1 1 0,0 0 0,0-1 0,-1 1 0,1 0 0,0 0 0,0-1 0,0 1 0,0 0 0,0 1 0,0-2 85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5984,'23'12'1920,"-22"-12"-1867,0 0 0,0 1 1,0-1-1,0 0 0,0 1 1,0-1-1,-1 0 0,1 0 1,0 0-1,0 0 0,0 0 1,0 0-1,1 0 0,9 0 52,-5-1-52,-1 0 0,1 1-1,0 0 1,-1 1 0,1-1-1,0 1 1,-1 0-1,1 0 1,-1 1 0,1 0-1,-1 0 1,8 4 0,11 7 131,-18-10-119,0 0 0,0 0 1,0 1-1,-1 0 0,10 8 1,-15-12-52,1 1 0,0-1 0,-1 1 1,1 0-1,-1-1 0,1 1 0,-1 0 0,1-1 1,-1 1-1,1 0 0,-1 0 0,0 0 0,1-1 1,-1 1-1,0 0 0,0 0 0,1 0 0,-1 0 1,0-1-1,0 1 0,0 0 0,0 0 1,0 0-1,0 0 0,-1 0 0,1 0 0,0-1 1,0 1-1,0 0 0,-1 0 0,1 0 0,-1-1 1,1 1-1,0 0 0,-2 1 0,-4 13 237,5-12-220,0-1-1,0 1 1,0-1-1,-1 0 0,1 1 1,-1-1-1,0 0 1,0 0-1,0 0 1,0 0-1,0 0 0,0-1 1,-4 3-1,-3 2 113,-1-1 1,-12 5-1,15-8-30,1 1 0,-1 0 1,1 0-1,0 1 0,0 0 0,-6 5 0,11-8-98,1-1 0,-1 1 0,1-1 0,-1 1 0,1-1-1,-1 1 1,1-1 0,-1 1 0,1-1 0,0 1 0,-1-1 0,1 1 0,0 0-1,0-1 1,-1 1 0,1 0 0,0-1 0,0 1 0,0 0 0,0-1-1,0 1 1,0 0 0,0-1 0,0 1 0,0 0 0,0-1 0,0 1-1,1 0 1,-1-1 0,0 1 0,0 0 0,1-1 0,-1 1 0,0-1-1,1 1 1,-1-1 0,0 1 0,1-1 0,-1 1 0,1-1 0,-1 1 0,1-1-1,-1 1 1,1-1 0,0 0 0,-1 1 0,1-1 0,-1 0 0,1 1-1,0-1 1,-1 0 0,1 0 0,0 0 0,-1 0 0,1 0 0,0 1-1,-1-1 1,1 0 0,0 0 0,0-1 0,21 1 200,-6-1-176,1 2-1,21 2 1,-17 2-138,-15-3-116,-1-1 0,1 0 0,-1 0 0,10 0 0,27-1-2734,-28 0 1600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2496,'0'-20'8102,"0"15"-8252,0 5 163,0 0 0,0 0 0,0-1 0,0 1 1,0 0-1,0 0 0,0 0 0,0 0 0,0 0 1,0 0-1,0 0 0,0 0 0,0 0 0,0 0 1,0 0-1,0 0 0,0-1 0,0 1 0,0 0 1,0 0-1,0 0 0,0 0 0,0 0 0,0 0 1,0 0-1,0 0 0,0 0 0,0 0 0,-1 0 0,1 0 1,0 0-1,0 0 0,0-1 0,0 1 0,0 0 1,0 0-1,0 0 0,0 0 0,0 0 0,0 0 1,0 0-1,0 0 0,0 0 0,-1 0 0,1 0 1,0 0-1,0 0 0,0 0 0,0 0 0,0 0 1,0 0-1,0 0 0,0 0 0,0 0 0,0 0 0,-1 0 1,-5 1 1005,12-4-326,-5 3-683,-1 0 0,0 0 0,0 0 0,0 0 0,0 0 0,1 0 0,-1 0 0,0 0 0,0-1 0,0 1 0,0 0 0,0 0 0,0 0 0,1 0 1,-1 0-1,0 0 0,0-1 0,0 1 0,0 0 0,0 0 0,0 0 0,0 0 0,0 0 0,0-1 0,0 1 0,0 0 0,0 0 0,0 0 0,1 0 0,-1-1 1,0 1-1,0 0 0,-1 0 0,1 0 0,0 0 0,0-1 0,0 1 0,0 0 0,0 0 0,0 0 0,0 0 0,0-1 0,0 1 0,0 0-3,0 0-1,0 0 1,-1 1-1,1-1 0,0 0 1,0 0-1,0 0 1,0 0-1,0 1 1,0-1-1,0 0 0,0 0 1,0 0-1,0 0 1,0 1-1,0-1 1,0 0-1,0 0 0,0 0 1,0 0-1,0 1 1,0-1-1,0 0 0,0 0 1,1 0-1,-1 0 1,0 0-1,0 1 1,0-1-1,0 0 0,0 0 1,0 0-1,0 0 1,0 0-1,1 0 1,-1 1-1,0-1 0,0 0 1,0 0-1,0 0 1,1 0-1,-1 0 1,0 0-1,26 5 709,-23-3-677,1-1 1,0 1-1,-1 0 1,1-1-1,0 0 1,0 0 0,0 0-1,0-1 1,0 1-1,0-1 1,0 0-1,8-1 1,148 1-1244,-155 0 357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4384,'0'0'1424,"0"-3"-854,0 3-458,0 0 0,0-1 0,0 1 0,0-1 0,0 1 0,0 0 0,0-1 0,0 1-1,0-1 1,0 1 0,0 0 0,0-1 0,0 1 0,0-1 0,0 1 0,0 0 0,1-1-1,-1 1 1,0 0 0,0-1 0,1 1 0,-1 0 0,0-1 0,0 1 0,1 0 0,-1 0-1,0-1 1,1 1 0,-1 0 0,0 0 0,1-1 0,-1 1 0,0 0 0,1 0 0,-1 0-1,0 0 1,1 0 0,-1-1 0,1 1 0,-1 0 0,0 0 0,1 0 0,-1 0 0,1 0-1,-1 0 1,0 0 0,1 1 0,0-1 0,3-3 789,-2 2-834,0 0-1,0 0 0,-1-1 1,1 1-1,0 0 0,0 0 1,0 1-1,0-1 1,1 0-1,-1 1 0,0-1 1,0 1-1,0 0 0,0-1 1,0 1-1,1 0 1,2 1-1,-1-1-13,1-1 0,-1 1 1,1-1-1,-1 0 0,9-3 0,-9 2-5,0 1-1,1 0 0,-1 0 0,0 0 0,10 0 1,-3 0-9,0 1 1,0-2 0,12-2 0,-12 2-483,0 0 1,0 0-1,11 1 1,-8 1-2934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3648,'-12'12'1173,"12"-12"-1050,-1 0 0,0 1 1,1-1-1,-1 1 0,0-1 0,1 0 0,-1 0 0,0 1 0,1-1 0,-1 0 1,0 0-1,1 0 0,-1 0 0,0 0 0,0 0 0,1 0 0,-1 0 0,0 0 1,1 0-1,-1 0 0,0 0 0,0-1 0,1 2 5,0 0 0,0 0 0,0 0 0,0 0 0,0 0 0,0 0 0,0 0 0,-1 0 0,1 0 0,0 0 0,0 0 0,-2 1 0,-7 10 496,9-12-597,-1 0-1,1 1 1,0-1 0,-1 1-1,1 0 1,0-1 0,0 1-1,-1-1 1,1 1 0,0-1-1,0 1 1,0-1 0,0 1-1,0 0 1,0-1 0,0 1 0,0-1-1,0 1 1,0 0 0,0-1-1,0 1 1,0-1 0,0 2-1,1 0 70,0 18 251,0-16-265,-1 0 0,0 0 0,0 0-1,0 0 1,-1 0 0,1 0-1,-1 0 1,-1 4 0,-1 2 50,1-2 3,-1 1 1,2 0 0,-1-1 0,1 16-1,0-14 60,1 0 0,-6 20-1,4-18-125,0 0 0,0 1-1,1 11 1,1 32 59,0-52-73,1 0 0,0-1 0,-1 1 0,1-1 0,1 1 1,-1-1-1,0 1 0,1-1 0,0 0 0,0 0 0,0 0 0,0 0 0,0 0 0,0 0 1,1 0-1,0-1 0,-1 1 0,1-1 0,0 0 0,6 4 0,-5-4-166,-1 0-1,1-1 1,0 1-1,0 0 0,0-1 1,-1 0-1,1 0 1,1 0-1,-1-1 1,0 1-1,7-1 1,17 0-849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5408,'0'14'2432,"14"0"-288,-1-14-1376,-13 14 832,0 0-480,14 0-576,-14 0-352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52 4800,'0'-24'1557,"0"24"-1534,0 0 0,-1-1 1,1 1-1,0 0 0,0 0 0,0-1 0,0 1 1,0 0-1,0-1 0,1 1 0,-1 0 0,0 0 0,0-1 1,0 1-1,0 0 0,0 0 0,0-1 0,0 1 1,1 0-1,-1 0 0,0-1 0,0 1 0,0 0 0,0 0 1,1-1-1,7-14 871,-5 10 558,-2 11-566,-1 180 927,-4-122-1348,-13 70 1,12-99-362,3-15 123,-2-1 0,0 1 0,-1-1 0,0 0 0,-2 0 0,-10 21 0,14-34-122,-11 18 319,13-23-406,0 0 0,0 0 0,0 0 1,0 0-1,0 0 0,0 0 0,-1-1 0,1 1 1,0 0-1,0-1 0,-1 1 0,1-1 0,0 1 1,0-1-1,-1 0 0,1 0 0,0 1 0,-3-1 1,3 0-21,-2 0-72,0 0 1,0 0-1,0 0 1,1-1-1,-1 1 1,0-1-1,-6-1 1,8 1 22,0 1 0,1-1 0,-1 0 0,0 1 0,0-1 0,0 0 0,1 0 0,-1 0 0,0 0 0,1 0 0,-1 0 0,0 0 0,1 0 0,0 0 0,-1 0 0,1 0 0,0 0 1,-1 0-1,1 0 0,0 0 0,0 0 0,0-1 0,0 1 0,0 0 0,0-1 0,0-6-112,-1 6 115,1 0 0,0 0 0,0 0 0,0 0 0,0 0-1,0 0 1,0 0 0,1 0 0,-1 0 0,0 0 0,1 0 0,0 0 0,-1 0 0,1 1 0,0-1-1,0 0 1,0 0 0,0 1 0,0-1 0,1 0 0,-1 1 0,0 0 0,3-3 0,3 0-33,6-6-106,1 2-1,0-1 0,27-10 0,-37 18 221,0-1 0,0 1-1,0 0 1,0 0 0,0 1 0,0-1-1,1 1 1,-1 0 0,0 0 0,0 0-1,0 1 1,0-1 0,0 1 0,0 0-1,0 0 1,0 1 0,0-1-1,0 1 1,-1 0 0,5 2 0,25 24 548,-29-25-548,0 0 0,0 0 0,-1 0 1,1 0-1,-1 1 0,1-1 0,-1 1 0,0 0 0,0 0 1,-1 0-1,1 0 0,-1 1 0,0-1 0,0 1 0,0-1 0,-1 1 1,0 0-1,0 0 0,0-1 0,0 1 0,-1 0 0,0 6 1,0-5 31,0 0 0,0 0 1,-1 0-1,1-1 0,-1 1 1,-1 0-1,1 0 0,-1-1 1,0 1-1,0-1 0,-1 0 1,0 1-1,0-1 0,0 0 1,-4 4-1,-16 10 122,16-12-144,6-5-27,-1 0 0,0 0 0,0 0-1,0 0 1,0 0 0,-4 2 0,-6 2 105,-1-1 0,0-1-1,-1 0 1,1 0 0,-1-2-1,1 0 1,-22 1 0,18-2 4,12-1-55,-1 0 0,0 0 0,1 0 0,-1-1 0,-6-1 0,11 2-69,0 0 0,0-1 0,0 1 0,0-1 0,0 1 0,0-1-1,1 1 1,-1-1 0,0 1 0,0-1 0,0 0 0,1 0 0,-1 1 0,0-1 0,1 0 0,-1 0 0,0 0 0,1 0 0,-1 0 0,1 0 0,0 0 0,-1 1 0,1-1 0,0-1 0,-1 1 0,1 0 0,0 0 0,0 0 0,0 0 0,0-2 0,0 2-97,1-1-1,-1 0 0,0 0 0,1 1 1,-1-1-1,1 0 0,0 1 0,0-1 0,-1 0 1,1 1-1,0-1 0,0 1 0,1 0 0,-1-1 1,0 1-1,0 0 0,1 0 0,-1-1 0,0 1 1,1 0-1,0 0 0,-1 1 0,1-1 0,2-1 1,10-7-700,14-14-2202,0 7 940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6144,'-1'0'98,"0"0"0,1 0 0,-1 0 0,1 0 0,-1 0 1,1 0-1,-1 0 0,1 0 0,-1 0 0,1 0 0,-1 1 0,1-1 1,-1 0-1,1 0 0,-1 0 0,1 1 0,-1-1 0,1 0 0,-1 1 1,1-1-1,0 0 0,-1 1 0,1-1 0,0 0 0,-1 1 0,0 16 2272,1-6-1553,-1-5-624,1-2-80,0 0 1,0 0-1,0 0 0,0-1 0,1 1 0,-1 0 1,2 4-1,17 58 522,-8-31-264,10 50-1,-21-84-368,3 28 202,3 1 0,15 51-1,-16-64 24,3 22 0,4 13 482,-11-47-572,0-1 1,0 1-1,-1 0 1,1 0 0,-1 0-1,-1 9 1,0-2 397,1-13-532,0-1-1,1 1 0,-1 0 0,0-1 1,1 1-1,-1 0 0,1 0 0,-1 0 1,1-1-1,-1 1 0,1 0 0,1-1 1,5-11-49,23-58-407,76-155-565,-101 214 1036,1 0 0,0 0 0,1 1 0,10-13 0,-15 22-12,0 0 0,-1 0 0,1-1 0,-1 1 0,0 0 0,1-1 0,-1 1 1,0-1-1,-1 1 0,1-1 0,0 0 0,-1 1 0,1-1 0,-1-4 0,0 6-11,0 0-1,0 1 1,0-1 0,0 0 0,0 1-1,0-1 1,1 0 0,-1 1 0,0-1 0,0 0-1,1 1 1,-1-1 0,0 1 0,0-1-1,1 1 1,-1-1 0,1 1 0,-1-1-1,0 1 1,1-1 0,-1 1 0,1-1 0,-1 1-1,2-1 1,-2 1 5,1 0 0,-1-1 0,0 1 0,1 0 0,-1-1-1,1 1 1,-1 0 0,0-1 0,1 1 0,-1-1 0,0 1 0,0 0 0,1-1 0,-1 1-1,0-1 1,0 1 0,0-1 0,1 1 0,-1-1 0,0 1 0,0-1 0,0 1 0,0-2 0,0 0-251,14 0-5440,0-10 3601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6304,'0'0'2848,"0"14"-2464,0 14 768,0-14-704,-14 14 480,0 0-576,0 14-32,14 0-192,-14-15 192,14 15-192,-14-14-192,0-14 32,0 0-1824,14 0 992,-13-28-3136,13 0 2240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7968,'0'0'3616,"14"0"-3136,0-14 800,-14 28-800,13-28 160,1 14-384,14 0 256,14 0-288,-14-14-480,14 14 160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1728,'0'-2'35,"0"1"1,0 0-1,0-1 0,0 1 0,0 0 1,1-1-1,-1 1 0,0 0 1,1-1-1,-1 1 0,1 0 0,0 0 1,-1 0-1,1-1 0,0 1 1,0 0-1,-1 0 0,1 0 0,0 0 1,0 0-1,0 0 0,2 0 1,-1-1-101,2-2 3,-1 1 390,1 0 0,-1-1 0,0 1 0,3-6 0,-2-1 411,-3 9-691,-1 0 0,0 0 0,1 0-1,-1 0 1,1 0 0,-1 0 0,1 1 0,-1-1 0,1 0-1,0 0 1,-1 0 0,1 0 0,0 1 0,-1-1 0,1 0-1,0 1 1,2-2 0,8-2 363,-7-2 73,-3 5-461,-1 1 1,0 0-1,0-1 0,0 1 1,0 0-1,1-1 1,-1 1-1,0 0 1,0-1-1,1 1 1,-1 0-1,0 0 0,1 0 1,-1-1-1,0 1 1,0 0-1,1 0 1,-1 0-1,1-1 1,-1 1-1,0 0 0,1 0 1,-1 0-1,0 0 1,1 0-1,-1 0 1,0 0-1,1 0 1,-1 0-1,1 0 0,1 0 516,1 0-176,-3 0-350,1 0 0,-1 0 0,0 0 0,1 0 0,-1 0 0,0 0 0,1 0 0,-1 0 0,1 0 0,-1 0 0,0 0 0,1 0 0,-1-1 0,0 1 0,1 0 1,-1 0-1,0 0 0,1 0 0,-1-1 0,0 1 0,0 0 0,1 0 0,-1-1 0,0 1 0,0 0 0,1-1 0,-1 1 0,0 0 0,0-1 0,1 0 0,3-5 180,5 2 260,-5-2-227,-4 6-212,0-1 0,1 1 1,-1-1-1,0 1 0,0 0 0,1-1 1,-1 1-1,0 0 0,0-1 1,1 1-1,-1 0 0,1 0 0,-1-1 1,0 1-1,1 0 0,-1 0 1,0-1-1,1 1 0,-1 0 1,1 0-1,-1 0 0,1 0 0,-1 0 1,0 0-1,1 0 0,-1 0 1,1 0-1,-1 0 0,1 0 0,-1 0 1,1 0-1,1 0 9,-1 0-1,1 0 1,-1 0-1,1-1 1,-1 1-1,1-1 1,-1 1-1,0-1 1,1 1-1,-1-1 1,0 0-1,1 1 1,0-2 0,5-2 66,5-1 7,-5-4-106,14 4 42,-16 3 9,0 0 0,-1 0 1,1 0-1,0-1 0,-1 1 1,0-1-1,8-7 0,-9 8 5,0 0 1,0 0-1,0 0 0,0 0 0,0 0 0,0 0 0,1 1 0,-1 0 0,1 0 0,5-2 0,20-7 509,-7 1-304,-16 7-206,-1 0 1,1 0 0,-1 0 0,9-6 0,-10 5-2,0 1 1,1 0-1,-1 1 1,0-1-1,1 1 1,0 0-1,-1 0 1,8 0 0,6-2 18,27-9-29,-6 1-15,-28 9 7,34-4 67,69-2 1,-5 8 56,-98-1-106,0 1 0,1-2 0,14-2 0,-2-1-7,-4 2-18,21-3-106,51-1 0,-59 7 116,62-3 70,-27-4-61,-8 12-28,-6-9-61,20-1-10,182 5 195,-216 0-57,66-3 59,239-34-93,-222 23-43,-78 12-1,-36 2 5,0 0 0,14-2-1,-2-4 27,-16 5-14,1-1-1,-1 1 0,1 0 1,9 0-1,8 1 108,-22 0-121,-1 0 0,0 0 0,0 0 0,1 0 0,-1 0 0,0 0 0,1 0 0,-1 0 0,0 0 0,0 0 0,1 0 0,-1 0 0,0 0 0,1 0 0,-1 0 0,0 0 0,0-1 1,1 1-1,-1 0 0,0 0 0,0 0 0,1 0 0,-1-1 0,0 1 0,0 0 0,8-8-428,-16 16-193,7-7 454,0 0 0,-1 1 1,1-1-1,-1 0 1,1 0-1,-1 0 1,0 0-1,1 0 1,-1 0-1,0-1 0,-2 2 1,-5 1-261,3 0-30,-1-1 0,1 1 0,-1-1 0,0-1 1,-7 2-1,3-1-112,-29 10-2521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4064,'0'0'1307,"4"-2"-801,87-36 2289,-86 37-2641,-1 0-1,1 0 1,0 1 0,0-1 0,0 1 0,-1 0 0,8 1 0,1 0-36,-9-1-101,-1 0 4,1 0 0,-1 0 0,1 0 0,-1 0 0,1 0 0,-1 1-1,1 0 1,-1 0 0,0 0 0,1 0 0,-1 0 0,0 1 0,0-1 0,4 4 0,-1-1 34,1-1 0,-1 0 0,0 0 0,1 0 0,0-1-1,-1 0 1,1 0 0,10 0 0,8 1 322,29-2 0,-48-1-324,11-1 72,27-5 1,-7 1-46,181-13 192,-177 14-254,74-4 54,-76 8-52,80-2 83,-80-2-80,83-4 82,-120 8-102,35 1-30,1-2-1,-1-2 1,44-8-1,210-56 332,-197 40-296,26-4 166,-58 17-82,-26 5-95,1 2 0,-1 1 0,46 0 0,-53 4 32,52-8 0,-66 8-19,1 0 0,-1 2-1,22 1 1,8 0 37,76-1 161,-113-1-189,1 1 1,-1-1 0,1 0 0,9-4 0,-10 4 4,-1-1 0,1 1-1,0 0 1,9 0 0,39 1 46,-56 0-77,1 0 1,0 0 0,-1 0 0,1 0-1,0 0 1,-1 0 0,1 1 0,-1-1-1,1 0 1,0 0 0,-1 1 0,1-1-1,-1 0 1,1 1 0,-1-1-1,1 1 1,-1-1 0,1 1 0,-1-1-1,1 1 1,-1-1 0,1 1 0,-1-1-1,0 1 1,1-1 0,-1 1 0,0 0-1,0-1 1,1 1 0,-1 0 0,0-1-1,0 1 1,0 0 0,0-1 0,0 1-1,0 0 1,0-1 0,0 1 0,0 0-1,0-1 1,0 1 0,-1-1 0,1 1-1,0 0 1,0-1 0,-1 1 0,1 0-1,0-1 1,-1 1 0,1-1-1,-1 1 1,-10 6-500,-31 44-3750,28-37-256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2560,'2'0'832,"-1"0"-818,-1 0 0,1 0 1,-1 0-1,1 0 0,-1 0 0,1 0 0,-1 0 1,0 0-1,1 0 0,-1 0 0,1 0 1,-1 0-1,0 0 0,1-1 0,-1 1 0,1 0 1,-1 0-1,0-1 0,1 1 0,-1 0 1,0 0-1,1-1 0,-1 1 0,0 0 0,0-1 1,1 1-1,-1-1 0,0 1 0,0 0 1,1-1-1,-1 1 0,0-1 0,0 1 0,0 0 1,0-1-1,0 1 0,0-1 0,0 1 1,0-1-1,0 1 0,0-1 0,0-2 648,3 4-393,0-1 1,0 1 0,0-1 0,0 0 0,-1 0-1,6-1 1,-5 0-276,-1 1 46,-1 1 0,1-1 0,-1 0 1,1 0-1,-1 1 0,1-1 0,-1 1 0,1-1 0,-1 1 0,1 0 0,-1 0 0,2 0 0,-2 0-6,1 0-1,-1 0 0,0 0 1,1-1-1,-1 1 0,1-1 1,-1 1-1,1-1 0,-1 1 1,1-1-1,0 0 0,1 0 1,-2 0-7,1 0 1,-1 1 0,1-1-1,-1 0 1,0 0-1,1 1 1,-1-1 0,0 1-1,1-1 1,-1 1 0,0 0-1,1 0 1,10 5 210,-3-5-106,-1 0 0,1 0 0,-1-1 0,10 0 0,-5-1-8,0 1 101,-8 0-172,-1 0 0,1 0 1,0 0-1,7 3 0,16 4 133,3-14-68,-20 5-83,1 1 1,17 1-1,14-2 8,-25-1-36,22-1 2,14 8 27,-37-2 19,1-1 1,30-1 0,-10-4 9,50-4 40,9 1-157,4 0-88,13 1 38,4-2 306,-80 9-127,68-4 176,-74 0-199,102-6 42,212 9-6,-211-7-101,-21 1 49,172 6 522,-257-2-312,52-8 0,-52 7-25,0 1-1,41 3 1,-19 1-70,-51-2-177,0 0-1,0 0 1,0 0 0,0 0-1,1 0 1,-1 0 0,0 0-1,0 1 1,0-1-1,0 0 1,1 0 0,-1 0-1,0 0 1,0 0-1,0 1 1,0-1 0,0 0-1,0 0 1,0 0-1,0 1 1,0-1 0,0 0-1,0 0 1,0 0-1,0 1 1,0-1 0,0 0-1,0 0 1,0 0-1,0 1 1,0-1 0,0 0-1,0 0 1,0 0 0,0 1-1,0-1 1,0 0-1,0 0 1,-2 8-587,1-7 492,0 0 0,1 0 1,-1 0-1,0 0 0,0-1 1,1 1-1,-1 0 0,0 0 1,0 0-1,0-1 0,-2 2 1,-11 0-3338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6:5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3232,'12'-11'1035,"-12"11"-1021,0-1 0,0 1 1,0 0-1,0 0 1,1-1-1,-1 1 1,0 0-1,0 0 1,0 0-1,0-1 1,1 1-1,-1 0 0,0 0 1,0 0-1,1 0 1,-1 0-1,0 0 1,0-1-1,1 1 1,-1 0-1,0 0 0,0 0 1,1 0-1,-1 0 1,0 0-1,0 0 1,1 0-1,-1 0 1,0 0-1,1 0 1,-1 0-1,0 0 0,0 0 1,1 1-1,0-1 42,-1 0 0,1 0-1,-1 0 1,1 1 0,-1-1-1,1 0 1,-1 0 0,1 0 0,-1 0-1,1 0 1,-1 0 0,1 0-1,-1 0 1,1-1 0,0 1-1,-1 0 1,1 0 0,-1 0-1,1-1 1,-1 1 0,0 0-1,2-1 1,4-1 314,0 0 0,0 0-1,1 0 1,-1 1 0,0 0 0,1 0 0,0 0-1,9 2 1,-8-1-221,-6 0-89,1 1 0,0-1 1,-1 0-1,1 0 0,0 0 0,-1 0 0,1-1 0,-1 1 0,1-1 1,3-1-1,-3 0-16,0 1 0,0-1 0,0 1 1,1 0-1,-1 0 0,0 0 1,1 0-1,-1 0 0,7 1 0,-7 0-14,0-1-1,0 1 1,0 0-1,0-1 1,-1 1-1,1-1 1,0 0-1,5-2 1,5-2 115,3 2-8,-11 2-69,0 0 0,0-1 0,-1 1 1,1-1-1,0 0 0,-1 0 0,6-3 1,4-2 36,0-1 1,1 2-1,0 0 1,19-5 0,68-10 121,-62 13-204,63-7 47,-8 2 47,-74 9-55,123-18 313,-94 18-407,149-8-69,-91 5 99,-58 2-28,336-11 30,356 16 245,-715-1-123,0-2-1,30-7 1,-30 5 92,0 1 1,32-1-1,55 5 997,-107 0-1681,-11-1-274,2 1 336,1 0 0,-1 0 0,0 0 0,0 1 0,0-1 1,1 1-1,-1-1 0,0 1 0,1-1 0,-4 3 0,-20 18-2526,-3-5-916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6464,'-23'0'2090,"19"0"-1550,5-2-253,6-4-36,-3 7 416,-3 22 824,-1-23-1479,0 5 195,-1 0 0,0 0 1,0 0-1,-1 6 0,-5 16 261,3 8-70,2-15-146,-8 30 0,6-36-124,1 0 0,0 0 0,1 1 0,0 26 0,1-27-32,0 0 0,-4 19 0,2-21-9,1 0 0,0 14 0,2-13-202,0 60-3306,0-59 1800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4064,'3'-10'1214,"1"13"-547,-3-2-562,0 1 0,0-1 0,0 1 0,0 0 0,-1-1 0,1 1 0,-1 0 0,1 3 0,2 0 439,-1-1-226,1 0 0,-1 0 0,1 0-1,-1 0 1,3 10 0,3 5 373,-5-13-576,-1-1 1,0 0 0,-1 0 0,1 1-1,-1-1 1,0 1 0,0-1 0,-1 1-1,1-1 1,-1 1 0,-1-1-1,1 1 1,-1 0 0,0-1 0,0 0-1,0 1 1,-1-1 0,0 0 0,-3 6-1,-11 45 829,5-32-670,9-20-247,0-1 0,0 1 0,0 0 0,0 0 1,1 0-1,0 0 0,0 0 0,-1 4 0,2-8-23,0 1 1,1-1 0,-1 0 0,0 0 0,0 1 0,0-1 0,0 0 0,0 1 0,-1-1 0,1 0 0,0 0 0,0 1 0,0-1-1,0 0 1,0 1 0,0-1 0,0 0 0,0 0 0,-1 1 0,1-1 0,0 0 0,0 0 0,0 0 0,-1 1 0,1-1 0,-9 9 139,6-6 341,4-4-527,0 0 1,0 1-1,0-1 0,0 0 1,0 0-1,0 0 0,-1 0 1,1 0-1,0 0 0,-1 0 1,1 0-1,-1 0 0,1 0 1,-1 0-1,1-2 0,4-20-283,4 2 64,-6 4 49,-3 12 155,1 0 0,0 0 0,0 0-1,0 0 1,1 0 0,0 0 0,0 1 0,4-7 0,61-101-769,-51 92 1097,-15 20-257,-1-1 0,1 1 1,-1-1-1,1 1 0,0-1 0,-1 1 1,1 0-1,0-1 0,0 1 0,-1 0 1,1 0-1,0-1 0,0 1 0,0 0 1,-1 0-1,1 0 0,0 0 0,0 0 1,0 0-1,-1 0 0,1 0 0,0 0 1,0 1-1,-1-1 0,1 0 0,1 1 1,8 10 609,8 6-187,-13-2-135,-3-7-151,3 6 52,-4-11-175,1-1-1,-1 1 0,-1 0 0,1 0 1,0 0-1,-1 0 0,1 5 1,-1-5-3,0 0 0,0 0 0,0-1 0,1 1 0,0 0 0,-1 0 1,1 0-1,2 5 0,2 5 90,-2 8-62,-3-19-144,1 0 1,-1 0-1,0 0 0,0 1 1,1-1-1,-1 0 0,1 0 1,0 0-1,-1 0 0,1 0 1,0 0-1,0 0 1,1 0-1,0 2 0,-1-4-15,-1 0 1,0 0-1,1 1 0,-1-1 0,0 0 0,0 0 1,1 1-1,-1-1 0,0 0 0,0 1 1,0-1-1,1 0 0,-1 1 0,0-1 0,0 0 1,0 1-1,0-1 0,0 1 0,0-1 0,0 0 1,0 1-1,0-1 0,0 0 0,0 1 0,0-1 1,0 1-1,1 4-627,8-3-2216,-6-2 965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30 5984,'14'-14'2666,"-14"9"-1885,0 4-754,1 1 1,-1 0-1,0-1 1,0 1-1,0 0 0,0 0 1,0-1-1,0 1 1,0 0-1,0-1 1,0 1-1,0 0 0,0 0 1,0-1-1,0 1 1,0 0-1,0-1 0,0 1 1,0 0-1,0 0 1,-1-1-1,1 1 1,0 0-1,0 0 0,0-1 1,0 1-1,-1 0 1,1 0-1,0-1 0,0 1 1,0 0-1,-1 0 1,-5-1 201,3 1-205,-1 0 0,0 0 0,1 0 0,-1 0 0,1 0 0,-1 1 0,-5 1 0,4 0-56,0 1-1,0-1 1,1 1 0,-1 1-1,0-1 1,1 0 0,0 1-1,0 0 1,0 0 0,0 0-1,1 1 1,-1-1 0,1 1-1,0 0 1,-2 5 0,-1 5-87,6-14 121,-1 0 0,1 0 0,-1 0 0,1 0 0,0 1 0,-1-1 1,1 0-1,0 0 0,0 0 0,0 0 0,0 0 0,-1 0 0,2 1 0,-1-1 0,0 0 1,0 0-1,0 0 0,0 0 0,1 0 0,-1 0 0,1 0 0,-1 0 0,1 0 0,-1 0 1,1 1-1,2 12 30,-1 3 5,2-8-15,-3-6-15,0-1 0,0 1 0,0 0 0,0 0 0,0-1 0,0 1 0,-1 0 0,1 5 0,-1-6-5,0-1 0,0 0 0,0 1 0,0-1-1,1 1 1,-1-1 0,1 1 0,-1-1 0,1 0-1,-1 1 1,1-1 0,1 2 0,-1-1 17,0-1 0,0 1 0,0-1 0,-1 1 0,1-1 0,0 1 1,-1 0-1,1-1 0,-1 1 0,0 0 0,0-1 0,1 4 0,-2-1 31,1 0 0,0-1-1,-1 1 1,0 0-1,0-1 1,0 1 0,-3 5-1,-4 12 338,8-19-333,-1-1 0,1 1 0,-1 0 0,0-1 0,1 1-1,-1-1 1,0 1 0,0-1 0,0 0 0,0 1 0,-1-1-1,1 0 1,0 0 0,0 1 0,-1-1 0,1 0 0,-1-1-1,1 1 1,-1 0 0,-2 1 0,-8 7 314,10-6-181,-1-3-113,3 0-93,0 0 0,0 0 0,0 0-1,0 0 1,-1 0 0,1 0 0,0 0-1,0 0 1,0 0 0,0 0 0,-1 0 0,1 0-1,0 0 1,0 0 0,0 0 0,0 0-1,-1 0 1,1 0 0,0 0 0,0 0-1,0 0 1,0 0 0,-1 0 0,1 0 0,0 0-1,0 0 1,0-1 0,0 1 0,-1 0-1,1 0 1,0 0 0,0 0 0,0 0-1,0 0 1,0-1 0,0 1 0,0 0 0,0 0-1,-1 0 1,1 0 0,0-1 0,0 1-1,0 0 1,0 0 0,0 0 0,0 0-1,0-1 1,6-7-2482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6720,'-41'0'3040,"-1"0"-2624,28 14 480,0 0-576,-14 14-128,14-14-128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2240,'0'50'2224,"0"38"384,0-85-2022,2-3-367,-1 0-212,0-1 0,-1 1 0,1 0 0,0 0 0,-1 0 0,1-1 0,-1 1 0,1 0 0,0-1 0,-1 1 0,1 0 0,-1-1 0,1 1 0,-1-1 0,1 1 0,-1-1 0,1 1 0,-1-1 0,0 1 0,1-1 0,-1 1 0,0-1 0,1 0 0,-1 1 0,0-1 0,0 1 0,1-1 0,-1 0 0,0 1 0,0-1 0,0 0 0,0 1 0,0-1 0,0-1 0,-1-35-29,0 31 268,1 0 1,0-1 0,0 1-1,1-8 1,0 13-216,-1 0 1,1 0-1,0 0 0,-1 0 1,1 0-1,0 1 0,-1-1 0,1 0 1,0 0-1,0 1 0,0-1 1,2-1-1,-2 1 26,0 1-57,-1-1 0,1 1 0,-1 0-1,1-1 1,0 1 0,-1 0 0,1-1 0,-1 1-1,1 0 1,0 0 0,-1 0 0,1-1 0,0 1 0,-1 0-1,1 0 1,0 0 0,-1 0 0,1 0 0,0 0 0,-1 0-1,1 1 1,0-1 0,0 0 0,1 1-23,-1-1 3,-1 0 0,1 0-1,-1 0 1,1 0 0,-1 0-1,1 0 1,-1 0 0,1 0-1,-1 0 1,1 0-1,-1 0 1,1 0 0,-1 0-1,1-1 1,-1 1 0,1 0-1,-1 0 1,0 0 0,1-1-1,-1 1 1,1 0 0,-1-1-1,0 1 1,1 0-1,-1-1 1,0 1 0,1 0-1,-1-1 1,0 1 0,1-1-1,-1 0 1,5-5-710,5 0-358,-5-4-1002,-4 10 1987,0-1 1,-1 1-1,1 0 1,0-1-1,0 1 1,0 0-1,-1 0 1,1-1-1,0 1 1,0 0-1,0 0 1,0 0-1,1 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0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5984,'0'-12'1920,"0"10"-667,0 4-352,0-1-874,0-1-1,0 0 1,0 1-1,0-1 1,0 1-1,0-1 1,0 0-1,0 1 1,0-1-1,0 0 1,0 1-1,0-1 1,1 0-1,-1 1 0,0-1 1,0 0-1,0 1 1,0-1-1,1 0 1,-1 0-1,0 1 1,0-1-1,1 0 1,-1 0-1,0 1 1,1-1-1,-1 0 1,7 7 629,-2 16-176,9 37 266,-7-27-445,2-1-1,14 34 1,-12-28 159,-10-32-337,1 0-1,-1 0 0,1 0 1,1 0-1,4 9 0,2-1 299,-2-5 225,5-13-214,-10 2-397,-1 1 0,1-1 0,0 1 0,-1-1 0,0 1 0,1-1 0,-1 0 0,0 0 0,0 0 0,0 1 0,0-1 0,0 0 0,0-1 0,-1 1 0,1 0 1,-1 0-1,1-4 0,7-17 96,47-97 205,-50 106-995,1 1-1,1 0 0,0-1 0,1 2 1,0-1-1,18-18 0,-10 15-929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41 195 5728,'-16'33'2570,"-7"4"-986,23-36-1540,-1 0-1,1-1 0,0 1 0,0 0 0,0 0 0,0 0 0,-1 0 0,1 0 1,0-1-1,1 1 0,-1 0 0,0 0 0,0 0 0,0 0 0,0-1 1,1 1-1,-1 0 0,0 0 0,1 0 0,-1-1 0,1 1 0,-1 0 0,1-1 1,-1 1-1,1 0 0,0 0 0,3 5 275,0 3-2,-4-8-300,0 0 0,1 0 0,-1 0 0,0-1 0,1 1 1,-1 0-1,0 0 0,1 0 0,-1-1 0,1 1 1,0 0-1,-1 0 0,1-1 0,-1 1 0,1-1 0,0 1 1,0 0-1,-1-1 0,1 1 0,0-1 0,0 0 1,0 1-1,1 0 0,3 0 19,0 0-1,0 0 1,0-1-1,1 1 1,-1-1-1,0 0 1,1 0-1,4-2 1,43-9 146,-49 10-172,11-2 31,-9 2-52,-1 0-1,0 0 1,1-1 0,-1 0 0,0 0 0,0 0 0,0 0-1,0-1 1,0 0 0,-1 0 0,6-4 0,21-33 81,-30 38-56,1 1-1,-1-1 1,1 0-1,-1 0 1,0 0 0,0 0-1,0-1 1,0 1-1,0 0 1,1-3 0,-2 4-17,0 1 1,0-1 0,0 0 0,0 1 0,1-1 0,-1 1-1,0-1 1,0 1 0,0-1 0,-1 1 0,1-1-1,0 1 1,0-1 0,0 1 0,0-1 0,0 1 0,-1-1-1,1 1 1,0-1 0,0 1 0,-1-1 0,1 1 0,0-1-1,-1 1 1,1 0 0,-1-1 0,1 1 0,0-1-1,-1 1 1,1 0 0,-1 0 0,1-1 0,-1 1 0,1 0-1,-1 0 1,1 0 0,-1-1 0,1 1 0,-1 0 0,1 0-1,-1 0 1,1 0 0,-1 0 0,1 0 0,-1 0-1,0 0 1,0 0 13,0 0 0,0 1 1,0-1-1,0 0 0,1 0 0,-1 0 0,0 1 0,0-1 0,0 0 0,1 1 0,-1-1 0,0 1 1,0-1-1,1 1 0,-1-1 0,0 1 0,1 0 0,-1-1 0,1 1 0,-1 0 0,1-1 0,-1 1 0,1 0 1,-1 0-1,1 0 0,-1 0 0,-8 13 277,-19 18 395,26-29-654,1-1 1,-1 1-1,1-1 1,-1 1 0,1-1-1,0 1 1,0 0-1,0-1 1,0 1-1,1 0 1,-1 4-1,2-7-14,-1 0 1,1 1-1,-1-1 0,1 0 0,0 1 0,-1-1 1,1 0-1,0 0 0,0 0 0,-1 0 1,1 0-1,0 1 0,-1-1 0,1 0 0,0-1 1,0 1-1,1 0 0,-2 0 8,2 0-7,-1 0 0,1-1 0,0 1 0,-1 0 1,1-1-1,0 1 0,-1-1 0,1 1 0,-1-1 0,1 0 1,-1 0-1,1 0 0,1-1 0,18-19-207,-8 7-26,52-65-720,-60 73 959,0 1 1,-1 0 0,1-1 0,-1 0 0,0 0 0,-1-1 0,0 1 0,0-1-1,3-9 1,-5 13 5,0 0-1,-1 0 0,1-1 0,-1 1 1,1 0-1,-1 0 0,0 0 1,-1-5-1,0-3 73,1 11-100,-1-31 948,1 29-861,-1 0 0,1 1-1,0-1 1,-1 0-1,1 1 1,-1-1-1,0 1 1,0-1 0,1 1-1,-1-1 1,0 1-1,-2-3 1,3 4-78,0 0 1,0 0-1,0 0 0,0 0 0,-1 0 1,1 0-1,0-1 0,0 1 1,0 0-1,0 0 0,0 0 1,0 0-1,0 0 0,0 0 1,0 0-1,0 0 0,0 0 1,-1 0-1,1 0 0,0 0 1,0 0-1,0 0 0,0 0 1,0-1-1,0 1 0,0 0 1,0 0-1,-1 0 0,1 0 1,0 0-1,0 0 0,0 0 1,0 0-1,0 1 0,0-1 1,0 0-1,0 0 0,-1 0 1,1 0-1,0 0 0,0 0 1,0 0-1,0 0 0,0 0 1,0 0-1,0 0 0,0 0 1,0 0-1,0 0 0,-1 0 1,1 1-1,0-1 0,0 0 1,0 0-1,0 0 0,0 0 1,-3 5 12,0 0 1,0 0 0,0 0-1,1 0 1,-1 0 0,1 1 0,1-1-1,-1 1 1,1 0 0,0-1-1,0 1 1,1 0 0,0 8-1,-1 4-25,1-10 31,-1 0 1,1 0 0,1 0-1,0 0 1,0 0 0,0 0-1,1 0 1,0-1 0,5 13-1,0-6-19,-5-9-32,0 0-1,1 0 0,0 0 0,0 0 1,0 0-1,7 7 0,0-4-247,1 0-1,0-1 1,0 0 0,0-1-1,1 0 1,0-1-1,0 0 1,1-1 0,-1 0-1,1-1 1,0 0-1,25 1 1,-22-5 105,-1-1 1,0 0-1,16-5 0,-29 7 192,1-1-1,-1 1 0,0-1 0,0 1 1,0-1-1,1 0 0,-1 0 0,0 0 1,0 0-1,0-1 0,0 1 0,0 0 1,-1-1-1,1 0 0,0 1 1,-1-1-1,1 0 0,-1 0 0,1 1 1,-1-1-1,0 0 0,0-1 0,0 1 1,0 0-1,0 0 0,-1 0 0,1-1 1,-1 1-1,1 0 0,-1 0 1,0-1-1,0 1 0,0-1 0,0 1 1,0 0-1,0 0 0,-1-1 0,1 1 1,-2-4-1,-7-22 829,8 25-738,1 0 0,-1 0 0,0 1-1,0-1 1,0 0 0,-1 0 0,1 1-1,0-1 1,-1 1 0,0-1 0,0 1 0,1 0-1,-2-1 1,1 1 0,0 0 0,0 0-1,0 1 1,-1-1 0,1 0 0,-1 1 0,0 0-1,-3-2 1,5 2-103,0 1 1,0-1-1,0 1 0,0-1 0,0 1 0,0 0 0,0 0 1,0-1-1,0 1 0,0 0 0,0 0 0,0 0 1,0 0-1,-1 0 0,0 1 0,1-1-15,0 0-1,1 0 1,-1 1 0,1-1-1,-1 0 1,1 1 0,-1-1-1,1 0 1,-1 1 0,1-1-1,0 1 1,-1-1 0,1 1-1,0-1 1,-1 1 0,1-1-1,0 1 1,-1-1 0,1 2-1,-1 0-12,1 1 0,0-1 0,-1 0 0,1 0 0,0 1 0,0-1 0,0 0 0,1 1 0,-1-1 0,0 0 0,2 4 0,0-1 5,1 0-1,-1 0 1,1-1 0,0 1-1,0-1 1,1 1 0,4 4-1,3 1-176,19 13-1,-18-14-121,-7-6 1,0 0 1,-1-1 0,1 1-1,7 2 1,27 9-806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72 4992,'0'-3'257,"1"1"0,-2 0 1,1-1-1,0 1 0,0 0 1,-1-1-1,1 1 0,-1 0 1,0-1-1,1 1 0,-1 0 1,0 0-1,0 0 0,-1 0 1,-1-4-1,0 4 767,1 0 155,-3-4-791,4 4-293,-1 1 1,1-1-1,0 1 1,-1-1-1,1 1 1,-1 0-1,1 0 1,-1-1 0,0 1-1,0 0 1,1 1-1,-1-1 1,0 0-1,0 0 1,0 1-1,0-1 1,0 1-1,0-1 1,-3 1-1,-5 0 229,6-1-234,0 1 1,0 0 0,0 0 0,0 0 0,0 1 0,0-1 0,1 1-1,-1 0 1,-4 2 0,-5 4 25,2 1 1,-1 1-1,1 0 0,-10 11 1,14-11-44,0 0 0,0 0 0,1 1 0,0 0 0,-6 16 1,4-9 31,-11 16 1,13-23-96,0 0 1,0 1-1,1-1 0,0 1 1,-5 19-1,9-26-24,0 0 0,0 1 0,0-1-1,1 1 1,-1-1 0,1 1 0,0-1 0,1 1 0,-1-1 0,1 1 0,0-1 0,0 0 0,0 1 0,1-1-1,-1 0 1,1 0 0,3 6 0,-2-7 27,-1 0-1,1 1 1,0-1-1,0 0 0,0-1 1,0 1-1,0 0 1,1-1-1,-1 0 1,1 0-1,0 0 1,-1 0-1,1 0 0,7 1 1,19 2 127,-16-3-83,1 0 7,81 8 187,-86-9-233,0-2 0,1 1 0,-1-1 0,0-1 0,1 0 0,-1 0 0,12-5 0,-15 4-8,0 0 0,0 0 0,-1-1 0,1 1-1,-1-2 1,9-6 0,-12 8 3,0 0-1,-1 0 0,1 0 1,-1-1-1,1 1 0,-1-1 0,0 0 1,0 0-1,-1 0 0,1 0 1,-1 0-1,2-7 0,-2 1 7,-1 1-1,1 0 1,-1 0 0,-1-1-1,0 1 1,0 0 0,-1 0-1,0-1 1,-5-13 0,2 12-22,0 1-1,-9-14 1,-2-3-233,16 25 193,-1 1 0,1-1-1,0 1 1,-1 0-1,1-1 1,0 1-1,0-1 1,0 1 0,0-1-1,0 1 1,0 0-1,1-3 1,-1 3 20,0 1 1,0 0 0,0 0-1,0-1 1,0 1-1,0 0 1,0 0-1,0-1 1,0 1 0,0 0-1,0 0 1,0-1-1,0 1 1,1 0-1,-1 0 1,0-1 0,0 1-1,0 0 1,0 0-1,1 0 1,-1-1-1,0 1 1,0 0 0,0 0-1,1 0 1,-1 0-1,0-1 1,0 1-1,0 0 1,1 0 0,-1 0-1,0 0 1,0 0-1,1 0 1,-1 0-1,0 0 1,0 0 0,1 0-1,-1 0 1,0 0-1,0 0 1,1 0-1,-1 0 1,0 0 0,1 0-1,-1 0 1,0 0-1,0 0 1,1 0-1,-1 0 1,0 1 0,0-1-1,0 0 1,1 0-1,-1 0 1,0 0-1,0 0 1,1 1 0,6 11-1152,14 2-1322,-5 0 758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5632,'0'112'5920,"1"-109"-5899,-1 0 0,0 0 1,1 0-1,-1 0 1,1-1-1,0 1 1,0 0-1,2 4 0,1 3 0,5 10-10,4-12 136,-5-4 26,-5-3-161,0 0 0,0 0 0,0-1 0,-1 1 0,1-1 1,0 0-1,0 1 0,0-2 0,0 1 0,0 0 0,0 0 0,4-2 1,38-11-511,-36 10 267,2-1-50,-6 3 180,0-1 0,0 1 1,0-1-1,8-5 0,-12 7 90,0-1 1,0 0-1,0 0 1,0 0-1,0 0 0,0 0 1,0 0-1,-1 0 0,1 0 1,0 0-1,-1 0 1,1-1-1,0 1 0,-1 0 1,0 0-1,1-1 0,-1 1 1,0 0-1,1-1 1,-1 1-1,0-3 0,0-2 6,-1-10 154,0 16-137,1-1 0,0 1-1,0 0 1,0-1 0,-1 1 0,1 0-1,0-1 1,0 1 0,-1 0 0,1-1-1,0 1 1,-1 0 0,1 0-1,0-1 1,-1 1 0,1 0 0,0 0-1,-1 0 1,1-1 0,-1 1 0,1 0-1,0 0 1,-1 0 0,1 0 0,-1 0-1,1 0 1,0 0 0,-1 0 0,0 0-1,-1 0 651,0 2-134,-8 8 101,10-10-614,0 0 0,0 0 0,-1 0 0,1 1 0,0-1 0,0 0 0,0 0 0,0 1 0,-1-1 0,1 0 0,0 0 0,0 1 0,0-1 0,0 0 0,0 0 0,0 1 0,0-1-1,0 0 1,0 1 0,0-1 0,0 0 0,0 0 0,0 1 0,0-1 0,0 1 0,0 3 42,0-2-31,-1 1-1,1 0 0,0-1 0,1 1 1,-1 0-1,0-1 0,1 1 1,-1-1-1,1 1 0,0-1 0,0 1 1,0-1-1,0 1 0,1-1 0,-1 0 1,0 0-1,3 3 0,-1-1 27,1-1 0,0 1 0,0-1-1,6 4 1,-8-6-40,1 0 1,-1 0-1,1 0 1,-1 0-1,1-1 0,-1 1 1,1-1-1,-1 1 0,1-1 1,3 0-1,2 0-125,0 1 0,14 3 0,9 0-268,-3-8-325,-14 1 340,0 1 75,12-3-266,-14-2 58,1 0 1,-1-2-1,-1 1 0,0-1 1,14-14-1,-24 22 425,1-1 0,0 0 0,0 0 0,-1 0-1,1 0 1,-1-1 0,1 1 0,-1 0 0,1-3 0,6-21-120,0-1 0,6-53 0,-8 41 316,-5 23 23,-10-82 1658,9 82-1204,0-21 633,0 35-1113,-1 0 1,1 0 0,0 0 0,-1 0 0,1 0 0,-1 0 0,0 0 0,0 0 0,0 0-1,0 1 1,0-1 0,0 0 0,-2-2 0,3 4-109,0 0 1,0 0-1,0 0 1,0 0-1,0 0 1,0 0 0,0 0-1,0 0 1,0 0-1,0-1 1,-1 1-1,1 0 1,0 0-1,0 0 1,0 0-1,0 0 1,0 0-1,0 0 1,0 0-1,0 0 1,0 0-1,-1 0 1,1 0-1,0 0 1,0 0-1,0 0 1,0 0-1,0 0 1,0 0-1,0 0 1,0 0-1,-1 0 1,1 0-1,0 0 1,0 0-1,0 0 1,0 0-1,0 0 1,0 0-1,0 0 1,0 0-1,-1 0 1,1 0-1,0 0 1,0 0-1,0 0 1,0 0-1,0 1 1,0-1-1,0 0 1,0 0-1,0 0 1,0 0-1,0 0 1,0 0-1,-1 0 1,-1 3 77,0 1 1,0-1-1,0 0 1,0 0-1,0 1 0,0-1 1,1 1-1,0-1 1,-1 1-1,0 5 0,0 3-50,1-1-1,-1 21 1,1-9 35,1-7-78,0 1 1,3 23 0,7-1-1165,-8-9 288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7136,'0'0'3232,"42"0"-2816,-28 0 352,0 0-512,14 0 256,-14 0-288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7968,'-14'0'3616,"28"-14"-1440,0 14-1504,0-14 0,0 0-416,14 0-96,-1 14-96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407 113 5312,'0'-23'1701,"0"22"-1675,0 1 0,0 0 0,0 0 0,0-1 0,0 1 0,0 0 0,0-1 1,0 1-1,0 0 0,0 0 0,0-1 0,1 1 0,-1 0 0,0-1 0,0 1 0,0 0 0,0 0 0,0-1 0,0 1 0,1 0 0,-1 0 0,0 0 0,0-1 0,0 1 0,1 0 0,13-24 1644,-11 21-1298,-3 3-352,1 0 0,-1 0-1,0 0 1,0 0 0,0 0 0,0 0 0,0 0-1,0 0 1,0 0 0,1-1 0,-1 1 0,0 0 0,0 0-1,0 0 1,0 0 0,0 0 0,0 0 0,0 0 0,0-1-1,0 1 1,0 0 0,0 0 0,0 0 0,0 0-1,0 0 1,0 0 0,0-1 0,0 1 0,0 0 0,0 0-1,0 0 1,0 0 0,0 0 0,0 0 0,0-1-1,0 1 1,0 0 0,0 0 0,0 0 0,0 0 0,0 0-1,0 0 1,0-1 0,0 1 0,0 0 0,0 0 0,0 0-1,-1 0 1,1 0 0,0 0 0,-4-8 447,-1-2-5,5 9-405,0 0-1,-1 0 1,1 0 0,-1 0 0,1 0 0,-1 0 0,0 0 0,1 1-1,-1-1 1,0 0 0,-1-1 0,-20-6 511,12 5-422,2 1-19,-1 0 1,1 0 0,-1 1 0,-15-1-1,7 2-111,8-1-19,0 1-1,0 0 1,0 1-1,0 0 0,-12 3 1,7 1 67,1 1 0,0 0 0,1 1 0,0 1 0,0 0 0,0 0 0,1 1 0,0 1 0,1 0 0,-17 20 0,17-15-44,1 0 0,1 0 0,0 1 0,-9 26 0,9-19-29,1-6-13,1 0 0,1 1 0,-6 33 0,10-44 16,1 0 1,-1 0 0,1 0 0,0 0 0,1 0 0,0 0 0,0 0-1,0 0 1,1 0 0,0 0 0,0 0 0,1-1 0,3 8 0,-4-12 8,-1 1 0,1-1 0,0 1 1,0-1-1,1 0 0,-1 1 1,0-1-1,1-1 0,-1 1 1,6 3-1,0-1 27,0-1 1,13 4-1,-3-2 19,-15-4-45,20 8 49,0-2 1,0-1-1,1 0 1,0-2-1,0-1 1,27 1-1,-21-4-50,-2 1-28,37-5-1,45-10-64,-103 13 112,1-1 1,-1-1 0,1 1 0,-1-1 0,0-1 0,0 1-1,-1-1 1,1 0 0,-1-1 0,1 1 0,-1-1-1,-1-1 1,1 1 0,-1-1 0,0 0 0,0 0 0,-1 0-1,0-1 1,0 0 0,0 0 0,-1 0 0,0 0 0,0 0-1,2-13 1,-3 13 1,-2 0 1,1 0-1,-1 0 0,0 0 1,0 0-1,-1 0 0,0 1 0,0-1 1,0 0-1,-1 0 0,0 1 0,-1-1 1,1 1-1,-1-1 0,-1 1 0,1 0 1,-1 0-1,0 0 0,-7-7 1,10 11-32,0 1 1,0 0-1,-1 0 1,1 1-1,0-1 1,0 0 0,-1 0-1,1 0 1,0 1-1,-1-1 1,1 1-1,-1-1 1,1 1 0,-1 0-1,1-1 1,-1 1-1,1 0 1,-1 0-1,1 0 1,-1 0 0,1 0-1,-1 1 1,1-1-1,-1 0 1,1 1-1,-1-1 1,1 1 0,0-1-1,-1 1 1,1 0-1,0-1 1,-1 1-1,1 0 1,0 0 0,0 0-1,0 0 1,0 0-1,-2 2 1,1 0-16,-1 1-1,1-1 1,0 1 0,0-1-1,1 1 1,-1 0 0,1 0 0,0 0-1,-1 0 1,1 6 0,-1-3-6,1-1 0,-1 0 0,-4 9 0,3-8 40,1 0 1,-1 0 0,1 1 0,1-1 0,0 0-1,0 1 1,0-1 0,1 1 0,0 8 0,0-15-35,0 1 1,0 0 0,0-1 0,1 1 0,-1-1-1,0 1 1,1-1 0,-1 1 0,1-1-1,0 1 1,0-1 0,-1 1 0,1-1 0,0 0-1,0 1 1,0-1 0,0 0 0,0 0 0,2 2-1,9 11-369,-12-13 345,0 0 0,0-1 0,1 1 0,-1 0 0,0 0 0,1-1 0,-1 1 0,1 0 0,-1-1 0,1 1 0,-1 0 0,1-1 0,-1 1 1,1-1-1,0 1 0,-1-1 0,1 1 0,0-1 0,-1 1 0,1-1 0,0 0 0,0 1 0,0-1 0,-1 0 0,1 1 0,0-1 0,0 0 1,0 0-1,-1 0 0,1 0 0,0 0 0,0 0 0,0 0 0,0 0 0,-1 0 0,3-1 0,4 1-206,75 0-378,-80 0 692,0 0 0,0 1-1,-1-1 1,1 1 0,0-1-1,0 1 1,0 0 0,0 0-1,3 1 1,-4-1-46,0 0 0,0 0 0,0 0 0,1-1 1,-1 1-1,0-1 0,1 1 0,-1-1 0,0 1 0,1-1 0,-1 0 0,0 0 0,1 0 0,-1 0 0,1 0 0,-1 0 0,0 0 0,1 0 1,-1 0-1,1 0 0,-1-1 0,0 1 0,2-2 0,37-11 389,-21 3-170,-1 6-124,-14 3-105,0 0-1,0 0 0,0 0 1,0-1-1,0 0 1,5-2-1,33-24 145,-41 27-145,0 1 0,0-1 0,0 1 1,0-1-1,0 0 0,-1 0 0,1 0 0,0 1 1,0-1-1,0 0 0,-1 0 0,1 0 1,0 0-1,-1 0 0,1 0 0,-1-1 1,0 1-1,1 0 0,-1 0 0,0 0 1,1 0-1,-1 0 0,0-1 0,0 1 1,0 0-1,0 0 0,0 0 0,-1-2 1,1 1-5,0 0 0,0 0 0,0 0 0,0 0 0,0 0 0,0 0 0,1 0 0,-1 0 1,1 1-1,-1-1 0,2-3 0,0 2-28,0 0 0,-1 0-1,0-1 1,1 1 0,-1 0 0,0-1 0,-1 1-1,1-1 1,0-5 0,1-8-32,-1 16 58,-1 0 0,1 0 1,0 0-1,0 0 0,-1 0 0,1 1 0,0-1 0,0 0 0,0 0 0,0 0 0,2 0 1,-2 0 4,0 1 0,0 0 0,0 0 0,0 0 1,0 0-1,0 0 0,1 0 0,-1 0 1,0 0-1,0 0 0,0 0 0,0 1 0,0-1 1,0 0-1,0 1 0,0-1 0,0 1 1,0-1-1,0 1 0,0-1 0,0 1 1,0 0-1,0-1 0,-1 1 0,1 0 0,0 0 1,0 0-1,0 1 0,4 5 103,0 0-1,7 11 1,-7-10 53,5 8 18,2 0 0,19 22 0,-28-35-130,0 1 0,0-1 0,0 1 0,0 0 0,-1 0 0,0 0 0,0 0 0,0 0 0,0 1 0,-1-1 0,0 1 0,0-1 0,0 1 0,0 5 0,-1-10-33,0 1 0,0-1 1,0 0-1,0 1 0,0-1 1,0 0-1,0 0 1,0 1-1,0-1 0,0 0 1,0 1-1,0-1 1,1 0-1,-1 0 0,0 1 1,0-1-1,0 0 0,0 0 1,0 1-1,0-1 1,1 0-1,-1 0 0,0 1 1,0-1-1,1 0 1,-1 0-20,1 1 1,-1-1 0,1 1-1,-1-1 1,0 1 0,1-1-1,-1 1 1,1-1 0,-1 1-1,0-1 1,0 1 0,1-1 0,-1 1-1,0 0 1,0-1 0,0 1-1,1-1 1,-1 1 0,0 0-1,0-1 1,0 1 0,0-1 0,0 1-1,0 0 1,0-1 0,-1 1-1,1-1 1,0 1 0,0 0-1,0-1 1,-1 1 0,1-1 0,0 1-1,0-1 1,-1 1 0,1-1-1,-1 1 1,1-1 0,0 1-1,-1-1 1,0 1 0,0 0-18,1-1 0,-1 1 0,1-1 0,-1 0 0,1 0 1,-1 1-1,1-1 0,-1 0 0,1 0 0,-1 1 0,0-1 0,1 0 0,-1 0 0,1 0 1,-1 0-1,0 0 0,1 0 0,-1 0 0,1 0 0,-1 0 0,0 0 0,1-1 0,-1 1 1,-2 0-60,0 0 45,0 0 0,0 0 1,0 0-1,0 1 1,0 0-1,0-1 0,0 1 1,0 0-1,0 1 1,0-1-1,-3 2 0,4-2 8,-10 2-640,13-3 660,1-1 1,-1 1-1,0 0 0,0-1 0,1 1 1,-1 0-1,0-1 0,0 0 0,1 1 1,0-2-1,11-4-47,2 5 27,-12 1 32,0 0 1,0 0-1,0 0 1,0-1-1,0 1 0,0-1 1,3-1-1,52-15 87,21-7-66,-51 13-110,-1 0-45,30-7 0,-35 12 176,1-1 0,-1-1 1,0-1-1,0-1 0,32-20 0,-53 29-31,1 0-1,-1 0 1,0-1-1,0 1 1,0 0-1,0-1 1,0 1 0,0-1-1,0 1 1,0-1-1,0 0 1,-1 1 0,1-1-1,-1 0 1,1 0-1,-1 1 1,0-1 0,1 0-1,-1 0 1,0 1-1,0-1 1,0 0 0,-1 0-1,1 0 1,0 1-1,-1-1 1,1 0 0,-1 0-1,1 1 1,-1-1-1,0 1 1,0-1 0,0 0-1,0 1 1,0 0-1,0-1 1,0 1 0,0-1-1,-3-1 1,2 2 44,-1 0 0,1 0 1,0 0-1,-1 1 0,1-1 1,0 0-1,-1 1 0,1 0 0,-5 0 1,-27 1 475,14-1-86,17 0-428,0 1-1,0-1 1,0 0 0,0 1-1,1 0 1,-1 0-1,0 0 1,0 0 0,0 0-1,1 0 1,-1 1 0,0-1-1,1 1 1,-1 0-1,1 0 1,0 0 0,0 0-1,-3 3 1,4-4-25,-1 0 0,1 1 1,0-1-1,0 0 0,0 1 1,0-1-1,0 1 0,0-1 0,1 1 1,-1-1-1,0 1 0,1 0 1,-1-1-1,1 1 0,0 0 1,-1-1-1,1 1 0,0 0 0,0 0 1,0 2-1,1-2 5,0 1 0,0 0 0,-1-1 1,2 1-1,-1-1 0,0 1 0,0-1 0,1 0 0,-1 0 0,1 1 1,3 2-1,2 2-51,1 0 0,0-1 0,1 0 0,-1 0 0,15 7-1,-8-7-855,1 0-1,-1 0 0,1-2 0,0 0 1,18 2-1,8 6-1067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8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85 419 4576,'-23'-23'1450,"22"22"-1426,1 1-1,0 0 0,-1-1 0,1 1 0,0-1 0,-1 1 0,1 0 0,0-1 0,-1 1 0,1 0 0,-1-1 0,1 1 0,-1 0 0,1 0 0,-1 0 0,1-1 0,-1 1 0,1 0 0,-1 0 0,1 0 0,-1 0 0,1 0 0,-1 0 0,1 0 0,-1 0 0,1 0 0,-1 0 0,1 0 0,-1 0 0,1 0 1,-1 0-1,0 1 0,0-1 48,-1 0-55,2-2 96,0 1-25,0 0-1,0 0 1,0 0-1,0 0 1,0 0-1,0 0 1,0 0-1,-1 1 1,1-1-1,0 0 1,0 0-1,-1 0 0,1 0 1,-1 0-1,1 1 1,-1-1-1,1 0 1,-1 0-1,1 1 1,-1-1-1,0 0 1,1 1-1,-1-1 1,0 1-1,0-1 0,1 1 1,-2-1-1,-1 0 273,0 0 0,0 0 0,0 1 0,0-1 0,0 1 0,-7 0 0,10 1-334,0-1 0,0 0 0,-1 1 1,1-1-1,0 0 0,0 1 1,-1-1-1,1 0 0,0 1 0,0-1 1,0 0-1,0 1 0,0-1 0,0 1 1,-1-1-1,1 1 0,0-1 0,0 0 1,0 1-1,0-1 0,0 1 1,1-1-1,-1 0 0,0 1 0,0 0 1,0 2 415,2 0-238,0-2-175,0 0-1,-1 0 1,1 0-1,0 0 1,-1 0 0,1 0-1,0 0 1,0 0-1,0-1 1,0 1 0,0-1-1,0 1 1,2-1 0,33 1 329,-16-2-280,119-10 209,-119 8-246,291-27 557,-77 7-330,34 2-97,441-47 124,-204 21-121,316-27 246,-373 42-153,4-3 97,113 10 19,-348 17-210,108-3 20,-52 8-48,-57 3-37,76 0 250,-246 2-117,57 8 0,-69-5-752,-7 6 96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487 114 5216,'0'-53'3696,"-3"48"-3115,-4-8-107,6 12-435,1-1-1,-1 0 1,0 1-1,0-1 0,0 0 1,0 1-1,0-1 0,0 1 1,0 0-1,0-1 0,-1 1 1,1 0-1,-1 0 0,1-1 1,-4 0-1,-46-12 277,30 11-230,10 3-50,5-1-17,1 1-1,0 0 1,-1 0-1,1 0 0,0 1 1,-1-1-1,1 1 1,-8 3-1,1 2 71,0 0-1,1 0 1,-1 1 0,1 1 0,1-1-1,0 2 1,0 0 0,0 0 0,1 1-1,-10 13 1,-6 13 378,-35 67 0,50-84-294,-7 10 36,2 1 0,1 1 0,1 0 0,2 1 0,-12 55 0,22-74-224,0 0 0,1 1 0,0-1 0,1 0 0,1 0 0,0 0 0,1 0 0,0 0 0,9 20 0,-7-17 36,1 0-1,1-1 1,0 1-1,2-2 1,13 21 0,-18-29-16,1 1 0,0-1 1,1 0-1,0 0 1,0-1-1,0 0 0,0 0 1,1 0-1,0-1 1,0 0-1,15 7 0,-9-7-277,0-1 0,1 0-1,-1 0 1,1-2-1,0 0 1,18 0-1,30-4-1790,-52 2 1597,0-1-1,17-6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4896,'4'-4'355,"1"1"0,0-1 0,-1 1 0,2 1-1,-1-1 1,7-2 0,-2 1-274,1-1 265,0 0 0,20-5-1,-12 4-27,-16 5-270,0 0 0,0 1 1,0-1-1,1 1 0,-1 0 0,0 0 1,0 0-1,5 0 0,3 1 51,-5-1-39,3 0 13,1 0 0,-1 0-1,12 3 1,-17-2 6,-1 0 0,1 1-1,-1-1 1,1 0 0,-1 1 0,0 0-1,0 0 1,1 0 0,-1 0 0,-1 1-1,5 3 1,-3-2 51,-1-1 61,0-1-1,-1 1 1,1 0 0,-1 0 0,4 6 0,-5-8-130,-1 1 0,1 0 0,0 0-1,-1 0 1,0 0 0,1 0 0,-1 0 0,0 0 0,0 0 0,0 0 0,0 0 0,0 0 0,-2 4 0,1 1 92,-3 15 352,-1 0 1,-10 25-1,8-32-367,1 0 4,-7 22 0,11-26-103,1-8-112,0 0 0,1 1 0,-2-1 0,1 0 0,0 1-1,-1-1 1,1 0 0,-4 4 0,-7 14-828,11-17-258,2-3-136,11-1-443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14 512 6240,'-12'11'2005,"11"-8"-1491,4-1-244,7 4-79,-8-3-108,1-1-1,0 0 0,0-1 1,0 1-1,0 0 0,0-1 1,0 0-1,0 1 0,0-1 1,0-1-1,1 1 0,-1 0 1,4 0-1,22-1-5,-4 1 36,0-1 0,29-4 0,-22-5-1,-14 6-74,-9 2-44,1-1 1,-1 0-1,15-6 1,41-18 26,-59 24-17,-6 2 6,1 0 0,-1 0 1,1 0-1,-1 0 0,1 0 0,-1 0 0,0 0 1,1 0-1,-1 0 0,1-1 0,-1 1 1,1 0-1,-1 0 0,1-1 0,-1 1 0,0 0 1,1 0-1,-1-1 0,0 1 0,1-1 0,-1 1 1,0 0-1,0-1 0,1 1 0,-1-1 0,0 1 1,0 0-1,1-1 0,-1 1 0,0-1 0,0 1 1,0-1-1,0 1 0,0-1 0,0 1 1,0-1-1,0 1 0,0-1 0,0 1 0,0-1 1,0 1-1,0-1 0,0 0-1,-1 0-1,1 0 1,0 0-1,-1 0 1,1 0-1,0 1 1,-1-1 0,1 0-1,-1 0 1,1 0-1,-1 1 1,1-1-1,-1 0 1,0 0 0,1 1-1,-1-1 1,0 1-1,1-1 1,-1 1 0,0-1-1,0 1 1,0-1-1,0 1 1,-1-1-1,-1 0-7,0 0 0,0 0-1,0 0 1,0 1-1,-1-1 1,-3 1 0,4 0 21,0 0-1,0 0 1,1 1 0,-1-1 0,0 1 0,-3 1 0,-18 5 219,8-1-10,0-1 1,1 2-1,0 0 0,0 1 0,-17 13 0,30-21-239,1 1 0,-1 0-1,1 0 1,-1 0 0,1 0 0,-1 0 0,1 0-1,-1 1 1,1-1 0,0 0 0,0 1 0,0-1-1,0 1 1,0-1 0,0 1 0,0-1 0,0 1 0,1 0-1,-1-1 1,1 1 0,-1 0 0,1 0 0,0 0-1,-1-1 1,1 1 0,0 0 0,0 2 0,0 2-23,0 2 20,0 0 0,1 0 0,-1 0 0,4 15 0,-3-21 4,0 0 1,0 0-1,-1 0 1,1-1-1,0 1 1,0 0 0,1 0-1,-1-1 1,0 1-1,1 0 1,-1-1 0,1 1-1,-1-1 1,1 0-1,0 1 1,-1-1 0,1 0-1,0 0 1,0 0-1,0-1 1,0 1-1,0 0 1,2 0 0,24 4-634,-19-4 494,0 1 0,0-1 0,0-1 0,0 1 0,0-2 0,16-1-1,57-16-584,-17 3-1,-16 7 368,65-14-269,27-20 505,-98 27 411,-1-3-1,-1-1 1,54-36 0,-88 52-77,-1-1 0,0 0 0,0 0 0,0 0 0,-1-1 0,1 0 0,6-8 0,-11 12-122,0-1 1,0 0-1,-1 0 1,1 0-1,-1 0 1,1 0-1,-1 0 1,1 0-1,-1 0 1,0-3-1,0 5-57,0-1 0,0 0 1,0 0-1,0 0 0,0 0 0,0 0 0,0 0 0,-1 0 0,1 0 0,0 0 1,0 1-1,-1-1 0,1 0 0,-1 0 0,1 0 0,-1 1 0,1-1 0,-1 0 0,0 0 1,-1 0-18,1 1 0,-1-1 0,1 1 0,-1-1 0,1 1 0,-1 0 0,0 0 1,1 0-1,-1 0 0,1 0 0,-1 0 0,0 1 0,1-1 0,-1 0 0,1 1 0,-1-1 1,1 1-1,-1 0 0,1 0 0,-2 0 0,-5 4 76,0 0 0,-9 9-1,5-4 91,-4 1-96,4-2-15,0 1 0,0-1 0,1 2 0,0 0-1,-13 16 1,21-23-65,-1 1-11,-1 0 1,1 1-1,0 0 0,1-1 1,-1 1-1,1 1 0,1-1 1,-1 0-1,-1 8 1,2-1-71,1 0 1,1 14 0,0-17 38,0-10 41,0 0 0,0 0 0,0 0 0,0 0 0,0 1 0,0-1 0,0 0 0,0 0 0,0 0 0,0 0 0,0 0 0,0 1 0,0-1 0,0 0-1,0 0 1,0 0 0,0 0 0,0 0 0,0 1 0,0-1 0,0 0 0,0 0 0,0 0 0,0 0 0,1 0 0,-1 1 0,0-1 0,0 0 0,0 0 0,0 0 0,0 0 0,0 0 0,0 0 0,1 0 0,-1 0 0,0 0 0,0 1 0,0-1 0,0 0 0,0 0 0,0 0 0,1 0 0,-1 0 0,0 0 0,0 0 0,0 0 0,0 0 0,1 0-1,-1 0 1,0 0 0,0 0 0,0 0 0,0 0 0,0 0 0,1 0 0,-1-1 0,10 1-223,0-1 0,0-1 1,0 1-1,-1-2 0,1 1 0,18-9 0,56-32-1377,-76 39 1468,39-20-404,-28 15 316,0-1 0,31-22 0,-38 23 200,0-2 0,0 0 0,-1-1 1,-1 0-1,0 0 0,0-1 0,-1 0 0,-1-1 0,0 0 0,-1 0 0,10-30 0,-9 16 335,-2 0 0,0-1-1,-2 1 1,2-52-1,-6 76-231,0-1 86,0 1 0,1 0 0,-2 0 0,1-1 0,0 1 0,-1 0 1,0 0-1,0-1 0,0 1 0,-1 0 0,1 0 0,-1 0 0,0 0 0,-3-5 0,0 3 126,0 0 1,0 1-1,0-1 1,-1 1-1,-11-8 0,16 12-274,0 0 0,-1 0-1,1 0 1,0 0 0,-1 0-1,1 1 1,-1-1 0,1 0-1,-1 1 1,0 0 0,1-1 0,-1 1-1,0 0 1,1 0 0,-1 0-1,1 0 1,-1 0 0,0 0-1,1 0 1,-1 1 0,0-1-1,1 0 1,-1 1 0,1 0-1,-1-1 1,1 1 0,-1 0-1,1 0 1,0-1 0,-1 1 0,1 0-1,-2 2 1,-3 4-22,0 1 1,0 1-1,1-1 1,0 1-1,0 0 1,-3 10-1,-37 105 136,27-74 19,2 2 0,2 0 1,-10 75-1,14-86-518,7-34 163,0 1-1,1 0 1,0 0-1,1 0 1,0 0-1,0 0 1,1 1 0,0 9-1,1-10-72,1-1 0,0 0-1,0-1 1,0 1 0,1 0 0,6 10-1,-8-14 126,1-1-1,0 1 0,0 0 0,0-1 1,1 1-1,-1-1 0,0 0 1,1 0-1,-1 0 0,1 0 0,0 0 1,0 0-1,0-1 0,0 1 1,0-1-1,0 0 0,4 1 0,3-1-53,1-1 0,-1 0 0,0 0 0,1-1 0,-1-1 0,0 1 0,17-6 0,-22 5 108,20-5-288,29-12 1,-19 6 164,-4 2 368,-1-1 0,0-1 1,-1-2-1,35-23 0,-8 1 913,-38 27-778,15-13 354,-24 15-265,0-1-1,-1 0 0,0 0 0,-1-1 0,0 0 0,0-1 0,-1 0 0,8-18 1,-13 25-274,1 0 1,-1 0 0,0 1 0,0-1 0,1-8 0,-2 10-72,0 0 0,0 1 1,-1-1-1,1 0 0,-1 0 1,1 0-1,-1 0 0,1 1 1,-1-1-1,0 0 0,0 1 1,0-1-1,0 0 0,-2-1 1,-20-25 243,21 26-237,0-1 0,0 1 0,0-1 1,0 1-1,-1 0 0,1 0 0,-1 0 0,1 0 1,-1 0-1,-4-2 0,4 3-33,1 1 1,0-1-1,-1 1 0,1-1 0,0 1 1,-1 0-1,1 0 0,-1 0 0,1 0 1,0 0-1,-1 1 0,1-1 0,-1 1 1,-3 1-1,1 0-25,0 0-1,0 1 1,1 0 0,-1 0-1,1 0 1,-1 1 0,-4 4-1,6-4-6,0 1 0,0 0-1,0 0 1,0 0 0,1 0 0,-1 0-1,1 0 1,-2 10 0,0-2-34,-16 61-114,15-50 170,3-18 8,1 1 0,1 0 0,-1-1 0,1 1 0,1 8 0,-1 9 0,0-21 11,1 0-1,-1 0 1,1-1 0,-1 1 0,1 0 0,0 0 0,0-1 0,0 1 0,1 0 0,-1-1 0,0 1 0,1-1 0,0 0 0,0 1 0,-1-1 0,1 0 0,1 0 0,3 3 0,-5-5-40,-1 1 0,1-1 0,0 0 0,-1 0 0,1 1 0,0-1 0,-1 0 0,1 0 0,0 0 0,-1 0 0,1 0 0,0 0 0,0 0 0,-1 0 0,1-1 0,0 1 0,-1 0 0,1 0 1,-1 0-1,1-1 0,0 1 0,0-1 0,13-11-1174,-2 2 613,-8 8 479,0 0 1,0 0-1,-1-1 1,1 1-1,-1-1 1,6-5-1,18-14-208,-17 16 268,-4 2 53,-1 1-1,0 0 1,0-1-1,6-7 1,-5 5 79,-4 4-39,0 0 0,0 0 1,0 0-1,1 0 0,-1 1 0,0-1 0,1 1 0,-1-1 1,1 1-1,0 0 0,-1 0 0,6-1 0,-3 0 75,1 0 75,0 0-1,0 0 0,0 1 0,0 0 1,0 0-1,6 0 0,1 0 155,-10 1-258,1-1 0,-1 1 0,1 0 0,0 0 1,-1 0-1,1 1 0,-1-1 0,1 1 0,5 1 0,5 24-99,-13-22 97,0-1 0,0 1 0,-1 0 1,1 0-1,-1 0 0,0 0 0,0-1 0,-1 8 0,0 4-301,1-5 114,1 22-8,-1-30 102,1 0 0,-1 0 1,1 0-1,-1-1 0,1 1 0,-1 0 0,1 0 1,0-1-1,0 1 0,0 0 0,0-1 0,2 3 1,-3-3 8,1-1 1,-1 0-1,1 1 1,-1-1-1,1 0 1,-1 0-1,1 1 1,-1-1-1,1 0 1,0 0-1,-1 0 1,1 1-1,-1-1 1,1 0-1,0 0 1,-1 0-1,1 0 1,-1 0 0,1 0-1,0 0 1,-1-1-1,1 1 1,0 0-1,1-1 28,24 1 290,-22-2-442,0-2 74,-1 1 35,0 0 0,1-1 0,-1 1 0,6-3 1,-5 4 10,-3 2 0,-1-1 0,1 1 0,0 0 0,-1 0 0,1-1 0,-1 1 0,1 0 0,-1-1 0,1 1 0,-1-1 0,1 1 0,-1 0 0,0-1 0,1 1 0,-1-1 0,0 1 0,1-1 0,-1 1 0,0-1 0,1 0 0,-1 0-1,2-3-9,12-22-89,-8 22-4,-2 1-58,-2-9 79,-2-11 158,0 23-75,0 0 0,0 0 0,0 0-1,0 0 1,0 0 0,0 0 0,0 0 0,0 0-1,0-1 1,0 1 0,0 0 0,0 0-1,0 0 1,0 0 0,0 0 0,0 0 0,0 0-1,0 0 1,0 0 0,0 0 0,0 0-1,0 0 1,0-1 0,0 1 0,0 0 0,0 0-1,0 0 1,0 0 0,0 0 0,0 0 0,0 0-1,0 0 1,0 0 0,0 0 0,1 0-1,-1 0 1,0 0 0,0 0 0,0 0 0,0 0-1,0 0 1,0 0 0,0 0 0,0 0-1,0 0 1,0 0 0,0 0 0,0 0 0,1 0-1,-1 0 1,0 0 0,0 0 0,0 0 0,0 0-1,0 0 1,0 0 0,9-3-63,-6-6-5,-3 9 59,0 0 1,0 0 0,0-1-1,1 1 1,-1 0 0,0 0-1,0 0 1,0-1 0,1 1-1,-1 0 1,0 0 0,0 0-1,1 0 1,-1 0 0,0 0-1,0 0 1,1 0 0,-1-1 0,0 1-1,0 0 1,1 0 0,-1 0-1,0 0 1,0 0 0,1 0-1,-1 1 1,5-1-22,0 2-28,10 11 48,-10-13 15,-2 1 3,-2 2-3,0-1-1,-1 0 0,1 1 1,-1-1-1,1 1 1,-1-1-1,0 1 0,0 0 1,0-1-1,-1 4 1,1 5 124,0-4-51,0-4-74,1 0 0,-1 0 1,0 1-1,0-1 0,-1 0 0,1 0 1,-1 0-1,-1 5 0,1-6 7,1-2-6,-1 1 0,1-1 0,-1 1 0,1 0 0,0-1-1,-1 1 1,1-1 0,0 1 0,-1 0 0,1-1 0,0 1 0,0-1 0,0 1 0,0 0 0,0-1 0,-1 1 0,1 0 0,0-1 0,0 1 0,1 0 0,-1-1 0,0 1 0,0 0 0,0-1 0,0 1 0,0 0 0,1-1 0,-1 1 0,0 0 0,1-1 0,-1 1 0,0-1-1,1 1 1,-1-1 0,1 1 0,-1-1 0,1 1 0,2 1 34,-3 2-69,0-4 25,-1 1 0,1-1-1,0 0 1,0 1-1,0-1 1,0 1-1,0-1 1,0 0 0,0 1-1,0-1 1,0 1-1,0-1 1,0 1-1,0-1 1,0 0 0,1 1-1,-1-1 1,0 0-1,0 1 1,0-1-1,0 1 1,1-1 0,-1 0-1,0 1 1,1-1-1,1 0-10,-1 0-1,1 0 0,-1-1 1,1 1-1,-1-1 1,1 0-1,-1 1 0,3-3 1,-2 2 9,0 0 0,0 0-1,0 0 1,0 1 0,0-1 0,0 0 0,0 1 0,0-1-1,4 0 1,-3 1 14,0 0-1,1-1 0,-1 0 1,0 1-1,1-2 0,-1 1 1,0 0-1,0 0 1,0-1-1,0 0 0,0 0 1,0 0-1,0 0 0,-1 0 1,1 0-1,-1-1 1,4-4-1,23-17-198,-24 20 143,1-1-1,-1 1 0,0-1 1,0 0-1,-1 0 0,0 0 1,1-1-1,-2 1 0,1-1 1,-1 0-1,1 0 0,-2 0 1,1-1-1,-1 1 0,3-11 1,-5 12 29,7-30 32,-3-1-1,1-44 0,-5 15 1265,0 68-1238,-1-1 0,1 1 0,0 0 0,-1-1 0,0 1 0,-2 4 0,-3 12 88,5-10-85,0 0 0,0 1 1,1-1-1,0 1 0,2 9 0,10 50 145,-9-51-168,-1-10 10,0-1 1,1 0 0,-1 0 0,1 0-1,1 0 1,5 8 0,30 38 320,-19-26-261,-12-19-445,0 0 0,1 0 0,0-1 0,0 0 0,0 0 0,1-1 0,0 0 1,11 4-1,-20-10 271,0 1 0,0-1 0,0 0 1,0 0-1,0 0 0,0 1 0,0-1 0,0 0 1,0 0-1,0 0 0,0-1 0,-1 1 1,1 0-1,0 0 0,0-1 0,0 1 1,0 0-1,0-1 0,0 1 0,0-1 0,0 1 1,-1-1-1,1 1 0,1-2 0,4-2-709,8 1-398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42 4736,'0'0'2128,"-2"0"-1734,-7 0 262,7 0 240,-37 1-243,24 0-612,0-1 0,0 0-1,-28-4 1,32 1 1,-3 0 42,-1 1 0,-26-2 0,20 3 64,-1-2 1,-36-8 0,39 7-8,1 1 0,-32-3 0,45 7-123,0-1-1,0 1 1,0 0 0,1 0-1,-1 0 1,0 1 0,1-1-1,-1 1 1,1 0 0,-1 1-1,1-1 1,-7 6 0,6-5 8,1 0 30,0 0-1,0 0 1,0 1-1,1-1 1,-1 1 0,1 0-1,0 0 1,0 0 0,0 1-1,0-1 1,1 1-1,-3 5 1,1 3 47,0 1-1,-5 28 1,0 3-137,-5 28 92,-7 103-1,12-86 63,6-71-27,-6 22 1,5-27 59,1-1 0,1 1 1,-2 25-1,4 83 839,0-121-983,0 0-1,0-1 1,0 1 0,0 0-1,1 0 1,-1 0 0,0 0-1,0 0 1,1 0 0,-1-1-1,0 1 1,1 0 0,-1 0-1,1 0 1,-1-1 0,1 1-1,0 0 1,-1-1 0,1 1-1,1 0 1,17 8 178,-5-3 4,-8-3-135,68 31 448,-28-16-99,-43-17-417,-1 0 0,0 0 0,1 0 0,-1 1 0,0-1 0,1 0 0,1 3 0,3 4-498,4 0-633,3 1-873,0-7 619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10 6400,'1'-9'2976,"-4"16"-1654,-7-1-674,9-6-566,0 1 1,-1-1-1,1 1 0,0 0 1,0 0-1,-1 0 0,1 0 0,0 0 1,0 0-1,0 0 0,0 0 0,-1 2 1,-7 8 134,0-1 1,-1 0-1,0 0 1,-1 0-1,-20 13 1,13-9-89,-24 21-1,32-26-151,0 0 0,-1-1-1,0 0 1,0-1 0,-1 0-1,0-1 1,-20 7 0,31-13-1,0 1 0,1-1 0,-1 0 0,0 0 0,0 0 0,0 1 0,1-1 0,-1 0 0,0 1 0,0-1 0,1 1 0,-1-1 0,0 1 0,1-1 0,-1 1 0,0 0 0,1-1 0,-1 2 0,-4 3-118,2-2 67,1 1-44,7 3 18,-5-7 98,1 1-14,-1-1 1,1 0 0,-1 1 0,0-1 0,1 0-1,-1 1 1,1-1 0,-1 0 0,1 0 0,-1 1-1,1-1 1,-1 0 0,1 0 0,0 0-1,-1 0 1,1 0 0,-1 0 0,1 0 0,-1 0-1,2 0 1,3 1-33,1 2 35,1 0-1,-1 1 1,1 0-1,-1 0 1,0 1-1,-1-1 0,1 1 1,-1 0-1,0 1 1,6 7-1,-6-3 33,-3-8-9,-1 1 1,1 0 0,0 0-1,-1-1 1,1 1-1,1-1 1,-1 1-1,0-1 1,1 0-1,2 2 1,-3-2-5,2 1-90,1 0 0,-1 0 0,1 0 0,-1-1 1,1 0-1,0 0 0,0 0 0,0 0 0,0-1 0,1 0 1,9 1-1,-3-2-429,-3 1-28,-1-1 1,1 0-1,0-1 1,9-1-1,-17 1 449,1 0-1,0 1 1,-1-1-1,1 0 1,-1 0 0,1-1-1,-1 1 1,0 0-1,2-2 1,-3 3 89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51 112 5824,'0'0'1866,"3"0"-1130,-2 0-610,1 0-1,-1 1 1,1-1-1,-1 1 0,1-1 1,0 1-1,-1 0 0,3 1 1,-2-1-24,0 0 0,0 0 0,-1 0 0,1 0 0,0-1 0,1 1 0,-1 0 0,0-1 1,3 1-1,-3-1-66,-1 0-1,0 0 1,1 0 0,-1 1 0,0-1 0,1 0 0,-1 1 0,0-1 0,1 1 0,-1-1 0,0 1 0,2 1 0,8 3 206,-8-4-201,0 0-1,1-1 1,-1 1-1,0-1 1,0 0-1,6 0 1,8 0 112,-1-2-8,1-1 0,0 0 0,-1-1 1,27-10-1,-32 13-35,10-1 150,-21 2-254,1 0 0,-1 0 0,0 0 0,1-1 0,-1 1 0,0 0 0,1 0 0,-1 0 1,0 0-1,0-1 0,1 1 0,-1 0 0,0 0 0,0-1 0,1 1 0,-1 0 0,0 0 0,0-1 1,1 1-1,-1 0 0,0-1 0,0 1 0,0 0 0,0-1 0,0 1 0,1 0 0,-1-1 0,0 1 1,0 0-1,0-1 0,0 1 0,0 0 0,0-1 0,0 1 0,0 0 0,0-1 0,0 1 0,-1 0 1,1-1-1,0 1 0,0 0 0,0-1 0,0 1 0,0 0 0,-1-1 0,0-1 9,-1 0-1,1 0 1,-1 0-1,1 0 1,-1 0-1,0 0 1,0 1-1,0-1 1,0 0-1,0 1 1,0 0-1,-1 0 1,1-1-1,0 1 1,-1 1-1,1-1 1,0 0-1,-1 1 1,1-1-1,-4 0 1,-1 0-10,-7-3 76,0 1 1,0 1 0,0 0 0,-1 1-1,-17 1 1,29 0-53,-4 0 40,0 0 1,0 0 0,1 1 0,-1-1-1,0 2 1,1-1 0,-1 1-1,1 0 1,-10 4 0,6-1-39,-1 0-11,0 1 0,-12 8 0,21-12-20,0-1 0,0 0 0,1 0 1,-1 1-1,1-1 0,-1 1 0,1 0 1,0-1-1,-1 1 0,1 0 0,0 0 1,0-1-1,0 1 0,0 0 0,1 0 1,-1 0-1,0 0 0,1 0 0,-1 3 1,1-3 0,1 0 1,-1-1 0,1 1-1,-1-1 1,1 1 0,0-1 0,-1 1-1,1-1 1,0 0 0,0 1 0,0-1-1,0 0 1,0 0 0,1 1 0,-1-1-1,0 0 1,0 0 0,1 0-1,1 1 1,31 15 81,-24-14-69,1 0 1,-1-1-1,17 3 1,-4-2-30,-9 0 0,14 1-93,0-8-172,-14 1 128,16-2-107,-11 3-39,1-2 0,-1 0 0,30-11 0,-31 7 68,-4 3 57,24-13 0,-6-5 189,-20 16-5,-8 5 7,0 0 0,0 0 0,0-1 0,0 0 0,-1 1 0,1-1 0,-1-1 0,0 1-1,0 0 1,3-5 0,-3 4 25,16-28 381,-18 28-274,0 1 1,0 0-1,0-1 0,0 1 1,-1-1-1,0 1 0,1-6 1,-1 6 275,-3 17 198,1-10-582,1-1-1,-1 1 1,1 0-1,-1 0 0,1 0 1,0 0-1,0 0 1,1 0-1,-1 0 1,1 0-1,0 0 0,1 7 1,-1 0 22,-1-4-6,1 0 1,0 1 0,3 13 0,11 32 21,-13-51-72,0 0 1,0 0-1,1 0 1,-1 0 0,0-1-1,1 1 1,0 0 0,-1-1-1,1 0 1,0 1-1,-1-1 1,1 0 0,0 0-1,0 0 1,3 2 0,4 2 77,-7-4-31,0 1 0,1-1 1,-1 1-1,0-1 1,0 0-1,1 0 0,-1 0 1,1 0-1,-1 0 1,1-1-1,-1 1 0,1-1 1,-1 1-1,1-1 1,0 0-1,-1 0 0,4-1 1,-2 2-47,-4-1-12,1 0 1,0 0-1,0 0 1,0 0-1,0 0 1,0 0-1,0 0 1,0 0-1,-1 0 1,1-1-1,0 1 0,0 0 1,0 0-1,0-1 1,-1 1-1,1-1 1,0 1-1,0-1 1,-1 1-1,1-1 1,0 1-1,-1-1 1,1 1-1,0-1 0,-1 0 1,1 1-1,-1-1 1,1 0-1,-1 0 1,1 0-1,-1 1 1,1-2-1,0 0-19,0 0 0,1 0 0,-1 1 0,1-1-1,-1 0 1,1 1 0,0 0 0,-1-1 0,1 1 0,2-1-1,12-11-149,-9-4-160,-6 13 252,0 1 1,1-1-1,0 0 0,3-6 1,1 0-32,-2 5 37,-1 0 0,1-1 1,7-7-1,1-2-139,-7 9 299,6 11 436,-2-1-210,-7-4-276,-1 0 0,0 1 0,0 0 0,1-1-1,-1 1 1,0 0 0,0-1 0,0 1 0,0 0-1,0 0 1,0 0 0,0 0 0,0 0 0,0 0-1,1 2 1,11 15 207,27 29-1,-25-31-443,-12-13-366,0 1-1,1 0 1,-1-1 0,1 0 0,9 6-1,1-6-1282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40 112 5568,'-8'0'3345,"21"0"-2076,24 0-918,-29-1-293,1 0-1,-1 0 1,1-1-1,-1 0 1,0-1-1,14-5 1,4-2 110,-22 9-150,53-21 258,-51 19-225,1 0 0,0-1 0,-1 0 0,0 0 0,0 0-1,6-7 1,-11 11-48,-1 0 0,1-1-1,-1 1 1,1 0 0,-1-1 0,0 1-1,1 0 1,-1-1 0,0 1 0,1-1-1,-1 1 1,0-1 0,1 1-1,-1-1 1,0 1 0,0-1 0,0 1-1,1-1 1,-1 1 0,0-1-1,0 1 1,0-1 0,0 1 0,0-1-1,0 0 1,0 1 0,0-1-1,0 1 1,0-1 0,-1 1 0,1-1-1,0 1 1,0-1 0,-1 0 0,0 0-2,0 0 0,0 0 1,-1 0-1,1 1 1,0-1-1,-1 0 1,1 1-1,0-1 1,-1 1-1,1-1 1,-1 1-1,-2 0 1,-3-1-36,-1 0 1,0 1-1,0 0 1,-13 2-1,11 0-13,-1 1 0,-16 8 0,3-2 17,16-6 79,-1 1-1,2-1 1,-1 2-1,0-1 1,1 1 0,0 0-1,0 0 1,0 1-1,-7 8 1,7-7 5,0 1 1,1-1 0,0 2 0,0-1-1,1 1 1,0-1 0,0 1 0,1 1 0,0-1-1,1 1 1,-4 16 0,5-14-38,1 0 0,0 0 0,0 0 0,2 0 0,-1 0 0,1 1 0,1-1 0,6 22 0,-6-28 5,-1-1 0,1 1 1,0-1-1,1 0 0,-1 0 0,1 0 0,0 0 0,1 0 0,3 5 0,-4-7 4,0-1-1,1 1 0,-1-1 1,0 1-1,1-1 0,-1 0 1,1-1-1,0 1 0,0 0 1,-1-1-1,1 0 1,0 0-1,7 1 0,6-1-155,-1-1 0,0-1 0,1 0 0,-1-1 0,0-1-1,0-1 1,0 0 0,0-1 0,15-7 0,-19 7-257,19-15 0,-16 11 105,5-3-191,-1-1-1,0 0 1,18-19 0,-22 17 121,-7 8 175,0-1 0,0 0 1,-1 0-1,0-1 0,-1 0 0,8-13 0,-5 4 16,-6 14 258,-1 0 1,0 0-1,0 0 0,0 0 0,0 0 0,-1 0 1,0-1-1,1 1 0,0-9 0,-2-15 1860,0 26-282,2 7-1099,0-1-434,-1-2-92,0 1 0,0-1 0,0 0 1,0 1-1,1-1 0,-1 0 0,1 0 0,-1 0 0,1 0 0,0 0 0,0-1 0,0 1 1,0 0-1,0-1 0,3 2 0,30 13 302,-16-3-216,-15-10-83,0 0 0,1 0 0,-1-1 0,1 1 0,0-1 0,-1 0 0,1 0 0,0-1 0,9 2 1,8 0-208,-1-2 0,0-1 0,0-1 0,1 0 0,-1-2 0,33-7 0,-10 0-2614,61-22 0,-75 18 1430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6464,'-56'0'2944,"1"0"-2560,27 14 1408,14 0-1056,-14 0 416,0 14-672,0 0-448,14 14-32,-14 0 32,14 0 0,14-28-2144,0 13 1184,14-27-4448,0 0 3008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6880,'-28'42'3136,"14"13"-2720,14-13-96,0 14-256,-14 28 320,14 0-192,-14-1 96,14 15-160,-14 0-128,14-28-32,-14-15-1184,14 1 672,0-14-1760,0-14 1312</inkml:trace>
  <inkml:trace contextRef="#ctx0" brushRef="#br0" timeOffset="1">0 210 6048,'0'0'1952,"7"-2"-1179,-1 0-698,-1 0 66,0 0 1,0 0-1,1 1 1,-1 0-1,0 0 1,1 0-1,-1 1 1,1 0 0,-1 0-1,0 0 1,1 0-1,6 2 1,-2 2 25,1 0 0,-1 0 1,-1 1-1,1 0 1,-1 1-1,1 0 0,-1 1 1,-1-1-1,0 2 0,0-1 1,12 15-1,-12-13-59,-1 1-1,0-1 0,0 2 1,-1-1-1,0 1 0,-1 0 1,0 0-1,-1 1 0,0 0 1,3 17-1,-6-22-44,0 0 1,-1 0-1,-1 0 0,1 0 1,-1 0-1,0 0 1,0 0-1,-1 0 0,0 0 1,0 0-1,-1-1 1,0 1-1,0-1 0,0 0 1,-1 0-1,0 0 1,0 0-1,0-1 0,-1 1 1,-9 7-1,0-1-101,-1 0 1,0-1-1,-1-1 0,0-1 0,-1 0 0,-25 10 1,39-18-153,0 0 0,1 0 0,-1 0 1,1 0-1,-1 0 0,0-1 0,0 1 1,0-1-1,1 0 0,-1 0 0,0 0 1,0 0-1,0 0 0,1-1 0,-1 1 1,0-1-1,0 1 0,-3-3 0,-11 1-1740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4480,'-14'14'2016</inkml:trace>
  <inkml:trace contextRef="#ctx0" brushRef="#br0" timeOffset="1">126 71 3552,'0'0'1632,"0"-14"-1440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6880,'-41'-28'3136,"41"14"-2720,14 14 32,-1 0-320,15 0 800,14 0-512,0 0 96,0 0-320,14 0 192,0 0-256,-1 0-896,1 0 416,0 0-1856,-14 14 1248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5824,'-13'42'2624,"-1"27"-2272,0-41 352,14 0-448,0 14 128,14 0-256,-14 0-544,0-14 192,14 0-2368,-1-14 1440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5728,'-12'23'1840,"12"-22"-1804,0-1 1,-1 1-1,1 0 1,0 0-1,0-1 1,0 1-1,0 0 1,-1 0 0,1 0-1,0-1 1,0 1-1,1 0 1,-1 0-1,0-1 1,0 1-1,0 0 1,0 0-1,1-1 1,-1 2-1,6 36 319,0 68 0,3 15 263,-13-81-583,1-19-38,1 34 23,0 13 227,-3-38-132,2-13 124,-1 34-1,4-45-129,0 0 1,-1-1-1,0 1 0,0 0 1,0 0-1,0 0 1,-4 7-1,3-9 35,0 17 277,2-16-266,2-10-113,1 0-47,-2 3-3,1 0 1,-1-1 0,0 1-1,0-1 1,0 0-1,-1 1 1,1-1 0,-1 1-1,1-1 1,-1 0 0,0 0-1,0-3 1,0 0-90,0 0 0,1-1-1,0 1 1,0 0 0,0 0 0,1 0 0,-1 0 0,6-10-1,9-18-473,-5 10 401,18-27-1,-17 37 240,-11 14-62,-1 0-1,0 0 1,1-1-1,-1 1 1,0 0-1,1 0 1,-1 0-1,0-1 1,1 1 0,-1 0-1,1 0 1,-1 0-1,1 0 1,-1 0-1,0 0 1,1 0-1,-1 0 1,1 0-1,-1 0 1,1 0-1,-1 0 1,0 0-1,1 0 1,-1 0-1,1 0 1,-1 0-1,0 0 1,1 1-1,-1-1 1,1 0-1,-1 1 1,3 3 229,0 0 1,-1 1 0,0 0 0,2 5 0,-2-5-55,-1 0 0,-1 1 0,1-1 0,-1 0 0,0 1 0,0-1 0,-1 1 0,1-1 0,-1 1 0,0-1 0,-3 7 0,2-3-131,0 1 0,0 0 1,0 15-1,2 124-190,0-148 73,0 0 1,0 0-1,0 1 0,0-1 0,0 0 1,0 0-1,1 0 0,-1 0 0,1 0 1,0 2-1,-1-3 33,0 1 0,0-1 0,0 0-1,1 0 1,-1 0 0,0 0 0,0 0 0,0 1 0,0-1 0,1 0 0,-1 0 0,0 0 0,0 0 0,0 0 0,1 0-1,-1 0 1,0 0 0,0 0 0,0 0 0,1 0 0,-1 0 0,0 1 0,0-2 0,0 1 0,1 0 0,-1 0 0,0 0-1,0 0 1,1 0 0,-1 0 0,0 0 0,0 0 0,0 0 0,0 0 0,1 0 0,-1 0 0,0 0 0,0-1 0,0 1-1,1 0 1,-1 0 0,0 0 0,0 0 0,0-1 0,0 1 0,1-1-46,-1 1 0,0-1-1,1 0 1,-1 1 0,0-1 0,0 0-1,1 0 1,-1 1 0,0-1 0,0 0-1,0 0 1,0 1 0,0-3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5568,'-12'-11'1786,"10"8"-1071,1 3-628,-1 0 0,1 0-1,0 0 1,0 0 0,0 0 0,0 1-1,0-1 1,0 0 0,0 0 0,0 1 0,0-1-1,0 1 1,0-1 0,0 1 0,0-1-1,0 1 1,0 0 0,0-1 0,0 1-1,0 0 1,1 0 0,-1 0 0,0-1-1,1 1 1,-2 2 0,-2 6 234,3-7-248,0 0 0,0 0 0,0 0-1,0 0 1,0 0 0,-1 0 0,1 0-1,-2 1 1,1-1-45,1 0 1,-1 0-1,1 0 0,-1 0 0,1 0 1,0 0-1,0 0 0,0 0 1,0 1-1,1-1 0,-1 0 1,1 1-1,-1-1 0,1 0 0,0 1 1,0-1-1,0 1 0,0-1 1,0 0-1,0 1 0,1-1 1,-1 0-1,1 1 0,0-1 0,-1 0 1,3 4-1,-1-2-102,-1-1-1,1 0 1,0 0-1,0 0 1,0 0-1,0-1 1,1 1-1,-1-1 1,1 1 0,0-1-1,-1 0 1,1 0-1,0 0 1,0 0-1,0 0 1,1-1-1,5 2 1,0-1-228,1-1 0,-1 0 0,1-1 0,12-1 0,1 1-76,-20 0 340,0 0 1,0-1-1,0 1 1,0-1-1,0 1 0,0-1 1,-1 0-1,1 0 1,0 0-1,-1-1 0,1 1 1,0 0-1,-1-1 0,0 0 1,1 0-1,-1 1 1,0-1-1,4-5 0,-6 7 36,0 0-1,1 0 0,-1-1 1,0 1-1,0 0 0,0 0 1,0-1-1,1 1 0,-1 0 1,0 0-1,0-1 0,0 1 1,0 0-1,0 0 0,0-1 1,0 1-1,0 0 0,0 0 1,0-1-1,0 1 0,0 0 1,0-1-1,0 1 0,0 0 1,0-1-1,0-1 20,0 0 0,0 0 0,0-1 1,-1 1-1,1 0 0,-1 0 0,1 0 0,-1 0 0,0 0 0,0 0 0,0 0 0,0 0 0,-1-2 1,0 2 13,-1 0 0,1-1 0,0 1 0,0 1 0,-1-1 1,1 0-1,-1 1 0,1-1 0,-1 1 0,0 0 0,-5-2 0,-16-9 246,0 1-668,9 8-2758,38 3 1714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14 5216,'0'0'2352,"0"-2"-1904,0 0-343,0 2-58,1-1 1,-1 1-1,0-1 1,0 1-1,0 0 1,0-1-1,0 1 0,0 0 1,0-1-1,0 1 1,-1 0-1,1-1 1,0 1-1,0 0 0,0-1 1,0 1-1,0 0 1,-1-1-1,1 1 1,0 0-1,0-1 0,0 1 1,-1 0-1,-15-2 1387,12 2-1388,1 1-1,-1 0 1,0-1 0,1 1-1,-1 1 1,1-1-1,-1 0 1,-4 4 0,6-5-36,-1 1-1,1 0 1,-1-1 0,1 1 0,-1-1 0,1 0 0,-1 0-1,1 0 1,-1 0 0,-3 0 0,-4-1-17,-4 1-32,6 0 14,0 0 0,0 0 0,-12-2 0,8-1 39,-1 0 17,-1 1 0,-1 0 1,-14 0-1,-286 2 2305,314 0-2339,0 0 0,1 0 0,-1 1 0,0-1 0,0 0 0,0 0 0,0 1 0,1-1 0,-1 0 0,0 1 0,0-1-1,1 1 1,-1-1 0,0 1 0,1-1 0,-1 1 0,0-1 0,1 1 0,-1 0 0,1 0 0,-1-1 0,1 1 0,-1 0 0,1-1 0,0 1 0,-1 1 0,-8 12 42,5-10-30,0 1 0,1 0-1,0 0 1,0 0 0,1 0-1,-1 0 1,-1 6 0,-10 38 108,1 25-10,11-58-96,-3 16 36,-14 2 103,12 1 4,1-15 98,5-17-237,0-1 1,0 1-1,1-1 0,-1 1 0,1 0 0,-1-1 0,1 4 1,0 51-272,0-55 265,0 0 0,0-1 1,0 1-1,1-1 0,-1 1 0,0 0 1,1-1-1,-1 1 0,1-1 1,0 1-1,-1-1 0,1 1 1,0-1-1,0 0 0,0 1 1,0-1-1,0 0 0,0 0 1,0 0-1,1 0 0,-1 0 0,0 0 1,1 0-1,-1 0 0,0 0 1,1 0-1,-1-1 0,1 1 1,0-1-1,-1 1 0,3 0 1,6 0 84,0 1 1,0-2-1,0 1 1,13-2-1,-5 1-11,-3 1-120,26 4 0,-24-2-779,32 1-1,-3-4-911,-21 0-5183,-14 0 4436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3648,'0'0'1173,"4"3"-703,-3-3-451,1 1 50,0 0 0,0 0 0,-1 0 0,1 0 0,0 0 0,-1 0 1,1 0-1,-1 1 0,0-1 0,1 1 0,-1-1 0,0 1 1,0-1-1,0 1 0,0 0 0,1 2 0,21 24 998,-18-16-827,4-8-139,-4 2-62,-5-5-35,0-1-1,0 1 1,0-1 0,0 0 0,1 0 0,-1 1 0,0-1 0,0 0 0,0 1 0,1-1 0,-1 0 0,0 0 0,1 1-1,-1-1 1,0 0 0,1 0 0,-1 0 0,0 1 0,1-1 0,-1 0 0,0 0 0,1 0 0,-1 0 0,0 0 0,1 0-1,-1 0 1,1 0 0,-1 0 0,0 0 0,1 0 0,-1 0-10,1 0 1,-1 1-1,0-1 0,0 0 0,0 0 0,1 0 1,-1 0-1,0 1 0,0-1 0,0 0 0,0 0 1,0 1-1,1-1 0,-1 0 0,0 0 0,0 1 1,0-1-1,0 0 0,0 0 0,0 1 1,0-1-1,0 0 0,0 0 0,0 1 0,0-1 1,0 1-1,0 4-174,0-3-220,0-14-2805,0 12 3198,0 0-1,-1 0 1,1 0 0,0 0-1,0 0 1,0 0 0,0 0-1,0 0 1,0 0 0,0 0 0,0 0-1,0-1 1,0 1 0,0 0-1,0 0 1,0 0 0,0 0 0,0 0-1,0 0 1,1 0 0,-1 0-1,0 0 1,0 0 0,0 0-1,0 0 1,0-1 0,0 1 0,0 0-1,0 0 1,0 0 0,0 0-1,0 0 1,0 0 0,0 0-1,0 0 1,0 0 0,0 0 0,0 0-1,1 0 1,-1 0 0,0 0-1,0 0 1,0 0 0,0 0-1,0 0 1,0 0 0,0 0 0,0 0-1,0 0 1,0 0 0,0 0-1,0 0 1,1 0 0,-1 0-1,0 0 1,0 0 0,1 0 63,-1 0-1,1 0 1,0 0 0,0-1-1,0 1 1,-1 0 0,1 0 0,0-1-1,0 1 1,-1-1 0,1 1-1,0-1 1,-1 1 0,1-1 0,-1 1-1,1-1 1,0 0 0,11-8 1629,0-1-123,-11 10-1483,-1 0-1,1-1 0,-1 1 1,1 0-1,-1 0 0,1-1 1,-1 1-1,1 0 0,-1 0 1,1 0-1,0 0 0,-1-1 1,1 1-1,-1 0 0,1 0 1,0 0-1,-1 0 0,1 0 1,-1 1-1,1-1 0,-1 0 1,1 0-1,0 0 0,-1 0 1,1 1-1,-1-1 0,1 1 1,2-1 218,4 3 24,8 2 145,-1 0 0,1-1 0,0-1 0,28 3 0,-22-6-382,-6-1-242,0 2 0,18 1 0,6 5-391,-18-11-251,-9 1 325,-7 2 286,0 1-1,0-1 0,1 1 0,7 0 0,9 0-935,-20 0 1049,0 0 0,1 0 0,-1 0 0,0 0 0,0-1 0,1 1 0,-1-1 0,0 1 0,0-1 0,0 0 0,0 0 0,0 0 0,0 0 0,0 0 0,3-3 0,-5 4 46,1 0 0,-1-1 1,0 1-1,1-1 1,-1 0-1,0 1 0,0-1 1,1 1-1,-1-1 0,0 1 1,0-1-1,0 1 0,0-1 1,0 0-1,0 1 1,1-1-1,-2 1 0,1-1 1,0 0-1,0 1 0,0-1 1,0 1-1,0-2 0,-1 0-96,1 1 151,0-1-1,0 1 1,0-1-1,-1 1 1,1-1-1,0 1 1,-1-1-1,1 1 1,-1 0-1,0-1 1,1 1-1,-1 0 1,0-1-1,0 1 0,0 0 1,0 0-1,0 0 1,0 0-1,-2-2 1,3 3-24,-11-11 1332,11 11-1281,0 0 0,0 1 0,1-1 0,-1 0 0,0 1 0,0-1 0,1 0 0,-1 1 0,0-1 0,0 1 0,0-1 0,0 1 0,0-1 0,0 0 0,0 1-1,0-1 1,0 1 0,0-1 0,0 1 0,0-1 0,0 0 0,0 1 0,0-1 0,0 1 0,0-1 0,-1 0 0,1 1 0,0-1 0,0 1 0,-1-1 0,1 0 0,0 1-1,0-1 1,-1 0 0,1 1 0,0-1 0,-1 0 0,1 0 0,0 1 0,-1-1 0,1 0 0,0 0 0,-1 0 0,1 1 0,-1-1 0,1 0 0,0 0 0,-1 0 0,1 0-1,-1 0 1,1 0 0,-1 0 0,1 0 0,0 0 0,-1 0 0,1 0 0,-1 0 0,1 0 0,-1 0 0,1 0 0,0-1 0,-1 1 0,1 0 0,-1 0 0,1 0-1,0-1 1,-1 1 0,1 0 0,1 1-3,1 1-1,-1 0 1,0 0-1,1 0 0,-1 0 1,0 0-1,0 1 1,-1-1-1,1 0 0,0 3 1,0-1-2,1 1 0,-1-1 1,1 0-1,0 0 0,3 5 0,1 0 8,-2 1 0,1-1 0,-1 1 0,5 17-1,7 20 40,-10-33-53,1 0-226,-1 0 0,-1 0-1,0 1 1,4 23 0,5 72-1404,-13-104 1434,-1 0 1,1 1 0,-1-1-1,0 1 1,-1-1 0,0 0-1,0 1 1,0-1 0,0 0-1,-1 0 1,0 0-1,-1 0 1,1 0 0,-1 0-1,0 0 1,-7 9 0,-14 13-348,23-26 494,0 0-1,-1 0 1,1 0-1,-1 0 1,0 0-1,0-1 1,0 1-1,0-1 1,0 1-1,0-1 0,0 1 1,0-1-1,0 0 1,-1 0-1,1 0 1,-1 0-1,1-1 1,0 1-1,-1-1 1,-3 1-1,-3 1 23,2-1 79,1 0 1,-1 0-1,1 0 1,-1-1-1,-12 0 0,15-1 2,-1 0 0,1-1 0,-1 1 0,1-1 0,0 0 0,0 0 0,0 0 0,0 0-1,-6-6 1,8 7-75,0 0 0,0 0-1,0-1 1,0 1-1,1-1 1,-1 1 0,1-1-1,-1 0 1,1 0 0,-1 0-1,1 0 1,0 1-1,0-2 1,0 1 0,0 0-1,0 0 1,1 0 0,-1 0-1,1 0 1,-1-1-1,1 1 1,0 0 0,0 0-1,0-1 1,0 1-1,0 0 1,1-5 0,2-8-55,0 0-1,1 0 1,0 0 0,1 0 0,1 1 0,1 0-1,0 0 1,0 1 0,17-22 0,-7 13-36,77-91-397,-26 53 356,2-3 347,-3 12 31,-47 30-10,0 0 0,25-38 0,-30 39-32,-6 8 127,-1 1-1,0-1 0,-1 0 0,0 0 0,10-27 1,-5 2 1078,-12 35-1344,0 1 0,1-1 1,-1 0-1,0 1 0,0-1 0,0 0 1,0 1-1,0-1 0,0-1 0,-1 2-63,1 1-1,0-1 0,0 1 0,0-1 0,0 1 0,-1-1 1,1 1-1,0 0 0,0-1 0,-1 1 0,1-1 0,0 1 1,-1 0-1,1-1 0,0 1 0,-1 0 0,1-1 0,-1 1 0,0-1 1,0 1-8,1 0 0,-1 0 0,0 0 0,0 0 0,0 0 0,1 0 0,-1 0 1,0 0-1,0 1 0,0-1 0,1 0 0,-1 0 0,0 1 0,0-1 0,1 0 1,-1 1-1,0-1 0,1 1 0,-1-1 0,0 1 0,1-1 0,-1 1 0,1-1 1,-1 1-1,1 0 0,-1-1 0,1 1 0,-1 0 0,-3 5 66,1-1-1,0 1 0,0 0 1,0-1-1,1 1 0,-1 1 1,-2 11-1,1 30 145,3-42-207,0 0 1,0 1-1,0-1 1,0 0 0,1 1 0,0-1 0,0 1 0,1-1 0,0 1-1,0-1 1,3 10 0,3 5 18,-4-9 9,1 0-1,0-1 0,8 15 0,30 32-54,-40-56-35,0 0 1,-1 0 0,1 0-1,0 0 1,0 0-1,1 0 1,-1-1 0,0 1-1,0-1 1,1 1-1,-1-1 1,1 0-1,-1 0 1,5 1 0,1-1-529,1 0 1,-1 0-1,14-1 1,-10 0-115,-11 0 571,1 0-1,-1 0 0,1-1 0,-1 1 0,1 0 1,-1-1-1,1 1 0,-1-1 0,0 0 1,1 1-1,-1-1 0,3-2 0,-4 3 72,1 0 0,-1-1 1,1 1-1,-1-1 0,1 1 0,-1-1 0,1 1 0,-1-1 0,0 0 0,1 1 0,-1-1 1,0 1-1,0-1 0,1 0 0,-1 1 0,0-1 0,0 0 0,0 1 0,0-1 0,0 0 1,0 1-1,0-1 0,0 0 0,0 1 0,0-1 0,0 0 0,0 1 0,0-1 0,-1 0 0,1 1 1,-1-2-1,-27-54-1865,27 55 2040,0 0-1,0-1 0,0 1 0,-1 0 0,1 0 0,0 0 1,-1 0-1,1 0 0,-1 1 0,1-1 0,-1 0 0,0 1 0,1-1 1,-1 1-1,1-1 0,-1 1 0,0 0 0,0 0 0,1 0 1,-1 0-1,0 0 0,-2 0 0,4 0-112,0 0-1,0 0 1,0 0-1,0 0 1,0 0-1,0 0 1,0 1 0,0-1-1,1 0 1,-1 0-1,0 0 1,0 0 0,0 0-1,0 0 1,0 0-1,0 0 1,0 0-1,0 0 1,0 0 0,0 0-1,0 0 1,0 0-1,0 0 1,0 0-1,0 1 1,0-1 0,0 0-1,0 0 1,0 0-1,0 0 1,0 0 0,0 0-1,0 0 1,0 0-1,0 0 1,0 0-1,-1 0 1,1 0 0,0 0-1,0 0 1,0 0-1,0 0 1,0 0-1,0 0 1,0 1 0,4 3 225,-2-2-158,-1-1-1,1 1 0,-1 0 0,1-1 1,0 1-1,-1-1 0,1 1 1,0-1-1,0 0 0,0 0 0,0 0 1,0 0-1,0 0 0,0-1 1,1 1-1,3 0 0,33-1 200,-36 0-268,1-1-1,-1 1 1,0-1-1,0 0 1,0 0 0,0 0-1,0 0 1,0-1-1,-1 1 1,1-1 0,0 0-1,3-3 1,10-5-24,0 3-66,23-13-269,-37 18 302,1 1-1,-1-1 1,0 0-1,0 1 1,0-1 0,0 0-1,0 0 1,-1 0-1,1-1 1,0 1-1,-1 0 1,0-1-1,2-2 1,1-18-65,-3 21 104,1-3-20,0-1 0,0 0 0,-1 0 0,1 0 0,-1 0 0,-1 0 1,1-7-1,-1-7 238,-1 0 0,-1 1 0,-1-1 0,-1 1 0,-12-37 0,13 38 646,3 18-845,1 0 0,-1-1 0,0 1-1,0-1 1,0 1 0,0 0 0,0-1 0,0 1 0,0-1 0,0 1 0,0 0 0,0-1 0,-1 1 0,1-1 0,0 1 0,0 0 0,0-1 0,0 1 0,-1 0 0,1-1 0,0 1 0,0 0 0,-1-1 0,1 1 0,0 0 0,0-1 0,-1 1 0,1 0 0,0 0-1,-1-1 1,1 1 0,0 0 0,-1 0 0,1 0 0,-1 0 0,1-1 0,0 1 0,-1 0 0,1 0 0,-1 0 0,1 0 0,0 0 0,-1 0 0,1 0 0,-1 0 0,0 0 0,1 1 2,0-1 1,-1 1-1,1 0 1,0-1-1,0 1 1,-1 0-1,1-1 1,0 1-1,0 0 0,0 0 1,0-1-1,0 1 1,0 0-1,0-1 1,0 1-1,0 0 1,0 1-1,0-2 7,0 2-18,0 1 1,0-1-1,1 0 0,-1 0 0,0 0 0,1 0 0,0 0 1,-1 0-1,1 0 0,0 0 0,0 0 0,0 0 0,0 0 1,0 0-1,3 2 0,-2-2-6,0 1 1,-1 0-1,1 0 0,0 0 1,2 6-1,12 56 244,-4-33-210,-2-7-148,0 0 0,28 47 0,-34-66-46,0-1-1,1 1 1,0-1-1,7 6 1,-3-2-148,-6-6 173,1 0 0,-1-1 1,0 1-1,1-1 0,-1 0 0,1 0 0,0 0 0,0 0 0,0-1 1,0 0-1,4 2 0,2-2-357,0 1 1,0-1 0,12-1-1,-20 0 395,-1 0 0,1 1 0,0-1 0,-1-1 0,1 1-1,-1 0 1,1 0 0,-1 0 0,1-1 0,-1 1 0,1-1 0,-1 1-1,1-1 1,-1 0 0,0 0 0,1 1 0,-1-1 0,0 0-1,1 0 1,-1 0 0,0 0 0,0-1 0,0 1 0,1-2 0,7-6-1559,-9 8 1576,1 1 0,0-1 0,-1 1 0,1 0 1,0 0-1,-1-1 0,1 1 0,0 0 0,0 0 0,-1 0 0,1 0 1,0 0-1,1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7040,'-14'0'3648,"14"-14"-2208,14 14-864,28-14 480,14 0-608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19:5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5312,'-55'0'2400,"13"0"-2080,14 14 960,14 0-768,-14 14 832,0 0-736,-14 55 224,14-13-480,14 42 96,0-1-288,28 29-128,14-28-64,42-1-960,14-13 544,55-28-1312,15-28 992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0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6976,'28'28'3168,"-28"55"-2752,13-27 1248,-13 0-992,0 28 864,0 0-896,-13 13-256,-1 1-256,-14-14 512,14-1-353,-42 1-1726,0-28 767,-28 0-2016,1-14 1504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1145 6240,'-28'0'4064,"30"-2"-3750,17-15-128,25-17 0,-34 27-168,109-89 62,38-27-59,28 2 34,30-23-3,20-43-95,-121 95 182,-14 13-33,-37 37-60,-31 21-21,36-30 0,18-31-371,-75 74-126,4-5-624,-14 11 1000,0 1 0,-1-1 0,1 0 0,-1 0 0,1 0 0,-1 0 0,0 0 0,1 0 0,-1 0 0,0 0 0,0-2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7552,'-4'-4'688,"0"-3"1067,15 1-801,8-2-579,-14 5-271,1 0 0,0 0 1,0 1-1,8-2 0,-2 2-49,1 1 0,-1 0 0,1 1 0,-1 0 0,20 4 0,63 15-67,-66-12-71,-14-4 45,22 5 196,65 23-1,-98-30-106,0 1 1,-1-1 0,1 1-1,0 0 1,-1 0-1,1 1 1,-1-1-1,0 1 1,0 0-1,0 0 1,0 0-1,0 0 1,4 6-1,-6-7-43,-1 0-1,1 0 1,0 1 0,-1-1-1,1 0 1,-1 0-1,1 1 1,-1-1-1,0 0 1,0 0-1,0 1 1,-1-1-1,1 0 1,0 0-1,-1 1 1,0-1-1,1 0 1,-1 0 0,0 0-1,0 0 1,0 0-1,0 0 1,0 0-1,-1 0 1,-1 2-1,-9 10-734,0 0 1,0-1-1,-1-1 0,-1 0 0,0-1 0,-19 11 0,-9 4-1422,1-10-1136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294 154 4992,'4'-4'343,"0"0"-1,-1-1 1,1 1-1,-1-1 1,0 1 0,0-1-1,3-6 1,4-2 974,4-6-137,-14 18-1158,1 0-1,-1 0 1,0 0-1,1 0 1,-1 0-1,0-1 1,0 1 0,0 0-1,0 0 1,0 0-1,0 0 1,0 0-1,0-1 1,0 1-1,0 0 1,-1 0-1,1 0 1,-1 0-1,0-2 1,-13-22 197,10 22-219,-1 0 0,1 1 0,-1 0 0,-5-2 0,7 3 6,-1 0 0,1 1 0,-1-1 0,0 1 0,-4 0 0,-22-2 75,14-2-46,7 2-48,1 0 1,-1 1-1,-16-2 0,-42 3-323,65 0 326,1 1 0,-1-1 0,1 0 0,0 1 0,-1-1 0,1 1 0,0-1 0,-1 1 0,1-1 0,0 1 0,0 0 0,0 0 0,-1 0 0,1 0 0,0 0 0,0 0 0,0 0 0,0 0 0,1 0 0,-1 0 0,0 0 0,0 1 1,1-1-1,-1 2 0,-3 4-31,1 1 1,1 0 0,-3 9-1,2-7-23,-2 14-54,-4 37 0,-5 20 2,7-54 191,0 0 10,-4 30 1,-3 41-278,12-84 267,1 1-1,1 17 1,1-9-38,-1-23-34,0 1 1,0-1-1,0 1 0,0-1 1,0 1-1,0 0 0,0-1 1,0 1-1,0-1 0,1 1 1,-1-1-1,0 1 0,0-1 1,1 1-1,-1-1 0,0 1 1,1-1-1,-1 0 0,1 1 1,-1-1-1,0 1 0,1-1 1,-1 0-1,1 1 0,-1-1 1,1 0-1,-1 0 0,1 1 1,0-1-1,1 0 23,0 1 0,1-1-1,-1 0 1,0 1 0,0-1 0,0 0 0,1-1-1,1 1 1,8-3 127,0 1 0,13-6 0,-22 7-128,22-8 44,-16 5-124,1 1 0,0 0 1,-1 0-1,1 1 1,0 0-1,0 1 1,11 0-1,-9 0-105,-1 0 0,1-1 1,18-5-1,-27 6 100,-1 1-27,1-1 0,-1 1-1,1 0 1,-1 0 0,1 0-1,-1 0 1,1 0 0,-1 0-1,1 1 1,-1 0 0,1-1-1,-1 1 1,5 2 0,-4-2-516,0 0-1,1 0 1,-1 0 0,0 0 0,1 0-1,7 0 1,-11-1 451,1 0-1,0 0 1,0 0 0,-1 0-1,1 0 1,0 0 0,0 0-1,-1 0 1,1 0-1,0 1 1,0-1 0,-1 0-1,2 1 1,-1 0 45,-1-1-1,0 1 1,1 0-1,-1 0 1,0-1-1,0 1 1,0 0 0,0-1-1,1 1 1,-1 0-1,0 0 1,0 0-1,-1 1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4160,'-14'-42'1536,"0"42"-1216,28 0 768,0 0-768,14 0 768,-14 0-608,14 14 64,0 0-352,0 0 96,0 14-160,-14-14 160,13 0-192,-13-14-1728,14 14 896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5728,'14'28'2112,"0"0"-1632,0-14-128,14 14 64,-14-14-288,0 14-960,14 0 448,0 0-4032</inkml:trace>
  <inkml:trace contextRef="#ctx0" brushRef="#br0" timeOffset="1">210 14 4800,'-28'-14'1792,"28"28"-1408,0 14-96,-14-28 1344,0 28-960,0 0 160,0 14-512,-14 0 128,14 0-224,-14 13-128,14-27-64,0 0-384,0-14 192,14 0-2752,14-28 1600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 6656,'-28'-13'2464,"14"40"-1920,14 1-160,0 0 288,-14 14-448,14 14 672,0 0-480,0 14 0,0-1-256,0 1-928,0 14 384,0-28-416,0 13 480,0-13-672,-14-14 544,0-14-896,0 0 736,14-14-3360</inkml:trace>
  <inkml:trace contextRef="#ctx0" brushRef="#br0" timeOffset="1">0 475 6144,'0'0'2272,"14"0"-1760,0 0-160,0 14 384,0-14-480,14 0 128,0 0-256,0 0-1248,0 0 576,0 0-4480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83 7296,'-14'0'3328,"14"-14"-864,14 14-704,-1 0-992,1-14-544,0 14-160,14-13 128,-1 13-128,1-14-704,-1 0 352,15 14-2464,-15-14 1536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7040,'-1'0'257,"-1"0"0,0 0 1,1 0-1,-1 1 1,1-1-1,-1 1 0,1-1 1,0 1-1,-1-1 0,1 1 1,-1 0-1,1 0 0,-1 0 1,-5 3-235,6-3-4,0-1 0,0 1 0,1-1 0,-1 1 0,0 0 0,0-1-1,0 1 1,1 0 0,-1-1 0,0 1 0,1 0 0,-1 0 0,0 0-1,1 0 1,-1 0 0,1 0 0,-1 0 0,1 0 0,-1 1 0,1 24-135,0-8-23,0-16 125,0 0 0,0 0 1,0 0-1,0 0 0,1 0 0,-1 1 1,0-1-1,1 0 0,0 0 0,-1 0 1,1 0-1,0 0 0,0-1 0,0 1 1,0 0-1,0 0 0,1 0 0,1 1 1,1 2 92,1 0 0,-2 0 0,1 0 0,-1 1 0,4 6 0,-6-10-132,0 0-1,1 1 1,-1-1-1,1 0 1,0 0-1,0 0 1,0 0-1,3 3 1,-4-5 20,0 1 0,0 0 0,0 0 0,-1-1 0,1 1 1,0 0-1,0 0 0,-1 0 0,1 0 0,0 0 0,-1 0 0,1 0 1,-1 0-1,1 0 0,-1 0 0,0 0 0,0 0 0,1 0 0,-1 1 1,0-1-1,0 0 0,0 2 0,0-1 35,1 0-1,-1 0 1,0 0-1,0 0 1,-1 0-1,1 1 1,0-1-1,-1 0 1,1 0-1,-1 0 1,1 0-1,-1-1 1,0 1-1,0 0 1,0 0-1,0 0 1,0-1-1,-1 1 1,1 0 0,-2 1-1,1-1-2,-1 1 0,1-1 0,0 1 0,0-1-1,0 1 1,1 0 0,-1 0 0,1 0 0,-1 0 0,0 4 0,-7 15 2,-1-11-120,-2 3 34,11-13 92,1 0 0,-1-1 0,1 1 0,0-1-1,0 1 1,-1 0 0,1-1 0,0 1-1,0 0 1,0 0 0,0-1 0,0 1 0,0 0-1,0-1 1,0 1 0,0 0 0,0-1-1,0 1 1,0 0 0,1-1 0,-1 1 0,1 1-1,8 9-336,-9-11 285,0 1 1,0-1 0,0 0-1,0 0 1,1 0-1,-1 0 1,0 0-1,0 0 1,0 1 0,0-1-1,1 0 1,-1 0-1,0 0 1,0 0 0,0 0-1,0 0 1,1 0-1,-1 0 1,0 0 0,0 0-1,0 0 1,1 0-1,-1 0 1,0 0 0,0 0-1,0 0 1,0 0-1,1 0 1,-1 0 0,0 0-1,0 0 1,0 0-1,0 0 1,1-1 0,-1 1-1,0 0 1,0 0-1,0 0 1,0 0 0,0 0-1,1 0 1,-1-1-1,21-8-1757,-5 7-1302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5216,'0'2'1696,"-1"2"-1347,1-2-263,0 0 0,0 0 1,0 0-1,0 0 0,1 0 0,-1 0 1,0 0-1,2 4 0,2 2 279,1 0-1,-1 0 0,2-1 1,-1 1-1,10 9 1,-13-16-355,-1 1 1,1 0 0,-1-1 0,0 1-1,0 0 1,0 0 0,0 0 0,0 0-1,-1 0 1,1 0 0,0 4-1,3 5 59,7-2 198,1 10-86,-12-19-176,1 1-1,-1-1 1,0 1 0,1 0 0,-1-1-1,0 1 1,1-1 0,-1 1-1,0 0 1,0-1 0,0 1 0,0-1-1,1 1 1,-1 0 0,0-1-1,0 1 1,0 0 0,-1-1 0,1 1-1,0 0 1,0 0 0,-1 1-312,1-2 291,0-1-1,0 1 1,0 0 0,0-1-1,0 1 1,0 0-1,0-1 1,0 1-1,0 0 1,0-1 0,0 1-1,0 0 1,0-1-1,-1 1 1,1 0-1,0-1 1,0 1-1,0 0 1,-1-1 0,1 1-1,0 0 1,0 0-1,-1-1 1,1 1-1,0 0 1,-1 0 0,1-1-1,-7-6-605,2-14 19,-1 9 40,6 11 505,-1 0-1,0 0 1,0-1-1,1 1 1,-1 0 0,1 0-1,0-1 1,-1 1-1,1-1 1,0 1-1,0 0 1,-1-2-1,1-6 1,1-17 131,0 25-55,-1 0 0,0-1 0,0 1 1,1 0-1,-1 0 0,1 0 0,-1 0 0,1 1 1,-1-1-1,1 0 0,-1 0 0,1 0 1,0 0-1,0 0 0,-1 1 0,1-1 0,0 0 1,0 1-1,1-2 0,10-2 809,-9-2-437,-3 6-371,0 0 1,0 0 0,0-1 0,0 1 0,1 0-1,-1-1 1,0 1 0,0 0 0,0-1 0,0 1-1,1 0 1,-1 0 0,0-1 0,0 1 0,1 0-1,-1 0 1,0-1 0,0 1 0,1 0 0,-1 0-1,0 0 1,1 0 0,-1-1 0,0 1 0,1 0-1,-1 0 1,0 0 0,1 0 0,-1 0 0,0 0-1,1 0 1,-1 0 0,0 0 0,1 0 0,-1 0-1,0 0 1,1 0 0,-1 0 0,0 0 0,1 1-1,-1-1 1,0 0 0,1 0 0,-1 0 0,0 0-1,0 1 1,1-1 0,-1 0 0,1 1 4,0-1 0,-1 1 0,1-1 0,0 1 0,-1-1 0,1 1 0,0-1 0,-1 1 0,1 0 0,-1-1 0,1 1 0,-1 0 0,1 0 0,-1-1 0,0 1 0,1 1 0,8 12 261,-1-7-206,-6-6-56,-1 0-1,1 1 0,0-1 1,-1 1-1,1 0 1,-1-1-1,1 1 0,-1 0 1,0 0-1,1 3 0,22 23 528,-20-19-117,-2-7-470,0 1-1,-1 0 1,1 0-1,-1 1 1,0-1-1,0 0 1,1 6-1,-2-6-517,2-17-1125,5-1 1008,-3 7 479,-1 0 0,2 0 1,-1 0-1,1 1 0,7-9 0,-10 14 333,0 1 0,0-1 0,0 1 0,0 0 0,1-1 0,-1 1 1,0 0-1,1 0 0,-1 1 0,0-1 0,1 0 0,0 1 0,2-1 0,38 1 1797,-23 1-1718,-14-1-87,1 1 0,0 0 0,0 0 0,7 3 0,-7-2-8,0-1 0,0 1 0,-1-1 0,9 0 0,39-1 1140,-54 0-1244,0 0-1,0-1 1,1 1-1,-1 0 1,0 0-1,0 0 0,0-1 1,0 1-1,1 0 1,-1 0-1,0 0 1,0-1-1,0 1 1,0 0-1,0 0 1,0-1-1,0 1 0,0 0 1,1 0-1,-1-1 1,0 1-1,0 0 1,0-1-1,0 1 1,0 0-1,-1-1 1,1-4 14,0 4-41,0 0 0,0 0 0,-1-1 0,1 1 0,0 0 0,-1 0 0,1 0 0,-1 0 0,1-1 0,-1 1 0,0 0 0,1 0 0,-1 0 0,0 0 0,0 1 0,0-1 0,0 0 0,0 0 0,0 0 0,0 1 0,0-1 0,0 0 0,0 1 0,0-1 0,0 1 0,0-1 0,0 1 0,-1 0 0,1-1 0,-2 1 0,-4-2-106,-1 1 1,0 1 0,-13-1 0,-4 1-288,20 2-112,3 1 474,1 0 0,-1-1 1,1 1-1,0 0 0,0 0 1,0 0-1,0 0 0,0 0 1,1 0-1,-1 0 0,1 0 1,0 0-1,0 0 0,0 6 1,0-8 42,1 4 20,-1-1 1,1 1-1,0-1 0,0 1 1,0-1-1,0 0 1,1 0-1,0 1 1,-1-1-1,2 0 1,-1 0-1,0-1 0,1 1 1,0-1-1,0 1 1,0-1-1,0 0 1,0 0-1,1 0 1,5 3-1,-3-1-14,0-2-1,0 1 1,1-1-1,-1 0 1,1 0 0,0-1-1,0 0 1,0 0-1,0-1 1,0 0-1,11 0 1,-11-1-124,3 1-185,0-1 0,0 0 0,0-1 0,-1 0 0,1 0 0,0-1 0,-1-1 0,18-6 0,40-30-2299,-61 35 2293,-1-1-1,1 1 1,-1-1-1,6-7 1,-2 2 2,-6 7 246,0-1 0,0 1-1,0-1 1,0 0 0,-1 0-1,0 0 1,0 0 0,0-1-1,0 1 1,0-1 0,-1 1 0,0-1-1,0 1 1,0-1 0,-1 1-1,1-1 1,-1 0 0,0 0-1,-1 1 1,1-1 0,-1 0 0,-1-4-1,0 1 325,-1-1-1,0 1 1,0 1-1,-1-1 1,0 0-1,0 1 1,-1 0-1,1 0 1,-2 0 0,-7-8-1,4 5 797,-8-6 367,16 15-1368,1 1 1,-1 0-1,0-1 1,0 1-1,0-1 1,0 1-1,0 0 1,0 0-1,0-1 1,0 1 0,0 0-1,0 0 1,0 0-1,0 0 1,0 0-1,0 1 1,0-1-1,0 0 1,-2 1-1,1 0-1,-1 0 1,1 0-1,0 1 0,-1-1 0,1 1 0,0 0 0,0 0 1,0 0-1,0 0 0,0 0 0,1 0 0,-1 0 0,1 0 1,-1 1-1,1-1 0,0 0 0,0 1 0,0 0 0,0-1 0,0 1 1,1-1-1,-1 1 0,1 0 0,-1 0 0,1-1 0,0 1 1,0 0-1,1 3 0,5 18 84,-1 0-67,10 24 0,-11-38-479,1 0-1,9 14 1,2 4-1044,-15-26 1186,-1 0 0,1 0 0,-1 0 1,1 0-1,-1 0 0,0 0 0,0 0 0,0 4 1,-1-3-650,1 0-1013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12 112 7296,'-11'-11'2368,"36"8"-571,-21 3-1745,0 0-1,0 1 1,0-1 0,0 1-1,0 0 1,0 0 0,4 1-1,12 4 128,-13-5-130,29 5 121,58 3 0,-91-9-161,13 1 53,0-1 0,0-1-1,0-1 1,0 0-1,29-8 1,-2 0 33,-36 10-43,-1-1 1,1 0-1,-1-1 1,0 1-1,0-1 1,0-1 0,0 1-1,0-1 1,0 0-1,0 0 1,9-8-1,-9 5 112,11-10 533,-17 15-666,1 0 0,-1 1 0,0-1 0,1 0 0,-1 1 0,0-1 0,1 0 0,-1 0 0,0 1 0,0-1 0,1 0 0,-1 0 0,0 1 0,0-1 0,0 0 0,0 0 0,0 0 0,0 1 0,0-1 1,0 0-1,-1 0 0,1 1 0,-1-3 0,-1 1-3,0-1 1,-1 1 0,1-1 0,-1 1-1,0 0 1,1 0 0,-1 0 0,0 0-1,0 1 1,-4-2 0,5 2-20,-7-1-105,6 1-23,2 1 65,0 0 0,1 0 0,-1 0-1,0 0 1,0 0 0,0 0 0,0 0 0,0 1 0,1-1 0,-1 0 0,0 0 0,0 1-1,0-1 1,1 0 0,-1 1 0,0-1 0,0 1 0,1-1 0,-1 1 0,0-1 0,1 1-1,-1-1 1,1 1 0,-1 0 0,0-1 0,1 1 0,-1 0 0,1 0 0,0-1-1,-1 1 1,1 1 0,-12 12-3194,-2 0 934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7392,'-14'14'3360,"14"0"-2944,0 0 1280,0 0-1024,0 0 64,14 0-416,-14 0-160,14 0-96,0 0 448,0-14-288,0 0-224,0 0-32,0-14-1696,14 0 960,-14 14-2784,13-14 1984,1 0-704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6144,'-2'0'1978,"0"0"-1816,1 1 0,-1-1-1,1 0 1,-1 0-1,1 1 1,-1-1 0,1 1-1,-1 0 1,1-1-1,0 1 1,-1 0 0,1 0-1,0 0 1,0 0-1,0 0 1,0 0 0,-1 0-1,1 0 1,-1 3-1,0-2-24,1 1-1,-1-1 0,1 1 0,-1 0 1,1-1-1,0 1 0,0 0 0,0 0 1,1 0-1,-1 0 0,1 0 0,-1 0 1,1 0-1,1 4 0,-2-5-113,1-1-1,0 0 0,1 1 1,-1-1-1,0 1 1,0-1-1,0 0 1,1 1-1,-1-1 1,1 0-1,-1 0 1,1 1-1,0-1 0,-1 0 1,1 0-1,0 0 1,0 0-1,0 1 1,0-1-1,0-1 1,0 1-1,0 0 1,0 0-1,0 0 0,0 0 1,0-1-1,1 1 1,-1-1-1,0 1 1,0-1-1,1 1 1,-1-1-1,1 0 1,-1 1-1,0-1 0,2 0 1,77 0-519,-78 0 407,1 0 0,0-1 0,-1 1 0,1-1 0,0 1 0,-1-1 0,1 0 0,0 0 0,-1 0 0,0-1 0,4-1 0,4-2-432,1-5-7,-10 10 474,-1-1 1,1 1-1,-1-1 1,0 1 0,0-1-1,1 1 1,-1-1-1,0 1 1,0-1-1,1 1 1,-1-1 0,0 0-1,0 1 1,0-1-1,0 1 1,0-1-1,0 0 1,0 1 0,0-1-1,0 1 1,0-1-1,-1 0 1,1 0-1,0-1-125,-1 0 142,1 0 0,0 0 0,-1 0 0,0 0 0,1 0-1,-1 0 1,0 0 0,0 0 0,0 0 0,0 0 0,0 0 0,-1 1-1,1-1 1,-1 1 0,1-1 0,-1 1 0,-2-3 0,-1 0 129,3 1 356,12 4 85,-9-1-447,1 0-1,0 0 1,0 1 0,0-1-1,-1 0 1,1 1 0,0-1 0,0 1-1,-1-1 1,1 1 0,0 0-1,-1 0 1,1 0 0,-1 0 0,3 2-1,-2-2-24,-1 0 0,0 1 0,1-1-1,-1 0 1,1 0 0,-1 0 0,1 0-1,-1 0 1,1 0 0,3 0-1,3 3 35,6 8 153,-13-10-222,1-1 1,-1 1-1,1-1 0,-1 0 1,1 0-1,0 1 1,0-1-1,-1 0 1,4 1-1,16 0 214,-21-2-233,0 0 0,1 0 0,-1 0 0,0 0 0,0 0 0,1 0 0,-1 0 0,0 0 0,1 0 0,-1 0 0,0 0 0,0 0 0,1 0 0,-1 0 0,0 0 0,0 0-1,1 1 1,-1-1 0,0 0 0,0 0 0,1 0 0,-1 0 0,0 1 0,0-1 0,1 0 0,0 2 18,0-1 0,0 0 0,1 0 0,-1 0 0,0 0 0,1-1-1,-1 1 1,0 0 0,1-1 0,-1 1 0,1 0 0,-1-1 0,1 0 0,2 1 0,-2-1 887,-16-14-2448,17 15 1446,0-1 0,0 0 1,0 0-1,0 0 1,-1 0-1,6-1 0,-7 1 83,19 1 113,-11 6 83,-5-3-100,-4-4-62,1 0 1,0 1-1,-1-1 1,1 0-1,0 0 1,-1 1-1,1-1 1,0 0-1,0 0 1,-1 0-1,1 0 1,0 0-1,1 0 1,-1 0-4,0 0 0,-1 0 0,1 0 0,0 0 0,0 0-1,-1 0 1,1 0 0,0 0 0,0 1 0,-1-1 0,1 0 0,0 0 0,1 1 0,2 9 413,2-6-232,-5-4-192,-1 0 0,0 0 0,1 0 0,-1 1 0,1-1 0,-1 0 0,0 0 1,1 1-1,-1-1 0,0 0 0,0 1 0,1-1 0,-1 0 0,0 1 0,0-1 0,1 1 1,-1-1-1,0 0 0,0 1 0,0-1 0,0 1 0,0-1 0,0 1 0,0-1 0,0 0 1,1 1-1,-2-1 0,1 1 0,0-1 0,0 1 0,0 0 0,0 27-2599,0-14-3686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6816,'30'-1'4469,"-11"0"-3813,1 2 0,23 2 0,-21 1-573,1-1 0,-1 0 1,1-2-1,45-3 0,-4-8-36,23-3 167,-49 10-136,-5 1 30,45-9 0,-55 6-319,0 1 0,0 1 1,33 1-1,-54 2 27,-1 0 1,0 0 0,0 0-1,0 0 1,0 0-1,0 1 1,1-1-1,-1 0 1,0 1-1,2 0 1,-3-1 146,0 1 0,0-1 0,0 0 0,0 0 0,1 0 0,-1 0 0,0 0 0,0 1 0,0-1 1,0 0-1,0 0 0,0 0 0,0 0 0,0 1 0,1-1 0,-1 0 0,0 0 0,0 0 0,0 0 0,0 1 0,0-1 0,0 0 1,0 0-1,0 0 0,0 1 0,0-1 0,0 0 0,-1 0 0,1 0 0,0 1 0,0-1 0,0 0 0,0 0 0,0 0 0,0 0 0,0 1 1,0-1-1,0 0 0,-1 0 0,1 0 0,0 0 0,0 0 0,0 0 0,0 1 0,0-1 0,-1 0 0,1 0 0,0 0 0,0 0 0,0 0 1,0 0-1,-1 0 0,1 0 0,0 0 0,0 0 0,0 0 0,-1 0 0,-2 1-497,1 0 1,-1-1-1,0 1 0,1-1 0,-1 0 1,-5 0-1,-19 2-1858,-1 10 451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5632,'0'14'2112,"14"14"-1664,-28-14-96,14 14 992,0 14-800,0 0 288,0 0-512,0 0-128,-14 0-96,14-15 256,0-13-160,0 14-2368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5984,'0'0'58,"-1"0"-1,1 0 1,-1 0 0,1 0 0,0 0 0,-1 0 0,1 0-1,-1 0 1,1 0 0,-1 0 0,1 0 0,-1 1 0,1-1-1,0 0 1,-1 0 0,1 0 0,-1 0 0,1 1 0,0-1-1,-1 0 1,1 0 0,0 1 0,-1-1 0,1 0 0,0 1-1,-1-1 1,1 0 0,0 1 0,0-1 0,0 1 0,-1-1-1,1 0 1,0 1 0,0-1 0,0 1 0,0-1-1,0 1 1,0-1 0,-1 0 0,1 1 0,0-1 0,0 1-1,1 0 1,6 20 274,-4-14-152,-2-4-123,0 0-1,-1 0 1,1 0 0,-1 0 0,0 0 0,1 1-1,-1-1 1,-1 5 0,0 5 56,1 5 75,0-2-2,0-1 0,2 18 0,2-12 88,-1-6-65,-1-1 0,1 17 1,-3 206 792,0-233-977,0-1-1,0 0 0,0 1 1,-1-1-1,0 0 0,1 0 1,-1 0-1,0 1 0,0-1 1,-1 0-1,-2 4 1,3-5-3,1 0 50,-1 0 1,1 0 0,-1 1-1,1-1 1,0 0-1,-1 5 1,2-3 176,-1-14-190,0 1-216,1 1 1,0-1-1,1 1 1,-1 0-1,1 0 0,1 0 1,0 0-1,0 0 1,0 0-1,6-8 0,47-79-829,-55 93 1039,0 1-1,0-1 1,0 1 0,1 0 0,-1 0 0,0-1 0,1 1 0,-1 0 0,1 0 0,-1 1 0,1-1-1,0 0 1,-1 0 0,1 1 0,0-1 0,-1 1 0,1-1 0,0 1 0,0 0 0,-1 0-1,1 0 1,0 0 0,0 0 0,-1 0 0,5 1 0,6-1 934,-11 1-933,1-1-1,-1 1 1,1 0-1,-1 0 0,1 0 1,-1-1-1,1 1 1,-1 0-1,0 1 0,0-1 1,1 0-1,-1 0 1,0 1-1,0-1 1,0 0-1,0 1 0,1 2 1,1 1-5,-1 0-1,1 0 1,-1 0 0,3 9 0,-2-4 28,-2-5-2,0 0-1,0 0 1,1 1-1,5 8 1,-6-12-50,1 1 0,0-1 0,0 0 0,0 0 0,0 0 1,0 0-1,1 0 0,-1 0 0,0-1 0,1 1 0,3 1 1,-1-1 33,7 4 166,21 8 0,-29-13-197,1 0 0,-1 0 0,0 0 0,1-1 1,-1 1-1,1-1 0,-1 0 0,9-2 0,16-4-403,-1-2-1,34-13 0,-13 3-203,-41 15 507,1-1 1,-1 0 0,0 0-1,0-1 1,0 0 0,8-7 0,-11 9 30,-1-1 1,0 0-1,0-1 1,0 1-1,0-1 1,0 1-1,-1-1 1,0 0-1,0-1 1,3-7 0,-5 10 23,0 0 0,-1 1 1,1-1-1,-1 0 0,0 1 1,1-1-1,-1 0 0,0 1 1,0-1-1,-1 0 1,1 1-1,-1-1 0,0-2 1,1 4 49,-1 0 0,1 0 0,-1 0 1,1 0-1,-1 0 0,1 0 1,-1 0-1,0 0 0,1 0 0,-1 0 1,0 1-1,0-1 0,1 0 0,-1 0 1,0 1-1,0-1 0,0 1 1,0-1-1,0 1 0,0-1 0,0 1 1,0-1-1,0 1 0,0 0 0,0 0 1,0 0-1,-2-1 0,-2 4 250,0 4-222,0 1 0,0 0 1,-3 8-1,8-16-61,-1 2-1,1-1 0,-1 0-1,1 0 1,0 1 0,-1-1 0,1 0-1,0 1 1,0-1 0,0 0-1,0 1 1,0-1 0,0 0 0,0 1-1,1-1 1,-1 0 0,0 0-1,1 1 1,-1-1 0,1 0 0,-1 0-1,1 1 1,0-1 0,0 1 0,5 11 69,-4-3 73,-1-9-128,-1-1 0,0 1 1,0 0-1,0 0 0,0 0 1,1 0-1,-1-1 0,0 1 1,1 0-1,-1 0 1,0-1-1,1 1 0,-1 0 1,1-1-1,0 1 0,-1 0 1,1-1-1,-1 1 0,1-1 1,0 1-1,-1-1 0,1 1 1,0-1-1,0 0 0,-1 1 1,2-1-1,5 4-263,11 3-1319,4-6-3167,13-1 1478,-5 0 154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6400,'-14'-14'4560,"28"14"-3088,-10 0-1374,0 0 0,0 1 1,0-1-1,0 1 0,0 0 1,0 0-1,4 2 0,12 2 182,-7-3-47,28-1 0,5 1 59,-16 1-180,1 1 107,31 0-1,-34-3-121,-4-1-148,34-3 0,-34-1-35,20-1-1306,-40 5 1139,0 0 0,-1 0 0,1 1 1,0-1-1,0 1 0,-1 0 1,1 0-1,0 1 0,3 1 0,0-1-2925,4-2 1034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5568,'-28'28'2528,"42"42"-2208,-28-28 384,14 0-448,0-1 384,0 15-352,0-14 128,0-14-256,0 0-480,14-14 128,14-14-3520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5568,'0'0'1786,"3"0"-1071,52 0 2341,-52 1-2994,0-1 0,-1 0 0,1 1 0,0 0 0,0 0 0,0-1 1,-1 2-1,1-1 0,0 0 0,-1 0 0,1 1 0,-1 0 0,0-1 0,1 1 0,-1 0 0,4 4 0,-1 0-9,0 1-1,0 0 1,0 0-1,5 11 0,-9-15-22,0-1 0,-1 0 0,1 1 0,0-1 0,-1 1 0,0-1 0,1 1 0,-1-1 0,0 1 0,0-1 0,-1 0 0,1 1 0,0-1 0,-1 1 0,0-1 0,1 0 0,-1 1 0,0-1 0,0 0 0,-3 4 0,0 1 38,-1 0 0,1 0 1,-2-1-1,-7 8 0,12-13-60,0 0 1,0 0 0,-1 0-1,1 0 1,0 0-1,-1 0 1,1 0-1,-1 0 1,1 0-1,-1-1 1,1 1-1,-1-1 1,-3 1-1,1 1 17,1-2-8,0 1 1,0 0-1,0-1 1,1 0-1,-1 0 1,-6 0-1,7 0-86,0 0-32,15 0 362,82 0-53,-91-2-1541,6-8 80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5984,'-12'23'1920,"12"-22"-1886,-1-1 0,1 1 0,0-1 0,0 1-1,-1-1 1,1 1 0,0 0 0,0-1 0,0 1 0,0 0 0,0-1 0,0 1 0,0-1 0,0 1 0,0 0 0,0-1 0,1 1 0,-1-1 0,0 1 0,0 0-1,1 0 1,3 20 398,-1-1 0,0 1 0,-1 22 0,-3-1 475,0-7-542,5 41 1,-1-52-346,5 87 178,-8-13 144,0-91-273,0-1 1,-1 1 0,0 0 0,-4 10-1,4-10 86,-1-1-1,1 1 0,0 0 0,0 10 1,0-10-61,1-10-133,3-19-326,1 8-117,0 0 1,2-17-1,-1 8-406,14-43 0,-14 52 739,1 0 0,0 1-1,1 0 1,10-16-1,-15 27 191,0-1-1,0 1 1,0-1 0,0 1-1,1 0 1,-1 0-1,1 0 1,0 0-1,0 0 1,-1 0-1,1 1 1,0-1-1,0 1 1,4-1-1,-6 2-4,-1-1 0,1 1-1,0 0 1,0 0 0,0 0-1,0-1 1,0 1 0,-1 0-1,1 0 1,0 0 0,0 0-1,0 0 1,0 1 0,0-1 0,0 0-1,-1 0 1,1 1 0,0-1-1,1 1 1,12 14 466,-3 1 136,14 34 0,-16-32-336,0 0 0,19 27 0,-12-24-250,-6-8 210,21 22 1,-27-32-208,-1 1 0,1-2 0,-1 1 0,1 0 0,0-1 1,0 0-1,0 0 0,1 0 0,-1 0 0,9 2 1,-8-3-55,0 0 1,0-1 0,0 1 0,0-1 0,0 0-1,0 0 1,0 0 0,0-1 0,0 0 0,0 0-1,0 0 1,0-1 0,0 1 0,0-1 0,-1 0 0,5-3-1,-3 1-80,-2 0 0,1 0 0,0-1 0,-1 1 0,0-1 0,0 0 0,0 0 0,-1 0 0,1 0 0,-1-1-1,-1 0 1,4-7 0,-2 0-73,-1 0 0,0-1 0,-1 1 0,-1-1 0,0-26 0,-1 35 212,0 1-1,-1-1 0,0 0 1,0 1-1,0-1 1,0 1-1,0-1 0,-1 1 1,0 0-1,0-1 0,0 1 1,-1 0-1,1 0 1,-5-4-1,7 8-52,0 0 0,0 0 0,0 0 0,0 0 0,0 0-1,0-1 1,0 1 0,0 0 0,0 0 0,0 0 0,0 0 0,0 0 0,0 0 0,-1 0 0,1 0 0,0 0 0,0 0 0,0 0-1,0 0 1,0 0 0,0-1 0,0 1 0,0 0 0,-1 0 0,1 0 0,0 0 0,0 0 0,0 0 0,0 0 0,0 0 0,0 0-1,0 0 1,0 0 0,-1 0 0,1 0 0,0 0 0,0 1 0,0-1 0,0 0 0,0 0 0,0 0 0,0 0 0,0 0 0,-1 0-1,1 0 1,0 0 0,0 0 0,0 0 0,0 0 0,0 0 0,0 0 0,0 1 0,0-1 0,0 0 0,0 0 0,0 0 0,-4 4 164,1-2-115,0 1 0,0 0 0,1-1 0,-1 1 0,1 0-1,0 0 1,-2 4 0,0 4-18,1 1 0,1-1 0,-1 1 0,2-1 0,0 1-1,0 0 1,1-1 0,0 1 0,3 17 0,-2-27-31,0 1-1,0 0 1,0-1 0,0 0-1,0 1 1,0-1 0,1 0-1,-1 1 1,1-1 0,-1 0-1,1 0 1,0 0 0,0 0-1,0-1 1,0 1 0,0-1 0,0 1-1,4 1 1,-1 0 26,-2-1-19,0 0 1,0 0-1,0-1 1,0 0-1,0 1 1,1-1-1,-1 0 1,1 0-1,-1-1 1,0 1-1,1-1 1,-1 0-1,1 0 1,0 0-1,-1 0 1,5-1-1,-2 0-111,-1-1 0,1 0 0,-1 0 0,1 0 0,-1-1 0,0 0 0,0 0 0,0 0 0,5-5-1,-2 1-37,1-1-1,-2 0 1,1 0-1,-1-1 1,-1 0-1,0 0 1,0 0-1,0-1 0,7-20 1,-12 28 143,-1 0 0,0 1 1,0-1-1,1 0 0,-1 0 0,0 1 1,0-1-1,-1 0 0,1 0 0,0 1 1,0-1-1,-1 0 0,1 1 0,-1-1 1,0 0-1,1 1 0,-1-1 0,-2-2 1,0-3 63,-11-35 163,13 39-230,-4-8 87,-3 9 88,7 2-162,1 1 1,0 0-1,-1-1 0,1 1 0,0 0 0,0-1 1,-1 1-1,1 0 0,0-1 0,0 1 0,0 0 1,0 0-1,0-1 0,0 1 0,0 0 0,0-1 0,0 2 1,1-1 5,-1 3 0,0 0 0,1-1-1,0 1 1,-1 0 0,1 0 0,1-1-1,-1 1 1,1 0 0,-1-1 0,3 4-1,25 32 262,-18-25-244,-9-11-44,1 1 19,0 1 0,0-1-1,1 0 1,0 0 0,0 0 0,0-1-1,0 1 1,1-1 0,6 4 0,-3-2 108,0-1 0,1 0 1,-1 0-1,1-1 1,16 5-1,-19-7-71,-1 0 0,1 0 0,0-1-1,-1 1 1,1-1 0,0 0 0,-1-1 0,1 1-1,10-3 1,-13 2-71,0 1 1,0-1-1,0 1 0,-1-1 1,1 0-1,0 0 0,-1 0 1,1-1-1,-1 1 0,1-1 0,-1 1 1,0-1-1,1 0 0,-1 0 1,0 1-1,0-2 0,0 1 0,-1 0 1,1 0-1,0-1 0,-1 1 1,0-1-1,1 1 0,0-5 1,0 5-6,-1 1 0,0-1 1,0-1-1,0 1 0,0 0 1,0 0-1,-1 0 1,1 0-1,-1-1 0,1 1 1,-1 0-1,0 0 1,0-1-1,0 1 0,0 0 1,0-1-1,0 1 0,-1 0 1,1 0-1,-1-1 1,0 1-1,0 0 0,1 0 1,-3-4-1,1 2 11,0 0-1,1-1 0,-1 1 1,-1 0-1,1 0 1,-1 0-1,1 1 1,-1-1-1,0 1 0,-1-1 1,1 1-1,0 0 1,-6-4-1,-5-3 3,9 5-68,0 1 1,-1 0 0,1 0-1,-1 0 1,-11-4 0,-49-18-249,64 26 286,-1-1-1,1 0 0,0 0 0,-1 0 1,1 0-1,0 0 0,-1 0 0,1-1 1,0 1-1,-2-3 0,29 2-380,-22 2 421,0 0-1,0 1 1,0-1 0,-1 1-1,1-1 1,0 1 0,0 0-1,2 2 1,9 2 19,2-2 32,-10-1-35,1-1 1,0 1-1,-1 0 1,8 4-1,17 5-144,-26-10 153,0 1 0,0-1 0,0 1 1,0 0-1,0 1 0,6 3 0,-8-4 22,0-1-1,0 1 0,-1 1 1,1-1-1,0 0 0,-1 1 1,1-1-1,-1 1 0,0 0 1,0-1-1,0 1 0,0 0 1,-1 0-1,1 1 0,0 2 1,0 4 108,0 1 0,-1-1 0,-1 0 0,0 1 1,-1 15-1,-1 5 103,2 51-370,1-82 132,-1 1 0,0-1 1,0 1-1,0 0 0,0-1 0,1 1 0,-1-1 1,0 1-1,0-1 0,1 1 0,-1-1 1,1 1-1,-1-1 0,0 0 0,1 1 0,-1-1 1,1 1-1,-1-1 0,1 0 0,-1 1 1,1-1-1,-1 0 0,1 0 0,-1 1 0,1-1 1,-1 0-1,2 0 0,-2 0 17,14-11-421,0-15 314,-13 24 32,0 0-1,-1 0 1,1 0 0,-1 0-1,0 0 1,1 0 0,-1-1-1,0 1 1,0-4 0,1-11-139,3 3-32,-2 8 125,-1 0 0,1 0-1,-1 0 1,-1 1 0,1-8 0,-1 3 9,2-35-403,-2 41 444,1 0 1,-1 0 0,1 0-1,0 0 1,0 1-1,1-1 1,-1 0 0,4-5-1,2-2 51,-6 9 21,0 0 0,0 1 1,0-1-1,0 0 1,1 1-1,-1-1 1,0 1-1,0 0 1,1 0-1,-1-1 1,1 1-1,0 0 0,2-1 1,2-3 93,-5 5-110,0-1 0,-1 0 0,1 1-1,0-1 1,0 1 0,0-1 0,0 1 0,-1-1-1,1 1 1,0 0 0,0-1 0,0 1 0,0 0-1,0 0 1,0 0 0,0 0 0,0 0 0,0 0-1,0 0 1,0 0 0,0 0 0,0 0 0,0 0-1,1 1 1,8 3 103,-8-2-71,1-1 1,0 0 0,-1 0-1,1 0 1,0-1-1,0 1 1,-1-1 0,1 1-1,0-1 1,5 0 0,4 0 69,-2 1-30,-1-1 0,1 0 1,16-3-1,7-4 45,-13 5 2,-1-2 0,0-1-1,0 0 1,22-10-1,-35 13-31,-6 2-99,1-1-1,-1 1 0,1 0 0,-1 0 1,0 0-1,1 0 0,-1 0 1,1-1-1,-1 1 0,0 0 0,1 0 1,-1-1-1,0 1 0,1 0 0,-1 0 1,0-1-1,0 1 0,1 0 1,-1-1-1,0 1 0,0 0 0,0-1 1,1 1-1,-1-1 0,0 1 0,0 0 1,0-1-1,0 1 0,0-1 0,0 1 1,0 0-1,0-1 0,0 1 1,0-1-1,0 0 0,0 1-10,0 0 0,0 0 0,0 0 0,0 0 0,0 0-1,0 0 1,0 0 0,0 0 0,0 0 0,0 0 0,0-1 0,0 1 0,0 0-1,0 0 1,0 0 0,0 0 0,0 0 0,0 0 0,0 0 0,0 0 0,0 0-1,0 0 1,0 0 0,0 0 0,0 0 0,0-1 0,0 1 0,0 0 0,0 0-1,0 0 1,0 0 0,0 0 0,0 0 0,0 0 0,0 0 0,-1 0 0,1 0-1,0 0 1,0 0 0,0 0 0,0 0 0,0 0 0,0 0 0,0 0 0,0 0-1,0 0 1,0 0 0,0 0 0,0 0 0,-1 0 0,1 0 0,0 0 0,0 0 0,0 0-1,0 0 1,0 0 0,-1 0-5,-1 0-1,1-1 1,0 1-1,-1 0 1,1-1-1,0 1 1,0-1 0,-1 1-1,1-1 1,-1-1-1,-11-4 9,8 5-27,0 1-1,-1-1 1,1 1 0,0 0 0,0 0 0,-1 1 0,1-1 0,0 1-1,0 0 1,0 0 0,-6 3 0,-2 0-36,1-2-4,10-2 49,0 1 0,0-1 0,0 0 0,0 1 0,0 0 0,0-1 0,0 1 1,0 0-1,0 0 0,0 0 0,0 0 0,1 1 0,-1-1 0,-1 2 0,-2 2-123,0 0-1,0 0 0,1 1 1,0 0-1,-7 11 1,10-14 133,-1 1 1,1-1 0,0 0-1,0 1 1,1-1 0,-1 1-1,1-1 1,-1 0 0,1 1-1,0-1 1,1 1 0,-1-1 0,1 4-1,1 0 30,0 0 0,0-1-1,1 1 1,0-1 0,4 6-1,0 2 43,-6-11-43,1 0-1,0-1 1,0 1-1,0 0 0,1 0 1,-1-1-1,0 1 1,1-1-1,0 0 1,0 0-1,-1 0 1,1 0-1,0 0 1,1-1-1,-1 1 1,0-1-1,5 1 0,-6-1-15,2 1 5,-1-1 1,1 0-1,0 0 0,0 0 1,0 0-1,-1 0 1,1-1-1,0 0 1,0 0-1,0 0 0,0 0 1,0-1-1,7-1 1,0 0-38,3 0-42,14-3-111,14-16-30,-28 14 108,-9 5 61,0 0 0,0-1 0,0 0 0,0 0 0,0 0 0,-1 0-1,1-1 1,-1 1 0,7-8 0,7-15-51,5 7 36,-19 16 41,-1 0 1,-1-1-1,1 0 0,0 1 1,-1-1-1,0 0 0,0 0 0,0-1 1,0 1-1,-1 0 0,0-1 0,0 1 1,0-1-1,0 1 0,-1-1 0,1 1 1,-1-6-1,0 8 130,0 4 129,0 8 61,1-1 0,1 1 0,2 9 0,-2-10-185,0 0 0,-1 0 1,1 9-1,-2-11-97,0-1 1,1 0-1,0 0 1,0 1-1,1-1 0,0 0 1,0 0-1,0 0 1,1-1-1,0 1 1,0-1-1,4 7 0,-5-10 21,-1-1-1,0 1 0,1-1 0,-1 0 0,1 1 1,-1-1-1,1 0 0,-1 0 0,1 0 0,3 2 1,-5-3-31,1 0 1,0 1 0,-1-1 0,1 0-1,0 0 1,0 1 0,0-1 0,-1 0-1,1 0 1,0 0 0,0 0 0,-1 0-1,1 0 1,0 0 0,0 0 0,0 0-1,-1-1 1,1 1 0,0 0 0,0 0-1,-1-1 1,1 1 0,0 0 0,-1-1-1,2 0 1,14-27-453,-4 11-261,-1 0 1,-2-1-1,1-1 0,6-22 1,0 10-45,-4 9 279,-2 10 399,-10 12 69,0 0 0,0 0 1,0 0-1,0 0 1,0 0-1,0 0 1,0 0-1,0 0 0,0-1 1,0 1-1,0 0 1,0 0-1,0 0 1,1 0-1,-1 0 0,0 0 1,0 0-1,0 0 1,0 0-1,0 0 1,0 0-1,0 0 0,0 0 1,1 0-1,-1 0 1,0 0-1,0 0 1,0 0-1,0 0 0,0 0 1,0 0-1,0 0 1,0 0-1,1 0 1,-1 0-1,0 0 0,0 0 1,0 0-1,0 0 1,0 0-1,0 0 1,0 0-1,0 0 0,1 0 1,-1 0-1,0 0 1,0 0-1,0 0 1,0 1-1,0-1 0,0 0 1,0 0-1,0 0 1,0 0-1,0 0 0,0 0 1,3 3 19,0 0 208,0-1 0,-1 1 0,0 0-1,1 0 1,-1 0 0,0 0 0,-1 0 0,1 0 0,0 0 0,1 7 0,0-4-64,1 0 0,-1 0 0,1 0 0,0-1 0,0 1 0,8 6 0,5 9-46,-16-20-123,3 4 56,-1 0-1,1-1 0,0 1 0,1-1 1,5 5-1,-9-8-26,1 0-1,0 0 1,0 0-1,0 0 1,0 0-1,0-1 1,0 1 0,0-1-1,0 1 1,0-1-1,0 0 1,0 0-1,0 0 1,1 0 0,-1 0-1,0 0 1,0 0-1,4-2 1,8-3 77,1 0 0,-1-2 0,22-12 0,-4 2-525,-24 13 182,0-1 0,12-8 0,-18 12 158,-1 0 1,1-1-1,-1 1 1,1 0-1,-1-1 1,0 1-1,0-1 1,0 1-1,1-1 1,-1 1-1,-1-1 1,1 0-1,0 0 1,0 1-1,-1-1 1,1 0-1,-1 0 1,1-2 0,0 8 190,-1-1 1,1 0 0,0 0 0,0 1 0,1-1 0,-1 0 0,4 5 0,-1 1 130,-2-8-332,-1 1-1,0-1 0,1 0 1,0 0-1,-1 0 1,1 0-1,0 0 1,-1 0-1,1 0 1,0-1-1,0 1 1,0 0-1,-1-1 0,1 0 1,0 1-1,0-1 1,4 0-1,13-2-4003,-18 2 3930,-1 0-1,1 0 0,-1-1 1,1 1-1,-1 0 0,1 0 1,-1 0-1,0-1 0,1 1 1,-1 0-1,0-1 0,1 1 1,-1 0-1,0-1 0,1 1 1,-1 0-1,0-1 0,1 1 1,-1-1-1,0 1 0,0 0 0,0-1 1,1 1-1,-1-1 0,0 1 1,0-1-1,0 0 0,0 1-1,0 0-1,-1-1 0,1 1 0,0 0 1,-1 0-1,1-1 0,0 1 0,-1 0 1,1 0-1,-1 0 0,1 0 0,0 0 0,-1-1 1,1 1-1,0 0 0,-1 0 0,1 0 1,-1 0-1,1 0 0,0 0 0,-1 0 0,1 0 1,-1 1-1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547 196 4064,'0'-1'124,"0"-1"0,0 1 0,0-1 0,0 1 1,1-1-1,-1 1 0,1 0 0,-1-1 0,1 1 0,-1-1 0,1 1 1,0 0-1,0 0 0,-1 0 0,1-1 0,0 1 0,2-2 0,-3 3-73,1 0 0,-1-1-1,0 1 1,0 0 0,1 0-1,-1-1 1,0 1 0,1 0-1,-1 0 1,0 0 0,1-1-1,-1 1 1,0 0 0,1 0-1,-1 0 1,0 0 0,1 0-1,-1-1 1,1 1 0,-1 0-1,0 0 1,1 0 0,-1 0-1,1 0 1,-1 0 0,1 1-1,3-2 209,-3 0-195,-1 0 0,0 1 0,1-1 1,-1 0-1,0 1 0,0-1 0,0 0 0,1 0 0,-1 1 0,0-1 0,0 0 0,0 0 0,0 1 1,0-2-1,2-12 627,-1 11-560,1 1 7,-1-1 1,1 0-1,-1 0 1,0 0-1,0 0 1,0 0-1,-1 0 1,1 0-1,-1 0 0,0 0 1,0-4-1,1-8 43,0 10-77,-1 0 1,0 0-1,-2-10 0,2 14-91,0-1-1,-1 0 1,1 1-1,-1-1 1,1 1-1,-1-1 1,0 1-1,0 0 1,0-1-1,0 1 1,0 0-1,0 0 1,0-1-1,0 1 1,0 0-1,-3-2 1,-2 0-22,0-1 0,0 1 1,0 0-1,-1 1 0,1-1 1,-1 1-1,0 1 0,-9-2 0,-5 1-78,-31 1-1,41 1 59,-8 0 11,0 0-1,-37 8 1,45-5 52,-1 0 0,1 1-1,0 0 1,0 1 0,1 0 0,-11 7 0,1 2 81,1 0 0,0 2 0,2 0 0,0 2 0,0-1 0,-23 37 0,28-35-9,1 1-1,1 0 1,-10 28 0,12-27-17,3-9-22,0 1 0,0 0 0,1 1 0,1-1 0,0 1 1,1 0-1,1 0 0,0-1 0,1 1 0,0 0 0,4 21 0,-4-35-66,2 15 47,0 0 1,1-1-1,7 20 1,-9-30-32,1 0 1,0-1-1,0 1 0,0 0 1,0 0-1,1-1 1,-1 0-1,1 1 1,0-1-1,0 0 0,0 0 1,1 0-1,-1-1 1,1 1-1,-1-1 0,7 3 1,-2-2 16,-1-1 0,1 0 0,0-1 1,-1 0-1,1 0 0,0-1 0,0 1 0,0-2 1,-1 1-1,16-4 0,-13 3 6,25-4 67,65-18-1,-90 20-99,-1 0-1,0 1 1,0-2-1,12-5 0,23-24 0,-4 10-6,-35 18 6,0 0 1,0-1-1,0 0 1,0 0-1,-1 0 1,0 0-1,0-1 1,-1 0-1,1 0 1,-2 0-1,1 0 1,-1 0-1,0 0 1,0-1-1,-1 1 1,0-1-1,0-12 1,0-27 91,0 28-19,-1 0 1,-5-38-1,2 44-34,0 0 1,-11-21 0,9 22 8,1 0 0,-4-14 0,4 5-9,3 15-75,0-1 0,0 0 0,-1 1 1,0-1-1,-5-11 0,3 11-242,3 7 257,1 0 1,0 0-1,0 0 1,0 0-1,0 0 1,0-1-1,0 1 1,0 0-1,0 0 1,0 0-1,0 0 1,0 0-1,-1 0 0,1 0 1,0 0-1,0-1 1,0 1-1,0 0 1,0 0-1,0 0 1,0 0-1,0 0 1,0 0-1,0-1 1,0 1-1,0 0 1,0 0-1,0 0 1,0 0-1,0 0 1,1 0-1,-1 0 1,0-1-1,0 1 0,0 0 1,0 0-1,0 0 1,0 0-1,0 0 1,0 0-1,5-7-578,-1-12-964,-4 19 1516,1-1 0,-1 1 1,0 0-1,1-1 1,-1 1-1,0 0 0,1-1 1,-1 1-1,1 0 0,-1 0 1,0-1-1,1 1 1,-1 0-1,1 0 0,-1 0 1,1-1-1,-1 1 1,1 0-1,-1 0 0,1 0 1,-1 0-1,1 0 0,-1 0 1,1 0-1,0 0 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83 264 5568,'0'0'1786,"3"0"-1071,-3 0-702,0 0 0,0 0 0,1 0-1,-1 0 1,0 0 0,0 0 0,0 0 0,1 0 0,-1 0-1,0 0 1,0 0 0,1 0 0,-1 0 0,0 1 0,0-1-1,0 0 1,1 0 0,-1 0 0,0 0 0,0 0-1,0 1 1,0-1 0,1 0 0,-1 0 0,0 0 0,0 1-1,0-1 1,0 0 0,0 0 0,0 0 0,0 1 0,0-1-1,0 0 1,0 0 0,0 1 0,0-1 0,0 0 0,0 0-1,0 1 1,0-1 0,0 0 0,0 0 0,0 0 0,0 1-1,0-1 1,0 0 0,0 0 0,0 1 0,0-1 0,0 0-1,0 0 1,-1 0 0,1 1 0,-11 18 632,4-5-196,6-12-397,-1 0 0,1 0-1,0 0 1,-1 0 0,1 0 0,-1-1 0,0 1 0,-2 2 0,-6 7 115,1 12-1,-1-10-93,8-12-66,1 0-1,0 0 1,0 0-1,0 0 1,0 1-1,0-1 1,0 0-1,1 1 1,-1-1-1,0 1 1,1-1-1,-1 1 1,1-1-1,-1 1 1,1-1-1,0 1 1,0 0-1,0 2 1,-1-3-1,1 0-1,0 0 1,0 0-1,0 0 1,-1 0 0,1 0-1,0 0 1,-1 0-1,1 0 1,-1 0 0,1 0-1,-1 0 1,0 0-1,1-1 1,-1 1 0,0 0-1,0 0 1,0 0-7,1-1 0,0 0 0,0 0 0,-1 0 0,1 0 1,0 0-1,0 1 0,-1-1 0,1 0 0,0 0 0,0 0 0,0 1 0,-1-1 1,1 0-1,0 0 0,0 1 0,0-1 0,0 0 0,0 0 0,0 1 0,0-1 1,-1 0-1,1 1 0,0-1 0,0 0 0,0 0 0,0 1 0,0-1 0,0 0 0,0 1 1,0-1-1,1 0 0,-1 0 0,0 1 0,0-1 0,0 0 0,0 1 0,0-1 1,0 0-1,0 0 0,1 1 0,-1-1-23,1 0 0,-1 1 0,1-1 0,0 0 0,-1 0 1,1 1-1,-1-1 0,1 0 0,0 0 0,-1 0 0,1 0 0,-1 0 0,1 0 0,0 0 0,-1 0 0,1 0 1,-1 0-1,1-1 0,0 1 0,0 0 0,16-7-826,-8 4 741,0 0-108,0 0 1,0 0 0,-1 0-1,0-1 1,1-1-1,7-5 1,-13 8 314,0 1 1,0-1-1,0 0 1,0 1-1,0 0 0,0 0 1,1 0-1,-1 0 1,0 0-1,1 1 0,-1-1 1,1 1-1,-1 0 1,7 0-1,-7 0 143,-2 0-142,1 0 0,-1 1-1,1-1 1,-1 0-1,1 0 1,-1 1 0,1-1-1,-1 1 1,0-1-1,1 1 1,-1 0-1,0-1 1,1 1 0,-1 0-1,0 0 1,0 0-1,1 1 1,14 21 1226,-1-1-761,-15-21-556,2 1 1,0 0 0,0 0 0,0 0 0,0 0 0,0 0-1,0 0 1,1 0 0,-1-1 0,0 1 0,1-1 0,0 0-1,-1 0 1,1 0 0,0 0 0,-1 0 0,1 0 0,0-1 0,0 1-1,0-1 1,0 0 0,3 0 0,17-2-609,-1-1 1,1-1-1,-1-1 1,0-1-1,0-1 0,21-10 1,3-6-345,-27 15 633,-12 6 205,-1-1 1,1 1-1,-1-1 0,0-1 0,0 1 0,0-1 0,-1 0 0,9-8 0,27-32-237,-36 37 386,-1 1 1,0 0 0,0-1 0,-1 0 0,5-13 0,-4 6 201,0 0 0,-2-1 0,2-14 0,-1 5 305,2-5 26,-3 16 9,0 0 0,0-18 0,-2-36 3058,0 121-3286,0 52 61,1-87-860,1 0 0,0 1 0,7 22 1,-5-30-178,-1 1 0,0-1 1,-1 0-1,0 25 0,-2 5-527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5408,'0'-24'1728,"0"24"-1716,0 0 0,0 0 0,0 0 0,0 0 0,0 0 0,0-1 0,0 1 0,0 0 0,0 0 0,0 0 0,0 0-1,0 0 1,0-1 0,0 1 0,0 0 0,0 0 0,0 0 0,0 0 0,0 0 0,0-1 0,0 1 0,0 0 0,0 0 0,0 0 0,0 0 0,1 0 0,-1 0 0,0-1 0,0 1 0,0 0 0,0 0 0,0 0 0,0 0 0,0 0 0,1 0 0,-1 0 0,0 0 0,0 0 0,0 0 0,0 0 0,0-1 0,1 1 0,-1 0 0,0 0 0,0 0 0,0 0 0,0 0 0,0 0 0,1 0 0,-1 0 0,0 0 0,0 0 0,0 1-1,0-1 1,0 0 0,1 0 0,17-3 511,-11-1 230,-3 4-27,6 4-360,6-2 114,-13-2-398,0 0-1,0 0 0,0 0 1,-1 0-1,1 1 0,0-1 1,3 2-1,23 7 204,26 8-266,-40-12-296,0 0-1,1-1 1,0-1 0,31 3-1,35-15-580,-62 8 1181,-1 0 1,1-1-1,0-1 1,-1 0-1,36-13 1,-41 14 2097,-15 2-2398,1 0 0,-1 0 1,0 1-1,0-1 0,0 0 0,1 1 0,-1-1 0,0 0 0,0 1 0,1-1 0,-1 1 0,0-1 0,1 1 1,-1 0-1,1-1 0,-1 1 0,1 0 0,-1-1 0,1 1 0,-1 0 0,1-1 0,0 1 0,-1 1 0,-9 13 127,-49 43 16,20-19-822,37-37 583,1 0 1,0-1 0,-1 1 0,1 0 0,0 0 0,0 0-1,0 0 1,0 0 0,0 0 0,0 0 0,1 0 0,-1 0-1,1 0 1,-1 0 0,1 0 0,0 1 0,0-1 0,0 0-1,0 0 1,1 3 0,-1 6-380,0-9 402,1 0 0,-1 0 0,0 0 0,1 0 0,0 0 0,0 0 0,-1 0 0,1 0 0,0 0 0,0 0 0,1-1 0,-1 1 0,0 0 0,1-1 0,-1 1 0,1-1 0,2 3 0,0-1 8,0-1 0,0 1 0,0 0 0,0-1 0,9 4 0,18 8-102,-28-13 140,7 4 52,-9-4-32,-1-1-1,0 0 1,0 0-1,0 1 0,1-1 1,-1 0-1,0 1 1,0-1-1,0 0 1,0 1-1,0-1 0,0 0 1,0 1-1,0-1 1,0 0-1,0 1 0,0-1 1,0 0-1,0 1 1,0-1-1,0 0 1,0 1-1,0-1 0,0 0 1,0 0-1,0 1 1,-1-1-1,1 0 0,0 1 1,0-1-1,0 0 1,0 0-1,-1 1 1,1-1-1,0 0 0,0 0 1,-1 1-1,1-1 1,-1 0-1,-2 3 121,-1 0-1,0 0 1,0-1-1,-1 1 1,1-1 0,0 0-1,-1-1 1,0 1 0,1-1-1,-1 0 1,0 0-1,1 0 1,-7 0 0,-18 3-4,8 0-236,20-4 56,0 0 1,0 0-1,0 0 1,0 0-1,0 0 1,0 0-1,0 0 1,0-1-1,0 1 1,0 0-1,0-1 1,0 1-1,1-1 1,-1 1-1,0-1 1,0 1-1,-1-2 1,2 2-62,0-1-1,-1 1 1,1-1 0,0 1-1,0 0 1,-1-1 0,1 1 0,0-1-1,0 1 1,0-1 0,0 1-1,0-1 1,-1 1 0,1-1-1,0 1 1,0-1 0,0 0-1,0 1 1,0-1 0,1 1 0,-1-1-1,0 1 1,0-1 0,0 1-1,0-1 1,1 1 0,-1-1-1,0 1 1,0 0 0,1-1 0,-1 0-247,12-13-1537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 7136,'-12'-11'2309,"11"10"-2217,0 1 1,0-1-1,-1 1 0,1-1 0,0 1 1,0 0-1,-1 0 0,1-1 0,0 1 1,-1 0-1,1 0 0,-1 0 0,1 1 1,0-1-1,-1 0 0,1 0 1,0 1-1,0-1 0,-2 2 0,-2 7 127,-4-3-129,7-6-88,1 1 0,0-1 1,-1 1-1,1 0 0,0 0 0,0 0 0,0 0 0,-1-1 0,1 2 0,0-1 0,0 0 0,-1 2 0,0 0-46,0 1 0,0 0-1,0 0 1,1-1-1,-1 1 1,1 1 0,0-1-1,-1 5 1,1-5-58,-3 12-1505,1 1 1,1 0-1,-1 28 1,3 46-1861,1-84 4124,-2 0 1,1 0-1,-1 1 1,0-1-1,0 0 0,-4 9 1,4-12-425,-1-1 1,0 0-1,0 1 1,0-1-1,0 0 1,-1 0-1,1 0 1,-1 0-1,1 0 1,-1 0-1,0-1 1,-6 4-1,-12 8 423,14-6-344,-4 0 208,10-7-510,0-1 1,1 0-1,-1 1 1,1-1-1,-1 0 1,1 1-1,-1-1 0,1 1 1,-1-1-1,1 1 1,-1-1-1,1 1 1,0-1-1,-1 1 0,1 0 1,0-1-1,-1 1 1,1-1-1,0 1 0,0 0 1,-1 0-1,2 0-10,-1 0 0,0-1-1,0 1 1,1 0 0,-1-1-1,0 1 1,1 0 0,-1-1-1,1 1 1,-1 0 0,1-1-1,-1 1 1,1-1-1,0 1 1,-1-1 0,1 1-1,-1-1 1,1 1 0,0-1-1,0 0 1,-1 1 0,1-1-1,0 0 1,0 0 0,-1 1-1,1-1 1,0 0 0,0 0-1,-1 0 1,1 0 0,1 0-1,33 0 6,-24 0 87,-6 0-68,1 1 0,0-1-1,0 0 1,-1 0 0,1-1 0,0 0-1,0 0 1,-1 0 0,1 0 0,0-1-1,-1 0 1,8-4 0,-9 4-7,0-1 1,0 1-1,0 0 0,0 1 1,6-3-1,-6 3-24,1-1 1,-1 1-1,0-1 0,0 0 1,5-4-1,9-7 538,30-27-1,-46 35-284,-4-7-177,0 10-59,-7-15 56,8 16-52,1 1-1,0-1 1,-1 1 0,1-1 0,-1 0 0,1 1-1,-1-1 1,0 1 0,1 0 0,-1-1 0,1 1-1,-1-1 1,0 1 0,1 0 0,-1-1 0,0 1 0,1 0-1,-1 0 1,-1-1 0,2 1-7,0 0-1,0 0 1,-1 0 0,1 0 0,0 0-1,0 0 1,0-1 0,0 1-1,0 0 1,-1 0 0,1 0 0,0 0-1,0-1 1,0 1 0,0 0 0,0 0-1,0 0 1,0-1 0,0 1 0,-1 0-1,1 0 1,0 0 0,0-1-1,0 1 1,0 0 0,0 0 0,0-1-1,0 1 1,0 0 0,0 0 0,0 0-1,1-1 1,-1 1 0,0 0-1,0-1 1,0 1-4,0 0 1,0 0-1,0 0 0,0-1 0,0 1 0,0 0 1,0 0-1,1 0 0,-1-1 0,0 1 0,0 0 1,0 0-1,0-1 0,-1 1 0,1 0 0,0 0 1,0 0-1,0-1 0,0 1 0,0 0 0,0 0 0,0 0 1,0-1-1,0 1 0,0 0 0,-1 0 0,1 0 1,0 0-1,0-1 0,0 1 0,0 0 0,-1 0 1,1 0-1,0 0 0,0-1 0,-1 1 4,1 0 1,-1 0-1,1 0 0,-1 0 0,1 0 1,-1 0-1,1 0 0,-1 0 0,1 0 0,0 0 1,-1 1-1,1-1 0,-1 0 0,1 0 0,-1 0 1,1 0-1,0 1 0,-1-1 0,1 0 0,-1 0 1,1 1-1,0-1 0,-1 0 0,1 1 0,0-1 1,-1 1-1,1-1 0,0 1 0,-1 20-193,2 8 94,-1-27 94,0-1 0,0 1 0,-1 0 0,1-1 0,0 1 0,-1-1 0,1 1 1,-1-1-1,0 1 0,1-1 0,-1 0 0,-1 2 0,1-1 2,0-1 1,0 0-1,1 1 1,-1-1-1,0 1 1,1-1-1,-1 1 1,1-1-1,0 1 1,-1-1-1,1 1 1,0 1-1,0 53 546,2-56-614,8 2 21,-8 8 80,-2-8 11,2-2 27,24-2-29,-17-4-129,-6 2 51,-1 2-43,0 0 43,21-22-347,-20 22 59,-1 0 128,7-8 96,-8 10 95,-1 0-1,0 0 0,0-1 1,1 1-1,-1 0 1,0-1-1,0 1 0,1 0 1,-1 0-1,0 0 0,1-1 1,-1 1-1,1 0 1,-1 0-1,0 0 0,1 0 1,-1 0-1,0 0 0,1 0 1,-1-1-1,1 1 1,-1 0-1,0 0 0,1 0 1,-1 1-1,1-1 0,3-1 4,10-22-146,-13 22 138,-1 1 1,0 0 0,0-1 0,1 1 0,-1 0 0,0 0-1,0-1 1,1 1 0,-1 0 0,0 0 0,1-1 0,-1 1-1,0 0 1,1 0 0,-1 0 0,1 0 0,-1 0 0,0 0-1,1 0 1,-1 0 0,0 0 0,1 0 0,-1 0 0,1 0-1,-1 0 1,1 0 0,3-1-26,0-5-19,-3 5 47,-1 1 1,0 0-1,0-1 0,0 1 1,0 0-1,1 0 0,-1-1 1,0 1-1,0 0 0,1-1 1,-1 1-1,0 0 0,1 0 0,-1 0 1,0-1-1,1 1 0,-1 0 1,0 0-1,1 0 0,-1 0 1,0-1-1,1 1 0,-1 0 0,0 0 1,1 0-1,-1 0 0,1 0 1,-1 0-1,0 0 0,1 0 1,-1 0 1,0 0 1,0 0-1,0 0 0,1 0 1,-1 0-1,0 0 1,0 0-1,0 0 1,0 0-1,0 0 0,0 0 1,0 0-1,0 0 1,0 0-1,0 0 1,0 0-1,1 0 1,-1 0-1,0 0 0,0 0 1,0 0-1,0 0 1,0 0-1,0 0 1,0 0-1,0 0 0,0 0 1,0 0-1,0 0 1,0 0-1,0 0 1,0 0-1,0 0 1,0 0-1,1 0 0,-1 0 1,0-1-1,0 1 1,0 0-1,0 0 1,0 0-1,0 0 0,0 0 1,0 0-1,0 0 1,0 0-1,0 0 1,0 0-1,0 0 1,0-1-1,0 1 0,0 0 1,0 0-1,0 0 1,0 0-1,0 0 1,-1 0 3,1-1 1,0 1 0,0-1-1,0 1 1,0-1 0,0 1-1,1-1 1,-1 1 0,0 0-1,0-1 1,0 1 0,0-1 0,0 1-1,1 0 1,-1-1 0,0 1-1,0-1 1,0 1 0,1 0-1,-1-1 1,0 1 0,1 0-1,-1-1 1,0 1 0,1 0-1,-1 0 1,0-1 0,1 1-1,-1 0 1,1 0 0,-1 0-1,0 0 1,1-1 0,-1 1 0,1 0-1,-1 0 1,1 0 0,-1 0-1,0 0 1,1 0 0,0 0-1,4-2 35,4-7-1,-7 6 16,-2 1 38,0 2-79,0-1 0,0 1-1,0-1 1,0 1 0,0-1 0,0 1 0,0 0-1,1-1 1,-1 1 0,0-1 0,0 1 0,0-1-1,0 1 1,0 0 0,1-1 0,-1 1 0,0 0 0,0-1-1,1 1 1,-1-1 0,0 1 0,1 0 0,-1 0-1,0-1 1,1 1 0,-1 0 0,0 0 0,1-1-1,-1 1 1,1 0 0,-1 0 0,0 0 0,1 0-1,-1-1 1,1 1 0,-1 0 0,1 0 0,-1 0 0,0 0-1,1 0 1,0 0 0,1 0 185,-2-14-74,3 14-38,78 0 369,-79 0-464,-1 0 1,1 0-1,-1 0 1,1 0-1,-1-1 1,0 1-1,1-1 1,-1 1-1,1-1 1,-1 1-1,0-1 1,0 0-1,1 0 1,-1 0-1,0 0 1,0 0-1,2-1 1,-3 2 6,0-1-1,0 1 1,0 0 0,1 0 0,-1 0-1,0-1 1,0 1 0,1 0-1,-1 0 1,0 0 0,0 0 0,1 0-1,-1 0 1,0-1 0,1 1-1,-1 0 1,0 0 0,0 0 0,1 0-1,-1 0 1,0 0 0,1 0-1,-1 0 1,0 0 0,1 0 0,2 1 9,-1-1 0,1 0 0,-1 1 1,1-1-1,-1 0 0,1 0 0,-1 0 0,1-1 1,-1 1-1,1-1 0,4-1 0,-7 1-10,1 0-1,0 0 0,0 0 1,0 1-1,0-1 0,0 0 1,0 0-1,0 1 0,0-1 1,0 0-1,0 1 0,0-1 1,0 1-1,1-1 0,-1 1 1,0 0-1,0 0 0,0-1 1,1 1-1,-1 0 0,0 0 1,0 0-1,3 1 0,-3-1 10,0 0 0,0 0 0,0 0 0,0 0 0,0 0 0,1 0 0,-1-1 0,0 1 0,0 0 0,0 0 0,0-1 0,0 1 0,0-1 0,0 1 0,0-1-1,0 1 1,0-1 0,0 0 0,0 1 0,0-1 0,0 0 0,-1 0 0,1 0 0,0 0 0,0 1 0,-1-1 0,1-1 0,0 1 0,-1 0 0,0 0-1,1 0 1,-1 1 0,0-1 0,1 0 0,-1 1 0,1-1 0,-1 0-1,1 1 1,0-1 0,-1 1 0,1-1 0,0 1 0,-1-1-1,1 1 1,0-1 0,-1 1 0,1 0 0,0-1 0,0 1 0,-1 0-1,1-1 1,0 1 0,1 0 0,7-3 40,-2-6 83,-1 5-66,-6 4-59,1-1 1,-1 1-1,0 0 1,1 0-1,-1 0 1,0 0-1,1-1 1,-1 1-1,0 0 1,0 0-1,1-1 1,-1 1-1,0 0 1,0-1-1,1 1 1,-1 0-1,0-1 1,0 1-1,0 0 1,0-1-1,0 1 1,1 0-1,-1-1 1,0 1-1,0-1 1,0 1-1,0 0 1,0-1-1,0 1 1,0-1-1,0 1-1,0 0-1,0 0 1,0 0-1,0 0 1,0 0-1,0 0 1,0-1-1,0 1 1,0 0-1,0 0 1,0 0-1,0 0 1,0 0-1,0 0 1,0 0-1,0 0 1,0 0-1,0 0 1,0 0-1,0 0 1,0-1-1,0 1 1,0 0-1,0 0 1,-1 0-1,1 0 1,0 0-1,0 0 1,0 0-1,0 0 1,0 0-1,0 0 1,0 0-1,0 0 1,0 0-1,0 0 1,0 0-1,0 0 1,0 0-1,0 0 1,0 0-1,-1 0 1,1 0-1,0 0 1,0-1-1,0 1 1,0 0-1,0 0 1,0 1-1,0-1 1,0 0-1,0 0 1,0 0-1,0 0 1,-1 0-1,1 0 1,0 0 2,-1 0 1,1 0-1,0 0 1,-1 0-1,1 0 1,-1 0 0,1 0-1,-1 0 1,1-1-1,0 1 1,-1 0-1,1 0 1,-1 0 0,1 0-1,0-1 1,-1 1-1,1 0 1,-1 0-1,1-1 1,0 1 0,-1 0-1,1 0 1,0-1-1,0 1 1,-1 0-1,1-1 1,0 1 0,0-1-1,-1 1 1,1 0-1,0-1 1,0 1-1,0-1 1,0 1 0,0-1-1,0 1 1,0 0-1,0-1 1,0 1-1,0-1 1,0 0 0,-1 1-8,0-1 1,1 1 0,-1 0 0,1-1-1,-1 1 1,0 0 0,0 0 0,1 0-1,-1-1 1,0 1 0,1 0 0,-1 0 0,0 0-1,1 0 1,-1 0 0,0 0 0,-1 1-1,2-1 1,-15-1-8,12 1 33,0 0 0,1-1-1,-1 1 1,0 0 0,0 0-1,0 1 1,0-1 0,1 0-1,-1 1 1,0 0 0,0 0-1,1 0 1,-1 0 0,0 0-1,1 0 1,-1 1 0,1-1 0,-4 4-1,-22 13 453,12 3-336,-5-2-43,18-13-58,1 1 0,-1-1 0,1 1 0,1-1 1,-2 13-1,7-8 56,-1-3-39,-2-3-35,0-3-13,-1-1 0,1 1 0,-1 0 0,1 0 1,0 0-1,0 0 0,0-1 0,0 1 0,0 0 0,0-1 0,0 1 0,1-1 0,-1 1 0,0-1 0,1 0 1,-1 1-1,1-1 0,0 0 0,-1 0 0,1 0 0,3 1 0,1 1-26,0-1 0,0 0 1,1 0-1,-1 0 0,1-1 0,8 1 0,2 0-94,9 4-66,-17-4-110,-1 0 0,0-1 0,0 0 0,0 0 1,1-1-1,-1 0 0,0 0 0,14-3 0,15-7-2260,-7 8 800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 3968,'-28'-14'1824,"14"-14"960,0 28-320,0 0-1056,0 14-800,-14 28 448,14-14-608,-13 42-32,13-1-256,-14 1 256,0 14-224,14-28-2432,14 0 1216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8800,'-28'0'4000,"14"0"-2624,14 14-8800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8320,'0'41'3744,"-14"1"-3232,14-28 512,-14 0-640,28 0-256,-28 0-1056,14 0 512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5568,'-2'2'269,"-1"1"1,1-1-1,0 1 1,0 0-1,0-1 1,0 1-1,0 0 1,0 0-1,1 0 1,-1 1-1,1-1 1,0 0-1,0 0 1,0 1-1,1-1 1,-1 6-1,0-5-22,1 0-1,-1 0 0,1-1 1,-1 1-1,0 0 1,-3 6-1,2-7-174,1 0-1,0 0 1,0-1-1,0 1 1,1 0-1,-1 0 1,1 0-1,0 0 1,-1 0-1,1 0 1,1 0-1,-1 0 1,0 0-1,1 0 1,1 6-1,1 3 50,10 24-60,-13-35-57,1 0 0,-1 1 1,1-1-1,-1 0 0,1 0 0,0 0 0,0 0 1,-1 0-1,1 0 0,0 0 0,0-1 0,0 1 1,0 0-1,0 0 0,0-1 0,0 1 0,0 0 1,0-1-1,1 1 0,-1-1 0,0 1 1,0-1-1,2 0 0,9 1 142,-6-1-275,0 0 0,0 0 0,0 0 0,12-3 0,-17 2 52,1 1 0,0-1 0,-1 0 0,1 1 0,-1-1 0,1 0 0,-1 0 0,1 0 0,-1 0 0,0 0 0,1 0 0,-1-1 0,0 1 1,0 0-1,0-1 0,0 1 0,0-1 0,0 1 0,0-1 0,-1 1 0,2-4 0,3-14-430,-4 13 294,1-1 0,0 1-1,4-9 1,4-16-275,-9 28 457,-1-1 0,1 1 0,0 0-1,0 0 1,1-1 0,-1 1 0,1 0 0,-1 0-1,5-5 1,-6 8 77,1 0 1,-1-1-1,0 1 1,1 0-1,-1-1 0,1 1 1,-1 0-1,1 0 1,-1-1-1,1 1 0,-1 0 1,1 0-1,-1 0 1,1 0-1,-1 0 0,1 0 1,0 0-1,-1 0 0,1 0 1,-1 0-1,1 0 1,-1 0-1,1 0 0,-1 0 1,2 1-1,-2-1 65,0 1-26,0-1 1,1 1-1,-1-1 0,0 1 0,1 0 0,-1-1 0,0 1 0,0 0 1,0-1-1,1 1 0,-1 0 0,0 0 0,0-1 0,0 1 0,0 0 1,0-1-1,0 1 0,-1 1 0,1 0 132,0 49 1068,0-48-1270,0 0 1,0 0-1,1 0 0,-1 0 0,1 0 0,0-1 0,-1 1 0,1 0 0,3 4 0,0 2-48,10 31-842,-12-33-1168,-2 4 577</inkml:trace>
  <inkml:trace contextRef="#ctx0" brushRef="#br0" timeOffset="1">1 168 5568,'0'0'2848,"14"0"-2272,0 0-384,0-14-160,0 14-32,14 0-1824,0 0 960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9376,'28'0'4256,"-15"0"-3680,1 0-480,0 0-160,14-14-4192,-14 14 2336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6816,'0'0'8053,"2"0"-7072,297 0 2416,-298 0-3558,1 0-1,-1 0 0,1 0 1,-1 0-1,1-1 0,-1 1 1,1 0-1,-1-1 0,0 1 1,1-1-1,-1 1 1,1-1-1,-1 0 0,2-1 1,4-2-1148,4-1-4029,-10 4 5068,-1 1 0,0-1 1,1 0-1,-1 1 0,0-1 0,0 0 1,1 0-1,-1 1 0,0-1 1,0 0-1,0 0 0,0 1 1,0-3-1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 4576,'-42'-28'2048,"14"56"-1760,14-14 96,14 0-256,-28 42-32,28 13-64,-14 15 224,0 0-128,14 0-96,14-15-64,0 1-128,-14-28 96,14 0-256,0-14 192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 5312,'58'-12'1701,"-57"11"-1656,1 1 0,0 0 1,0 0-1,-1-1 0,1 1 0,0 0 0,0 1 0,-1-1 1,1 0-1,0 0 0,0 1 0,-1-1 0,1 1 0,2 0 0,17 5 79,12 3 139,34 13 1,-56-16-72,1-1 0,-1 1 0,0 1 0,0 0 0,-1 0 0,0 1 0,0 1 0,-1 0 0,0 0 0,12 16 0,-18-21-112,-1-1 1,0 1-1,0 0 1,-1 0-1,1 0 1,-1 0-1,0 1 1,0-1-1,0 0 1,-1 0-1,1 1 1,-1-1-1,0 8 0,0-9-27,-1 0-14,1 0 0,0 1 1,-1-1-1,1 0 0,-1 1 0,0-1 1,0 0-1,0 0 0,-1 0 1,1 0-1,-1 0 0,1 0 1,-1 0-1,0 0 0,0-1 1,-1 1-1,1-1 0,0 0 1,-6 5-1,-1 2 44,-1-1-55,0 0-1,0 0 1,0-1 0,-1 0-1,0 0 1,-1-2 0,1 1 0,-14 3-1,9-2-15,-68 28-273,1-15-1097,27-8 167,5 0-809,18-10 672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1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6144,'-5'9'754,"-9"21"1249,4-3-1544,-15 55-1,19-43-247,-18 55 0,17-72-183,2-6-13,1 0-1,0 0 1,1 0-1,-2 19 1,5-30-12,0-1-1,-1 1 1,0 0-1,0-1 1,0 1-1,-2 5 1,1-6-2,1 0 0,0 0 1,0 0-1,0 1 0,1-1 0,-1 5 1,1 3-109,1-37-661,0 12 632,-1-1 0,-1 1 0,-2-20 0,-6-2-83,8 33 216,1 0 0,-1 1 0,1-1 0,0 0 0,0 0 0,0 0 0,0 0 0,0 0 0,0 1 0,0-1-1,1 0 1,-1 0 0,1 0 0,-1 1 0,1-1 0,0 0 0,0 0 0,1-1 0,2-5 29,-3 6-30,0 0 0,0 0 0,0 0 0,0 0 0,0 1 0,1-1 0,-1 0 0,1 1 0,-1-1 0,1 1 0,0-1 0,-1 1 0,1 0 0,0 0 0,0 0 0,0 0 0,0 0 0,4-1-1,4-1 21,0 0-1,18-1 0,-11 1 155,-8 1-83,1 1 1,0 0-1,0 1 0,13 1 1,-2 0 40,-6-1-17,-1 1 0,0 1-1,15 4 1,-17-4-15,5 1 66,23 6 255,-38-9-331,0 1 0,-1-1 0,1 1 0,0 0 1,0 0-1,-1 0 0,1 0 0,-1 0 0,1 0 0,-1 0 1,1 0-1,-1 1 0,0-1 0,1 0 0,1 4 0,-3-5-50,0 1 0,1 0 0,-1-1 1,0 1-1,0 0 0,0-1 0,0 1 0,0 0 0,1-1 0,-1 1 0,0 0 0,-1-1 0,1 1 0,0 0 0,0 0 0,0-1 0,0 1 0,0 0 1,-1-1-1,1 1 0,0 0 0,-1 0 0,-12 14 481,1-2-200,6-5-126,3-4-129,0 1-1,0-1 1,0 1-1,1 0 1,-4 8-1,6-11-60,-1-1 0,1 0-1,0 1 1,0-1 0,0 0 0,-1 1-1,1-1 1,1 0 0,-1 1-1,0-1 1,0 0 0,0 1 0,1-1-1,-1 0 1,1 0 0,-1 1-1,1-1 1,-1 0 0,1 0-1,0 0 1,0 1 0,-1-1 0,1 0-1,0 0 1,0 0 0,0-1-1,0 1 1,0 0 0,2 1 0,2 1-74,0-1 1,0 0 0,0-1 0,0 1-1,0-1 1,0 0 0,1 0 0,-1 0-1,0-1 1,10 0 0,-10 0-44,0-1-1,0 0 1,1 0 0,-1-1-1,0 1 1,0-1 0,0 0-1,0 0 1,-1-1 0,1 0 0,7-5-1,-10 6 89,0 1 24,-1 0 0,1 0 1,-1 0-1,0-1 0,0 1 1,0 0-1,1-1 0,-1 1 0,0-1 1,-1 1-1,1-1 0,0 1 0,0-1 1,-1 0-1,1 1 0,-1-1 0,1 0 1,-1 0-1,0 1 0,0-1 0,0 0 1,0 0-1,0 0 0,0 1 0,-1-5 1,1-6 47,0 12-20,0-1 0,0 1 0,0-1 0,0 0 0,0 1 0,-1-1 0,1 1 0,0-1 0,0 1 0,0-1 0,0 1 0,-1-1 1,1 1-1,0-1 0,-1 1 0,1-1 0,0 1 0,-1-1 0,1 1 0,-1-1 0,1 1 0,0 0 0,-1-1 0,1 1 0,-1 0 0,1-1 0,-2 1 0,0-1 68,1 1-1,-1 0 1,0-1-1,1 1 0,-1 0 1,0 0-1,0 0 1,1 0-1,-4 1 0,0 0 46,0 0 0,0 1-1,0-1 1,0 1-1,1 0 1,-6 3 0,4 0-86,5-4-77,-1 0 0,1 0 0,0 0 0,-1 0-1,1-1 1,-1 1 0,1 0 0,0-1 0,-1 1 0,1-1 0,-1 1 0,-3-1 0,9 1-593,-3-1 435,1 0 0,-1 0 1,1 0-1,-1 0 0,1 0 0,-1 0 0,1-1 0,-1 1 1,1 0-1,-1-1 0,1 1 0,-1-1 0,1 1 0,1-2 1,25-19-2623,-20 17 2174,0 0-1,16-5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56 4576,'-11'-35'1450,"11"34"-1357,-1 0 0,1 0-1,0 0 1,-1 0 0,1 0-1,-1 0 1,1 0 0,-1 0-1,0 0 1,1 0-1,-1 0 1,0 0 0,1 1-1,-1-1 1,0 0 0,0 0-1,0 1 1,0-1 0,0 0-1,0 1 1,0-1 0,0 1-1,0 0 1,0-1-1,0 1 1,0 0 0,0-1-1,0 1 1,0 0 0,0 0-1,-2 0 1,2 0 174,-4 3 1200,2 0-1064,0 1 1,0-1-1,1 1 0,-1 0 1,1 0-1,0 0 0,-3 9 1,4-6-277,-1 1 1,2-1-1,-1 1 1,2 13 0,0 2-25,-11 112 164,15-65-241,-14 53-335,9-99 235,1-13 24,-1 0 1,-1 0-1,-2 14 1,-6-4-276,6-10 218,3-9 16,0 1 0,-1-1-1,1 0 1,-1 0 0,0 0 0,0 0-1,-1 3 1,1-5 43,0 1 0,1 0-1,-1 0 1,0-1 0,0 1-1,0-1 1,1 1 0,-1 0 0,0-1-1,0 0 1,0 1 0,0-1-1,0 1 1,0-1 0,0 0 0,0 0-1,0 0 1,0 0 0,0 0 0,0 0-1,-1 0 1,1 0 34,1 1 0,-1-1 0,1 0 0,-1 0 0,1 0 0,-1 0 0,1 0 0,-1 0 0,1 0 0,-1 0 0,1 0 0,-1 0 0,1-1 0,0 1 0,-1 0 0,1 0 0,-1 0 0,1-1 0,-1 1 0,1 0 0,0 0 0,-1-1 0,1 1 1,-1 0-1,1-1 0,0 1 0,-1 0 0,1-1 0,0 1 0,0-1 0,-1 1 0,1-1 0,0 1 0,0 0 0,0-1 0,-1 1 0,1-1 0,0 1 0,0-1 0,0 1 0,0-1 0,0 1 0,0-1 0,0 1 0,0-1 0,1-3-74,1 0 0,-1 0 0,0 0 0,1 0 0,2-3 0,0 0 16,1-6 29,-4 9 44,1 0 0,-1 0 0,1 1 0,0-1 0,0 0 1,0 1-1,1 0 0,-1 0 0,6-6 0,-2 4 84,-1-1 0,1 1 0,11-7 0,-14 10-57,-1 1-1,0 0 0,1 0 1,-1 0-1,1 0 0,-1 0 1,1 0-1,-1 1 1,1-1-1,0 1 0,-1 0 1,1 0-1,0 0 0,-1 0 1,1 0-1,3 1 1,0 1 13,0 0 0,0 0 0,-1 0 1,1 0-1,-1 1 0,0 0 0,0 1 1,0-1-1,0 1 0,0 0 0,-1 0 1,0 0-1,0 0 0,4 7 0,2 17 125,8 2-28,-16-25-139,-1 0 0,0 0-1,0 0 1,0 0 0,-1 0 0,0 0-1,0 0 1,0 0 0,-1 0-1,1 0 1,-1 1 0,0-1 0,-1-1-1,1 1 1,-1 0 0,0 0-1,-1-1 1,1 1 0,-1-1 0,1 1-1,-1-1 1,-1 0 0,1 0-1,0 0 1,-1-1 0,0 1 0,0-1-1,-8 5 1,1-2-196,0-1-1,-1 0 1,-17 4 0,27-8 133,-1-1 0,1 1 1,-1-1-1,0 1 0,1-1 0,-1 0 0,1 0 1,-1 0-1,0 0 0,1-1 0,-1 1 1,1-1-1,-1 1 0,1-1 0,-1 0 1,1 0-1,-1 0 0,1 0 0,0-1 1,0 1-1,-4-3 0,6 3 19,-1 1 0,1-1 0,0 1 0,-1-1 0,1 0 0,-1 1 0,1-1 0,0 0 0,0 0 0,0 1 0,-1-1 0,1 0 0,0 0 0,0 1 0,0-1 0,0 0 0,0 0 0,0 1 0,0-1 0,0 0 0,1 1 0,-1-1 0,1-1 0,8-17-1053,-6 14 663,75-140-3534,-56 108 2868,45-55 0,-29 51 2271,2 2 0,46-35 0,27-26 4792,-121 118-3713,4-8-1783,-47 139 1785,46-131-2163,1 0 0,1 1 1,0-1-1,2 1 0,0 0 1,2 23-1,8 14-94,-8-47 3,0-1-1,1 0 1,0 1-1,1-1 1,-1 0-1,2 0 1,-1 0-1,7 10 0,-7-13-12,0 0-1,1 0 0,0 0 0,-1 0 0,2 0 0,-1-1 0,0 0 0,1 0 0,0 0 1,0-1-1,6 4 0,-9-6-10,1 1 0,-1-1 0,1 0 0,0 0 0,0 0 0,-1 0-1,1 0 1,0 0 0,0-1 0,0 0 0,0 1 0,0-1 0,0 0 0,-1 0 0,1-1 0,0 1 0,0-1 0,5-1 0,6-1-131,8 0-43,-11 2 101,0-1-1,0 0 1,15-6-1,-5 0 2,-15 6 82,1 0 0,-1 0 0,1-1 0,-1 0 0,0-1 0,0 1 0,0-1 0,-1 0-1,1 0 1,-1-1 0,8-9 0,15-21 7,-2 12 52,-16 4 58,-9 15-59,1 1 0,0-1 0,0 0-1,0 1 1,0 0 0,0-1 0,5-3 0,-5 5 35,-1 0 0,1 0 0,-1 0 0,1 0 0,-1 0 0,0 0 0,1-4 1,-1 6-68,-1 0 0,0 0 0,0-1 0,0 1 0,0 0 1,0 0-1,0-1 0,0 1 0,0 0 0,0 0 1,0-1-1,0 1 0,0 0 0,0 0 0,0-1 0,0 1 1,0 0-1,0 0 0,0-1 0,0 1 0,-1 0 1,1 0-1,0-1 0,0 1 0,0 0 0,0 0 0,0 0 1,-1-1-1,0 1 1,1 0 0,-1-1 0,0 1 0,0 0 0,1 0 0,-1 0 0,0 0 0,0 0 0,1 0 0,-1 0 0,0 1 0,0-1 0,1 0 0,-1 0 0,0 0 0,0 1 0,-8 3 150,1 0-1,0 0 1,-11 9-1,-7 4 184,6-3-170,0 2-1,-33 33 1,51-48-172,1 1 0,0-1 0,-1 1 0,1-1 1,0 1-1,0 0 0,0-1 0,0 1 0,0 0 0,0 0 1,1 0-1,-1 0 0,1 0 0,-1-1 0,1 1 0,0 0 1,-1 0-1,1 4 0,1-3 14,-1 0 1,1 0-1,0 0 0,0 0 1,0 0-1,0 0 1,1-1-1,-1 1 0,4 4 1,-4-6 6,0 0 0,0 1 0,0-1 1,0 0-1,0 0 0,0 0 0,0 0 0,1 0 1,-1 0-1,1 0 0,-1 0 0,0-1 0,1 1 0,-1 0 1,1-1-1,3 1 0,0 0-94,0-1 0,0 0 0,10 0 0,-1-1-369,-5 1 157,0-1 0,-1 0 0,14-4 0,0 0-271,-8 4 287,14-5-146,-8-2 44,24-13 1,-24 11 206,9-6-18,0-2 0,36-29-1,-39 23 379,-20 19 87,-1-1-1,1 1 1,0 1 0,0-1-1,11-5 1,-16 10-204,0-1-1,0 1 1,0-1 0,0 1 0,0-1-1,0 1 1,0 0 0,0-1 0,0 1 0,0 0-1,0 0 1,0-1 0,0 1 0,0 0-1,1 1 1,-1-1 17,0 1-1,0 0 0,0 0 1,0 0-1,0 0 1,-1 0-1,1 0 0,0 0 1,-1 0-1,1 0 1,-1 0-1,1 2 0,2 4 340,21 32 801,-6 22-506,-2-30-472,-4-9-134,-10-19-200,1-1 0,-1 0 0,1 0 0,-1 0 0,1 0 0,0 0-1,-1-1 1,1 1 0,0-1 0,0 0 0,0 0 0,5 1 0,17-11-1813,-20 7 821,-4 1 1024,0 0-42,0 0 0,0 0 0,-1 0 0,1 0 0,0 0 0,0 0 0,0-1 0,-1 1 0,1 0 0,-1 0 0,1-1 0,-1 1 0,1 0 0,-1-1 0,0 1 0,0-1 0,1 1 0,-1 0 0,0-3 0,0 0 0,0 1 0,1-1 0,-1 1 0,1-1 1,0 1-1,0 0 0,0-1 0,1 1 0,2-6 1,-3 6 144,0 0 0,0 0 0,-1 0 0,0 0 0,1 0 0,-1 0 0,0-1 0,-1-3 0,1 0 264,0 7-304,0 0 1,0 0-1,0 0 1,0 0-1,0 0 1,0 0-1,0 0 1,0 0-1,0 0 1,0 0-1,0 0 1,0 0-1,0 0 1,0 0-1,0 0 1,0 0-1,0 0 1,0 0-1,1 0 1,-1 0-1,0 0 1,0 0 0,0 0-1,0 0 1,0 0-1,0 0 1,0 0-1,0 0 1,0 0-1,0 0 1,0 0-1,0 0 1,0 0-1,0 0 1,0 0-1,0 0 1,1 0-1,-1 0 1,0 0-1,0 0 1,0 0-1,0 0 1,0 0-1,0 0 1,0 0 0,1 1 108,1 1 0,-1 0 0,0 0 0,0 0 0,0 0 0,0 0 0,0 0 0,0 0 1,-1 0-1,1 0 0,-1 0 0,1 0 0,-1 0 0,0 0 0,0 1 0,0-1 1,0 0-1,0 4 0,0-3-52,0 1-1,1-1 1,-1 1 0,1-1 0,0 1 0,0-1-1,0 0 1,1 1 0,2 4 0,-3-6-56,-1-1 1,1 0-1,-1 1 1,0-1-1,1 1 0,-1-1 1,0 1-1,0-1 1,0 2-1,0-2-15,0-1-1,0 0 1,0 1-1,0-1 1,0 1-1,0-1 1,0 1-1,0-1 1,0 0-1,0 1 1,0-1 0,0 1-1,0-1 1,1 1-1,-1-1 1,0 0-1,0 1 1,0-1-1,1 0 1,-1 1-1,0-1 1,0 0-1,1 1 1,-1-1-1,0 0 1,1 1-1,-1-1 1,0 0-1,1 0 1,-1 1 0,1-1-1,-1 0 1,0 0-1,1 0 1,-1 0-1,1 1 1,-1-1-1,1 0 1,-1 0-1,0 0 1,1 0-1,-1 0 1,1 0-1,-1 0 1,1 0-1,-1 0 1,0-1 0,1 1-1,1 0-55,-1 0 1,1 0-1,-1 0 0,1-1 1,-1 1-1,1-1 0,-1 1 1,0-1-1,1 1 0,-1-1 1,0 0-1,1 1 0,0-2 1,5-2-541,-6 3 513,0 0 0,0 1 0,0-1 0,0 1 0,0-1 0,0 0 0,0 0 0,0 1 0,0-1 0,-1 0 0,1 0 0,0 0 0,-1 0 0,1 0 0,-1 0 0,1 0 0,-1 0 0,1 0 0,-1 0 0,0 0 0,1-2 0,-1 1-1,1 0 1,-1 0-1,1 0 1,0 0-1,-1 1 1,1-1-1,0 0 1,0 0-1,1 1 1,-1-1-1,2-2 1,-1 3 12,-1-1 0,0 1 0,1-1 0,-1 0 1,0 1-1,0-1 0,0 0 0,0 0 0,-1 0 0,1 0 1,0 0-1,-1 0 0,1 0 0,-1 0 0,0 0 0,0 0 1,1 0-1,-2-4 0,1 6 59,0 0 0,0 0 0,0 0 1,0 0-1,0 0 0,0 0 0,0 0 1,0 0-1,0 0 0,0 0 0,0 0 0,0 0 1,0 0-1,0 0 0,-1 0 0,1 0 0,0 0 1,0 0-1,0 0 0,0 0 0,0 0 0,0 0 1,0 0-1,0 0 0,0 0 0,0 0 0,0 0 1,0 0-1,0 0 0,0 0 0,0 0 0,-1 0 1,1 0-1,0 0 0,0 0 0,0 0 0,0 0 1,0 0-1,0 0 0,0 0 0,0 0 0,0 0 1,0 0-1,0 0 0,0 0 0,0 0-55,-9 10 215,8-9-204,1-1 0,0 1-1,-1-1 1,1 1-1,0-1 1,-1 1 0,1-1-1,0 1 1,0-1-1,0 1 1,0-1 0,-1 1-1,1-1 1,0 1-1,0 0 1,0-1-1,0 1 1,0-1 0,0 1-1,1-1 1,-1 1-1,0 0 1,0-1 0,0 1-1,0-1 1,1 1-1,-1-1 1,0 1 0,0-1-1,1 1 1,0 0-1,10 10-839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3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99 3712,'0'-26'2405,"0"24"-2192,0-1-207,0-2-35,1 5 39,-1 0 1,0 0 0,0-1 0,0 1-1,0 0 1,0-1 0,0 1 0,0 0-1,0 0 1,-1-1 0,1 1 0,0 0-1,0 0 1,0-1 0,0 1 0,0 0 0,0 0-1,0 0 1,-1-1 0,1 1 0,0 0-1,0 0 1,0-1 0,0 1 0,-1 0-1,1 0 1,-1 0 10,1 0-1,-1-1 1,0 1 0,1 0-1,-1 0 1,0 0-1,1-1 1,-1 1 0,1 0-1,-1-1 1,1 1-1,-1 0 1,0-1 0,1 1-1,0-1 1,-1 1-1,1 0 1,-1-1 0,1 0-1,-1 1 1,1-1-1,0 1 1,0-1 0,-1 1-1,1-1 1,0-1-1,-1 1 7,1 0 0,-1 0-1,0 0 1,1 0-1,-1 0 1,0 0-1,0 0 1,0 0-1,1 0 1,-1 0-1,0 1 1,0-1 0,-2-1-1,-2 0 61,0-1 1,0 1-1,0 0 0,0 0 1,0 1-1,0-1 0,-11 0 1,16 2-82,0 0 0,-1 0 0,1 0 0,0 0 1,-1 0-1,1 0 0,0 0 0,0 0 0,-1 0 0,1 0 0,0 0 1,-1 0-1,1 0 0,0 0 0,0 0 0,-1-1 0,1 1 1,0 0-1,0 0 0,-1 0 0,1 0 0,0-1 0,0 1 0,0 0 1,-1 0-1,0-2-18,-1 1 0,0 0 1,1 0-1,-1 0 0,0 0 0,1 0 1,-1 1-1,0-1 0,0 1 0,0-1 1,1 1-1,-4-1 0,-27 0-213,24 1 197,3 2 12,4 0 36,0 0-1,0 0 1,-1-1-1,1 1 1,0 0-1,1 0 0,-1 0 1,0 0-1,1 0 1,-1 1-1,1-1 1,-1 0-1,1 0 0,0 4 1,-3 16 206,-6 11-10,5-21-107,0 0 0,-2 15 1,-8 80 487,13-91-340,0 32 0,2-36-132,-1 0 0,-1 0 0,-2 13-1,-2-3-139,3-18 15,1 1 0,0-1 0,0 0 0,1 1-1,-1 7 1,1-10-1,0 0 0,1 0-1,-1 0 1,1 0 0,-1 0-1,1 0 1,0 0 0,0 0-1,0 0 1,0 0 0,0 0-1,0-1 1,1 1 0,-1 0-1,3 2 1,1-1-12,0 0 0,0 0 0,0 0 0,0-1 0,0 0 0,1 0 0,-1 0 0,1 0 0,0-1 0,-1 0 1,1 0-1,0-1 0,8 0 0,123 0-4425,-109 0 3228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4160,'0'-14'1856,"55"-14"-1600,-41 14 352,14 14-384,0 0 192,0-14-256,14 14-224,-14 14 32,0-14-832,0 0 448</inkml:trace>
  <inkml:trace contextRef="#ctx0" brushRef="#br0" timeOffset="1">363 0 3648,'0'14'1664,"28"14"-1472,-14-14 544,0 14-448,0-14-32,0 14-160,14 0-160,0-14 32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4576,'-28'0'2048,"14"42"-1760,0-28 320,14 14-384,-14 0 416,0 0-384,-14 14 288,14 0-288,0-15-64,-14 1-128,14-14 32,14 0-64,-14 0-1440,28-28-4640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5216,'-28'42'2368,"14"27"-2048,0-27 96,14 0-288,0 14 448,0 0-320,14 0 32,0-1-192,0 1-896,-14 0 416</inkml:trace>
  <inkml:trace contextRef="#ctx0" brushRef="#br0" timeOffset="2.5">1 294 4480,'28'-28'2016,"28"0"-1728,-15 14 192,-13 14-320,28-14 128,-14 14-160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6816,'-23'0'2197,"23"0"-2164,-1 0 0,1-1 0,0 1-1,-1 0 1,1 0 0,0 0 0,0 0 0,-1 0-1,1 1 1,0-1 0,-1 0 0,1 0 0,0 0 0,0 0-1,-1 0 1,1 0 0,0 0 0,0 0 0,-1 1-1,1-1 1,0 0 0,0 0 0,-1 0 0,1 0 0,0 1-1,-9 8 411,8-9-428,1 1 0,0-1 0,0 0 0,-1 0 0,1 1 0,0-1 0,0 0 0,0 0 0,0 0 0,0 1 0,-1-1 0,1 0 0,0 1 0,0-1 0,0 0 0,0 0 0,0 1 0,0-1 0,0 0 0,0 0-1,0 1 1,0-1 0,0 0 0,0 1 0,0-1 0,-1 6 30,0 0 0,0 0 0,-1 0 0,0-1 0,-5 11 0,-4 16 11,9-19-31,0-1 0,1 1-1,1 0 1,1 16 0,0 5-123,-1 47-1283,0-77 1288,0 0-1,0 0 1,1 0 0,-1-1 0,1 1-1,0 0 1,0-1 0,0 1-1,1-1 1,-1 1 0,1-1 0,0 1-1,2 2 1,6 13-196,-10-19 288,0 1 0,1 0 0,-1 0 0,0-1 0,1 1 0,-1 0 0,1 0 0,-1-1 0,0 1 0,1 0 0,0-1 0,-1 1 0,1-1 0,-1 1 0,1 0 0,0-1 0,-1 0 0,1 1 0,0-1 0,0 1 0,-1-1 0,1 0 0,0 1 0,0-1 0,0 0 0,-1 0 0,1 0 0,0 0 0,0 0 0,0 0 0,0 0 0,0 0 0,-1 0 0,1 0 0,1 0 0,4-1 0,-4 1 5,-1 0 0,0 0 0,1 0-1,-1 0 1,0-1 0,1 1 0,-1-1 0,0 1 0,1-1-1,-1 1 1,0-1 0,2 0 0,8-5 31,-3 4-21,8-3-17,2-16-88,-14 18 64,-1 0-1,1 0 1,-1 1-1,1-1 1,0 1-1,5-2 1,-4 1-36,0 1 0,0-1-1,0 0 1,0 0 0,-1-1 0,6-5 0,-5 6 25,-1-1 0,1 0 1,0 1-1,0 0 0,0 0 1,12-4-1,4-3 376,-18 9-287,-1 1-1,0-1 0,0 1 0,0-1 1,0 1-1,0 0 0,1-1 0,-1 1 0,0 0 1,0 1-1,1-1 0,-1 0 0,0 1 1,0-1-1,0 1 0,0-1 0,0 1 0,0 0 1,0 0-1,0 0 0,0 0 0,0 1 1,3 1-1,-5-2-22,1-1 0,-1 1 0,1-1 0,-1 0 0,1 1 0,-1-1 0,1 0 0,0 0 0,-1 0 0,1 1 0,-1-1 0,1 0 1,-1 0-1,1 0 0,0 0 0,-1 0 0,1 0 0,-1 0 0,1 0 0,0 0 0,-1 0 0,1 0 0,0-1 0,1 1 72,42 0 609,-38-1-635,-12 4 92,2 6-54,-6-4-48,-6 21 91,11-21-110,1-2-68,1 0 0,0 0 1,0 1-1,-4 5 0,7-8 18,-1 1 0,1-1 1,-1 0-1,1 0 0,-1 0 0,1 0 0,0 1 0,0-1 0,-1 0 0,1 0 1,0 0-1,0 1 0,0-1 0,0 0 0,1 0 0,-1 1 0,0-1 1,0 0-1,1 0 0,-1 0 0,2 3 0,-2-3 10,1 0 1,0 0-1,0 0 0,0 0 1,0 0-1,0 0 0,0-1 0,0 1 1,0 0-1,1 0 0,-1-1 1,0 1-1,0-1 0,1 1 0,-1-1 1,0 1-1,1-1 0,-1 0 1,0 0-1,3 0 0,7 3 55,2 2-32,-10-4-75,0 0 1,0 0-1,0 0 1,0 0 0,0-1-1,0 1 1,0-1 0,4 0-1,-1 1-128,0-1-1,0 0 0,-1-1 1,1 0-1,0 0 0,0 0 1,-1 0-1,1-1 0,0 0 1,-1 0-1,0 0 0,0-1 1,1 0-1,-1 0 0,6-6 1,8-14-1127,32-19-447,-9 9 539,-35 25 982,1-1 1,-2 0 0,1 0-1,-2-1 1,1 1 0,-1-1-1,7-21 1,-11 25 204,0 1 0,-1-1 0,0 0 0,0 0 0,0 1 0,-1-1 0,0 0 1,0 0-1,0 1 0,-3-8 0,1-1 222,-1-3 643,-3-12 228,6 28-931,0-1 1,1 1-1,-1-1 1,0 1-1,0-1 1,0 1 0,0-1-1,-1 1 1,1 0-1,0 0 1,-1-1-1,1 1 1,0 0-1,-4-1 1,4 2-70,1-1 0,-1 1 0,0 0 0,0 0 0,0 0 0,0 0 0,0 0 0,0 0 0,0 0 0,0 0 1,0 0-1,1 0 0,-1 0 0,0 0 0,0 1 0,0-1 0,0 0 0,0 1 0,1-1 0,-1 1 0,0-1 0,0 1 0,1-1 0,-1 1 0,0 0 1,1-1-1,-1 1 0,0 0 0,1-1 0,-1 1 0,1 0 0,-1 1 0,-2 2 94,1-1 0,0 1 0,1 0 0,-1 0 0,-1 5 0,-25 129 1350,27-134-1507,1 0-1,0 0 0,0 1 0,0-1 1,0 0-1,1 1 0,-1-1 0,1 0 1,0 0-1,2 4 0,-1-3-239,-1 0-1,0 1 1,0-1-1,0 10 1,0-12-93,-1 1 0,0-1 0,1 1 0,-1-1 1,1 0-1,0 1 0,0-1 0,0 0 0,1 0 1,2 6-1,-2 5-1306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15 152 5984,'-14'-14'2666,"14"14"-2639,-1-1 0,1 0-1,0 1 1,0-1 0,0 1-1,0-1 1,0 1 0,0-1-1,0 1 1,0-1 0,1 0-1,-1 1 1,0-1 0,0 1-1,0-1 1,1 1 0,-1-1-1,0 1 1,1-2 0,0 2-25,-1 0 1,1-1 0,0 1-1,-1 0 1,1 0 0,0-1-1,-1 1 1,1 0 0,0 0-1,0 0 1,-1 0 0,1 0-1,0 0 1,1 0 0,14-2-11,5-8 8,11-3 0,41-13-320,-20 17 53,-35 3 12,23-10 1,-26 9 170,0 1 1,0 1 0,21-4-1,-20 6 77,-8 2-29,-1 0 0,0 0 0,1-1 1,11-4-1,-19 6 37,0 0 0,0 0 0,0 0 0,0 0 0,1 0 0,-1 0 1,0 0-1,0-1 0,0 1 0,0 0 0,0 0 0,1 1 0,-1-1 0,0 0 1,0 0-1,0 0 0,0 0 0,0 0 0,1 0 0,-1 0 0,0 0 0,0 0 0,0 0 1,0 0-1,0 0 0,0 0 0,1 0 0,-1 0 0,0 1 0,0-1 0,0 0 1,0 0-1,0 0 0,0 0 0,0 0 0,0 0 0,0 1 0,0-1 0,0 0 0,0 0 1,0 0-1,1 0 0,-1 0 0,0 1 0,0-1 0,0 0 0,0 0 0,0 0 1,0 0-1,-1 1 0,1 6 138,0-7-122,0 2-19,0 0-1,0-1 1,0 1-1,-1-1 1,1 1-1,-1 0 1,1-1-1,-1 1 1,0-1-1,0 0 1,0 1-1,1-1 1,-1 0-1,0 1 1,0-1-1,-1 0 1,1 0-1,0 0 1,0 0-1,-1 0 1,1 0-1,0 0 1,-1 0-1,-1 0 1,-15 13-59,5 1 47,-18 29 0,7-10 85,22-31-77,0 0 0,0 0 0,1 0 0,-1 0 0,1 0 0,-1 0 0,1 0 1,0 1-1,0-1 0,0 0 0,1 1 0,-1-1 0,1 0 0,0 1 0,0-1 0,0 1 0,1-1 0,-1 1 0,1-1 0,0 0 0,-1 1 0,1-1 0,1 0 0,-1 0 1,1 1-1,-1-1 0,1 0 0,0-1 0,0 1 0,0 0 0,0 0 0,0-1 0,1 1 0,3 2 0,1 0-33,1-1 0,0 0-1,13 6 1,-18-9 62,1 0 0,-1 0 0,1 0 0,-1 0 0,1-1 0,-1 0 0,1 1 0,-1-1 0,1 0 0,0-1 0,-1 1 0,1-1 0,4-1 0,45-21 1673,-41 18-1120,-8-1-38,-1 2-72,8 3 354,-9 1-868,1-1 197,-1 1-1,0 0 1,1 0 0,-1 0 0,0 1 0,0-1-1,1 1 1,2 0 0,2 3-53,-6-3-305,1 0 1,-1 0 0,0 0-1,0-1 1,1 1 0,-1-1-1,1 1 1,-1-1 0,0 1-1,1-1 1,-1 0-1,1 1 1,1-1 0,11 0-1632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3488,'0'0'1115,"0"-2"-673,0 0-238,0 1 0,0-1 0,1 1 1,-1-1-1,1 1 0,-1-1 0,1 1 0,0 0 0,-1-1 0,1 1 0,0 0 0,0-1 0,0 1 0,2-2 0,-3 3-165,1-1 0,-1 1-1,0 0 1,1 0 0,-1-1-1,0 1 1,0 0-1,1 0 1,-1-1 0,0 1-1,0 0 1,0-1 0,0 1-1,1-1 1,-1 1-1,0 0 1,0-1 0,0 1-1,0 0 1,0-1 0,0 1-1,0-1 1,0 1 0,0 0-1,0-1 1,0 0-1,1-3 157,-1 4-174,0 0-1,0-1 1,1 1 0,-1 0 0,0 0 0,1-1 0,-1 1-1,0 0 1,0 0 0,1 0 0,-1-1 0,0 1-1,1 0 1,-1 0 0,0 0 0,1 0 0,-1 0 0,1 0-1,-1 0 1,0 0 0,1 0 0,-1 0 0,0 0 0,1 0-1,-1 0 1,0 0 0,1 0 0,-1 0 0,0 0 0,1 1-1,-1-1 1,0 0 0,1 0 0,-1 0 0,0 0-1,1 1 1,-1-1 0,0 0 0,0 0 0,1 1 0,9 14 980,-6-7-728,-3-7-253,0-1 1,-1 0-1,1 1 1,0-1-1,-1 0 1,1 0 0,0 0-1,0 1 1,-1-1-1,1 0 1,0 0-1,-1 0 1,1 0-1,1 0 1,12 2 177,0 9-53,-2-3 36,-12-8-172,1 0 0,-1 0 0,1 0 0,-1 0 0,1 0 0,0 0-1,-1 0 1,1 0 0,-1 0 0,1-1 0,-1 1 0,1 0 0,-1 0-1,1 0 1,-1-1 0,1 1 0,-1 0 0,1-1 0,-1 1 0,1 0-1,-1-1 1,1 1 0,0-1 0,-1 0 2,1 1-1,-1-1 1,0 1 0,1 0 0,-1 0-1,1-1 1,-1 1 0,1 0-1,-1 0 1,1 0 0,-1-1 0,1 1-1,-1 0 1,1 0 0,-1 0-1,1 0 1,-1 0 0,1 0 0,0 0-1,-1 0 1,1 0 0,-1 0-1,1 1 1,-1-1 0,1 0 0,0 0 9,-1 0-15,0 0 0,0 0 0,0 0 0,1-1 0,-1 1 0,0 0 0,0 0 0,0 0 0,0-1 0,0 1 0,1 0 0,-1 0 0,0-1 0,0 1 0,0 0-1,0 0 1,0-1 0,0 1 0,0 0 0,0 0 0,0-1 0,0 1 0,0 0 0,0 0 0,0-1 0,0 1 0,0-5 26,0 3-25,0 1 0,0 0 0,0-1 0,0 1 0,0 0 0,-1-1 1,1 1-1,0 0 0,-1 0 0,1-1 0,-1 1 0,1 0 0,-1 0 0,1 0 0,-1-1 0,0 1 0,0 0 0,0 0 1,1 0-1,-2-1 0,0 1-1,0-1 17,-4 2-132,5 0 117,-1-1 0,1 1 0,-1 0 0,0 0 0,1 0 0,-1 1 0,1-1 0,-1 0 0,1 1 1,-3 0-1,3 0-1,1-1 1,0 1-1,-1 0 1,1 0-1,0-1 0,0 1 1,0 0-1,-1-1 1,1 1-1,0 0 1,0 0-1,0-1 1,0 3-1,0 5-182,3-14-501,-3 6 641,1-1 0,0 1 1,-1 0-1,1-1 0,0 1 0,0 0 0,-1 0 0,1 0 1,0 0-1,0-1 0,-1 1 0,1 0 0,1 1 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6048,'-27'0'2752,"13"0"-2400,0 0 608,14 14-544,14-14-384,0 0 0,27 0 64,1 0-64,14 0-736,0 0 416,-14 0-2592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4992,'-27'14'1824,"27"14"-1408,14 41-128,-14-41 480,13 28-480,1-14 32,0 0-192,-14 0 128,0 13-160,0-27-32,0 14-32,0-14 96,-14 0-64,0-28-2688,14-14-1312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2:4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6304,'0'0'98,"-1"0"1,1 0 0,-1 0-1,1 0 1,-1 0 0,1 0-1,-1 0 1,0 0-1,1 1 1,-1-1 0,1 0-1,-1 0 1,1 0-1,-1 0 1,1 1 0,-1-1-1,1 0 1,0 1 0,-1-1-1,1 0 1,-1 1-1,1-1 1,0 0 0,-1 1-1,1 0 1,-2 14 782,2-8-934,0 7 138,0-5-1,0-1 0,0 1 0,3 9 0,3 31 126,-1 0-1,-4 96 1,-2-67 57,1 74-128,0-143 11,-1 0-1,0 0 1,0 0 0,-1 0 0,-1 0 0,1 0 0,-1-1 0,-1 1-1,-4 8 1,5-5-86,4-13-75,-1-1 1,0 1-1,0 0 0,1-1 0,-1 1 0,1 0 1,-1 0-1,1 0 0,-1-1 0,2 0 0,4-11-115,-1-13 3,4-4 11,-7 15 75,-2 12 12,1 0 1,-1-1-1,1 1 0,0 0 0,0 0 0,0-1 0,0 1 0,0 0 0,1 0 0,-1 0 0,3-3 0,5-14-152,1-3-267,-4 20 490,0 10 380,3 7-21,-7-11-324,-1 0-1,1 0 1,0-1-1,-1 1 1,1 0 0,-1 1-1,0-1 1,1 3 0,4 22 235,-2 0 0,2 39 1,-5-55-145,-1-1 0,6 21 0,-4-21-53,0 1 1,1 22 0,-3-31-219,0 1 1,1-1-1,-1 1 1,1-1-1,0 0 1,0 1 0,0-1-1,0 0 1,0 0-1,4 6 1,-5-9 42,0 1 0,0-1 1,0 1-1,1-1 0,-1 1 1,0-1-1,0 1 0,1-1 0,-1 1 1,0-1-1,1 1 0,-1-1 0,0 1 1,1-1-1,-1 0 0,1 1 1,-1-1-1,2 1 0,3-9-1170,4-9-84,2 2 323,-5 7 372,0-1 0,8-13 0,-9 13 119,1 0-1,11-15 0,-11 16 332,1-1 1,8-16 0,-12 20 306,0 0 0,0 0 1,1 1-1,0-1 1,0 1-1,0 0 1,0 0-1,1 0 1,9-6-1,5-2 1060,28-11 0,-22 11-833,40-13 396,-62 24-746,16-3 377,-17 3-339,0 1 1,0 0-1,0-1 0,0 1 0,-1-1 1,1 1-1,3-3 0,-4 2-36,-1 1 1,1-1-1,0 1 0,-1-1 1,1 0-1,-1 0 0,1 1 0,-1-1 1,0 0-1,1 0 0,-1 0 0,0 1 1,0-1-1,1 0 0,-1 0 1,0 0-1,0 0 0,0 0 0,0 1 1,0-3-1,-1 3-5,1-1 0,-1 1 0,0 0 0,1-1 0,-1 1 0,0 0 0,1 0 0,-1-1 0,0 1 1,1 0-1,-1 0 0,0 0 0,0 0 0,1 0 0,-1 0 0,0 0 0,1 0 0,-2 1 0,0-1 15,-3 0-20,1-1 1,0 0-1,0 1 1,0-2-1,-5 0 0,4 0 44,-1 0-1,1 1 1,0 0-1,-1 0 0,-7 0 1,1 1 78,0 1 0,0 1 0,-23 5 0,29-5-79,0 0-1,0 0 1,0 0-1,0 1 0,0 0 1,1 0-1,-1 1 1,-9 7-1,14-10-53,0 1 0,1-1 1,-1 1-1,0 0 0,1-1 1,-1 1-1,1 0 0,-1-1 0,1 1 1,0 0-1,0 0 0,0-1 1,0 1-1,0 0 0,0 2 0,4 20-249,-3-22 245,0 1 1,1-1 0,-1 0 0,1-1 0,0 1-1,-1 0 1,1 0 0,0-1 0,0 1-1,0-1 1,0 1 0,0-1 0,1 0 0,-1 0-1,0 0 1,0 0 0,5 1 0,-3-1 18,11 5 19,1 0 1,0-2-1,0 0 0,0-1 0,1 0 1,22-1-1,-16-1-200,-10-1 22,-1 0 0,23-3 1,-2-6 15,-15 6 97,-14 3-6,1-1-1,0 1 1,-1-1-1,1-1 1,-1 1-1,1 0 1,-1-1-1,7-4 1,6-3-140,2-3 52,-18 11 124,0 1 0,0-1 0,-1 0 0,1 0 0,0 0 0,-1 0 0,1 0 0,-1 0 0,1 0 0,-1-1 0,0 1 0,1 0 0,-1 0 0,0 0 0,0 0 0,0 0 0,0-2 0,0 2 1,0 0 0,0 0 0,0 1 0,0-1 0,0 0 0,0 0 0,0 1 0,0-1 0,0 0 0,0 0 0,-1 1 0,1-1 0,-1-1 0,-8 0 32,6 2 112,3 2-38,0 8-57,0-7-22,-1 1 0,1-1 0,0 0 0,0 0 0,0 0 0,1 1 0,-1-1 0,1 0 0,0 0-1,0 0 1,0 0 0,0 0 0,0 0 0,1 0 0,-1 0 0,4 4 0,-2-4-6,0 0 0,0 0 0,0 0 0,0-1 0,0 0 0,0 1 0,7 2 0,-5-4 10,0 0 0,0 0 0,0 0-1,0-1 1,0 1 0,6-2 0,-3 2 1,-5-1-15,-1 1 0,1-1 0,0 0 0,-1 0 0,1 0 0,-1-1 0,1 1 0,0-1 0,-1 1 0,4-2 0,22-12 153,-27 13-164,0 1-1,0-1 0,0 0 1,0 1-1,0-1 0,0 0 1,0 0-1,-1 0 0,1 0 1,0 0-1,0-2 0,0 3-8,-1-1 0,0 0 0,0 0-1,1 0 1,-1 0 0,0 1 0,0-1-1,0 0 1,0 0 0,0 0 0,0 0 0,-1 0-1,1 1 1,0-1 0,0 0 0,0 0-1,-1 0 1,1 1 0,-1-1 0,1 0-1,0 0 1,-1 1 0,1-1 0,-1 0 0,0 1-1,0-2 1,-3-3-75,0-4-116,1 1 0,-4-14 0,3 7 56,-2 4-22,6 11 158,0 0-1,0 0 0,0 0 1,-1 0-1,1 0 1,0 0-1,0 0 0,0 0 1,0 0-1,0 0 0,0 0 1,0 0-1,0-1 1,0 1-1,0 0 0,0 0 1,0 0-1,0 0 1,0 0-1,0 0 0,0 0 1,0 0-1,0 0 1,0 0-1,0-1 0,0 1 1,0 0-1,0 0 1,0 0-1,0 0 0,0 0 1,0 0-1,0 0 1,0 0-1,0 0 0,0 0 1,0 0-1,0 0 1,0-1-1,1 1 0,-1 0 1,0 0-1,0 0 1,0 0-1,0 0 0,0 0 1,0 0-1,0 0 0,0 0 1,0 0-1,0 0 1,0 0-1,0 0 0,1 0 1,-1 0-1,0 0 1,0 0-1,0 0 0,0 0 1,0 0-1,0 0 1,0 0-1,0 0 0,0 0 1,0 0-1,1 0 1,-1 0-1,0 0 0,0 0 1,11-5-131,-7 3 123,-2 1-6,1-1-1,-1 1 0,1 0 0,-1 0 0,1 0 0,0 1 0,-1-1 0,1 1 0,0-1 0,0 1 0,3 0 0,4 0-42,-4-1-40,1 1 0,-1 0 0,0 1 0,10 1-1,5 7-86,-7-7 227,-12-2-25,0 0 1,0 0 0,1 1 0,-1-1-1,0 1 1,1-1 0,-1 1 0,0 0 0,0 0-1,0 0 1,0 0 0,0 0 0,0 0-1,0 0 1,3 4 0,19 14 157,-21-17-165,-1-1 0,0 1 1,1 0-1,-1 0 0,0 0 0,0 0 1,0 0-1,0 0 0,0 1 1,0-1-1,-1 1 0,1-1 1,1 5-1,5 12 136,-7-17-113,0-1 0,0 1 0,0 0 0,0 0 0,0 0 0,-1 0 0,1 0-1,-1 1 1,1-1 0,-1 0 0,0 4 0,0-5-21,0 1 0,-1-1 1,1 1-1,0-1 0,-1 1 0,1-1 0,-1 0 0,0 1 1,0-1-1,-1 3 0,-2 3 122,-5 8 56,6-15-247,1-1 18,1 1 16,1 0 0,0 0 1,0 0-1,0-1 1,-1 1-1,1 0 1,0 0-1,0 0 0,0-1 1,0 1-1,-1 0 1,1 0-1,0-1 0,0 1 1,0 0-1,0 0 1,0-1-1,0 1 1,0 0-1,0 0 0,0-1 1,0 1-1,0 0 1,0 0-1,0-1 1,0 1-1,0-5-59,3 0-72,8-8-40,17-25 1,-24 32 183,0 1 0,1 0 1,0 0-1,0 1 1,0-1-1,0 1 0,11-7 1,-10 8 22,0-1 0,-1 0 0,0 0 0,0 0-1,0-1 1,0 0 0,7-10 0,2-6-156,-5 15 172,-9 6-24,0-1-1,1 1 0,-1 0 0,0 0 0,1 0 1,-1-1-1,0 1 0,0 0 0,1 0 1,-1-1-1,0 1 0,0 0 0,1 0 1,-1-1-1,0 1 0,0 0 0,0-1 0,0 1 1,0 0-1,1-1 0,-1 1 0,0 0 1,0-1-1,0 1 0,0 0 0,0-1 0,0 1 1,0 0-1,0-1 0,0 0 0,0 1-3,0 0-1,1-1 0,-1 1 0,0 0 0,1 0 0,-1-1 1,1 1-1,-1 0 0,1 0 0,-1 0 0,0 0 1,1 0-1,-1 0 0,1 0 0,-1-1 0,1 1 1,-1 0-1,1 0 0,-1 1 0,0-1 0,1 0 1,-1 0-1,1 0 0,-1 0 0,1 0 0,-1 0 0,0 1 1,1-1-1,-1 0 0,1 0 0,-1 1 0,1-1 1,-1 4 34,-1-3-24,1 0-1,0-1 1,0 1-1,0 0 1,0 0-1,0 0 1,0 0-1,0 0 1,0 0-1,1-1 1,-1 1-1,0 0 1,0 0-1,1 0 1,-1 0-1,1-1 1,-1 1-1,0 0 1,1 0-1,-1-1 1,1 1-1,0 0 1,-1-1-1,1 1 1,0-1-1,-1 1 1,1-1-1,0 1 0,-1-1 1,1 1-1,0-1 1,0 1-1,1-1 1,9 9 59,-11-8-68,0-1 0,0 0-1,0 0 1,0 0 0,0 0-1,1 0 1,-1 0 0,0 0-1,0 0 1,0 0 0,0 0-1,0 1 1,0-1-1,0 0 1,0 0 0,0 0-1,0 0 1,0 0 0,1 0-1,-1 0 1,0 0 0,0 0-1,0 0 1,0 0 0,0 0-1,0 0 1,0 0 0,1 0-1,-1 0 1,0 0 0,0 0-1,0 0 1,0 0 0,0 0-1,0 0 1,0 0 0,0 0-1,1 0 1,-1 0 0,0 0-1,0 0 1,0 0-1,0 0 1,0 0 0,0 0-1,0-1 1,0 1 0,0 0-1,0 0 1,1 0 0,-1 0-1,0 0 1,0 0 0,0 0-1,0 0 1,0-1 0,15-8 10,-11 7 46,-1 0 0,1 0-1,-1 0 1,1-1 0,5-5 0,1-8 162,-9 15-202,-1 0 1,1 0-1,-1 0 0,0 0 1,1 1-1,-1-1 0,0 0 1,0 0-1,1 0 1,-1 0-1,0 0 0,0 0 1,0 0-1,0 0 0,0 0 1,-1 0-1,1 0 0,0 0 1,0 0-1,-1 0 0,1 1 1,0-1-1,-1 0 1,1 0-1,-1 0 0,0 0 1,-8-9 19,8 10-38,1 0 1,0-1-1,-1 1 0,1 0 0,-1-1 1,1 1-1,-1 0 0,1-1 1,-1 1-1,1 0 0,-1 0 0,1 0 1,-1 0-1,1-1 0,-1 1 1,1 0-1,-1 0 0,1 0 1,-1 0-1,0 0 0,-5 0-5,-16-13 0,22 13 8,-3 1 23,-2 1 71,-5 5-42,9-7-55,0 1 0,0-1 0,1 0 0,-1 1 0,0-1-1,0 1 1,0-1 0,1 1 0,-1 0 0,0-1 0,1 1 0,-1 0 0,0-1 0,1 1 0,-1 0 0,1 0 0,-1 0 0,1-1 0,-1 1 0,1 0 0,0 0 0,-1 0 0,1 0 0,0 0 0,0 1 0,0 37 75,0-37-69,0 0-1,0-1 0,0 1 1,0 0-1,1-1 0,-1 1 0,0-1 1,1 1-1,0-1 0,-1 1 1,1-1-1,0 1 0,0-1 1,-1 1-1,1-1 0,0 0 1,1 0-1,-1 1 0,0-1 1,1 1-1,12 13 177,-9-5-112,-4-8-59,0 1-1,1-1 0,-1 0 0,1 1 1,-1-1-1,1 0 0,0 0 0,0 0 0,0 0 1,4 3-1,1-2 12,0 0 0,0 0 0,11 1 0,-15-3-9,4 1-19,-1-1 1,1-1 0,0 1-1,-1-1 1,9-1-1,9 1-162,-12-2 14,-1 0 0,0 0 0,0-1 1,20-8-1,-14 5-42,-15 6 168,-1-1-1,0 1 0,0-1 0,1 1 1,-1-1-1,0 0 0,0 1 0,0-1 1,0 0-1,0 0 0,0 0 0,0 1 1,0-1-1,0 0 0,0 0 0,-1 0 1,1-1-1,1-1 0,8-10-231,1 1 58,-10 12 193,-1 0 0,0-1 0,1 1 0,-1 0 0,0 0-1,0-1 1,1 1 0,-1 0 0,0-1 0,0 1 0,0 0 0,1-1 0,-1 1 0,0 0 0,0-1 0,0 1 0,0-1 0,0 1-1,0 0 1,0-1 0,0 1 0,0 0 0,0-1 0,0 1 0,0-1 0,0 0 0,1-3-6,-1 4 18,0 0-1,0 0 1,0-1 0,1 1 0,-1 0-1,0 0 1,0 0 0,0-1 0,0 1-1,0 0 1,1 0 0,-1 0 0,0 0-1,0 0 1,0 0 0,1-1-1,-1 1 1,0 0 0,0 0 0,0 0-1,1 0 1,-1 0 0,0 0 0,0 0-1,1 0 1,-1 0 0,0 0 0,0 0-1,0 0 1,1 0 0,-1 0-1,0 0 1,0 0 0,1 0 0,-1 0-1,0 0 1,0 1 0,0-1 0,1 0-1,-1 0 1,0 0 0,0 0 0,0 0-1,0 0 1,1 1 0,-1-1 0,0 0-1,0 0 1,0 0 0,0 1-1,0-1 1,3 9 276,-1-4-17,4 2-4,0-1-184,-1 0 0,1-1 1,11 8-1,-8-8 56,7 4 94,-16-9-218,0 0 0,0 1 0,0-1 0,0 0 0,0 0 0,0 0 1,0 0-1,1 0 0,-1 0 0,0 0 0,0 0 0,0 0 1,0 0-1,0 1 0,0-1 0,0 0 0,0 0 0,0 0 0,0 0 1,1 0-1,-1 0 0,0 0 0,0 0 0,0 0 0,0 0 0,0 0 1,0 0-1,0 0 0,0 0 0,1 0 0,-1 0 0,0 0 0,0 0 1,0 0-1,0 0 0,0 0 0,0 0 0,0 0 0,0 0 0,1 0 1,-1 0-1,0 0 0,0 0 0,0-1 0,0 1 0,0 0 0,0 0 1,0 0-1,0 0 0,0 0 0,0 0 0,0 0 0,1 0 1,-1 0-1,0 0 0,0-1 0,3-1 5,0 0 0,1-1 0,-1 1-1,1 1 1,6-3 0,-7 3-85,0 0 0,0-1 0,0 1 0,0 0 0,0-1-1,0 0 1,-1 0 0,1 0 0,0 0 0,-1 0 0,0 0 0,3-3 0,3-7-731,0 5 476,-1-1 92,-6 6 178,1 0 1,-1 1 0,1-1-1,-1 1 1,1-1 0,0 1-1,0-1 1,-1 1 0,1 0-1,3-2 1,37-20 1168,-40 23-1044,-1 0-1,1-1 1,0 1 0,0 0-1,0 0 1,-1 0-1,1 0 1,0 1-1,0-1 1,-1 0-1,1 1 1,0-1 0,-1 1-1,1 0 1,0 0-1,-1-1 1,1 1-1,-1 0 1,1 0 0,1 2-1,-1-1-1,5 2 36,0-1 1,0 0-1,0 0 1,0 0-1,1-1 1,-1 0-1,14 2 1,9 2 139,-3 1 6,-15-8-65,0-1 0,0-1 0,-1 0 1,15-6-1,-17 6-340,-6 2 142,8-4-476,-9-3-492,-2 8 808,-1-1 0,0 1 0,1 0 1,-1-1-1,0 1 0,1 0 1,-1-1-1,0 1 0,0 0 0,1 0 1,-1 0-1,0 0 0,1-1 1,-2 1-1,-3 0-538,-21-12-830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3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516 161 5312,'-11'-3'1515,"10"3"-1486,1-1 0,0 1 1,0 0-1,0 0 0,0-1 0,-1 1 0,1 0 1,0 0-1,0-1 0,0 1 0,0 0 0,0 0 1,0-1-1,0 1 0,0 0 0,0-1 0,0 1 1,0 0-1,0 0 0,0-1 0,0 1 0,0 0 1,0-1-1,0 1 0,1-2 21,0 0 0,0 0-1,0 0 1,0 1 0,0-1 0,0 0 0,0 1-1,4-3 1,6-10 227,-10 12-195,-1 0 0,0 0 0,0 1 0,0-1 0,0 0 0,0 0 0,0 1 0,-1-1 0,1 0 0,-1 1 0,1-1 0,-1 0 0,1 1 0,-1-1-1,0 0 1,0 1 0,0-1 0,0 1 0,0 0 0,0-1 0,-1-1 0,-16-8 680,5 4-383,-9-5 91,0 1 0,-1 1 0,-36-11 0,53 19-419,1 0 24,0 1 0,0 0 0,-1 0 1,1 0-1,0 1 0,0-1 0,-1 1 0,1 0 1,0 1-1,0-1 0,-1 1 0,1 0 0,0 1 0,0-1 1,0 1-1,-7 3 0,-10 3 82,17-6-117,-1 0 0,1 1 0,0-1 1,0 1-1,0 1 0,0-1 0,0 1 0,1-1 1,-1 1-1,-7 9 0,0 0 46,-9 6 118,11-10-104,1 0 0,0 0 0,0 1 0,1 0 1,-7 12-1,5-7-9,0 1 11,0 0-1,1 1 0,0 0 0,-9 28 0,14-31-16,1 1-1,0 0 1,1 0-1,1 1 1,0-1 0,1 0-1,0 0 1,2 0-1,0 0 1,0 0-1,1 0 1,1 0 0,9 22-1,-9-26-71,0-1 0,0 0 0,1 0 0,1 0 1,-1-1-1,2 1 0,-1-1 0,1-1 0,0 1 0,10 7 0,-2-4 8,1-1-1,0-1 1,0 0-1,1-1 1,0-1-1,23 8 1,-13-7-511,0-2 1,0 0 0,41 3 0,-32-7-1105,46-2 1,-30-2-127,-49 1 1539,-1 0-1,1 0 1,0 0-1,0-1 1,-1 1 0,1-1-1,-1 1 1,1-1-1,0 0 1,-1 0-1,0 0 1,3-2-1,-4 2 109,0 1-1,0-1 0,0 0 1,0 0-1,-1-1 0,1 1 0,0 0 1,-1 0-1,1 0 0,-1 0 1,0-1-1,1 1 0,-1 0 1,0 0-1,1-1 0,-1 1 1,0 0-1,0 0 0,0-1 1,0 1-1,-1 0 0,1 0 1,0-1-1,0 1 0,-1 0 1,1 0-1,-1-1 0,0 0 0,0-2 61,-1 1-1,0 0 1,0 0-1,0 0 0,0 0 1,0 1-1,0-1 0,-1 1 1,-2-3-1,-29-22 608,24 19-230,-15-6 204,22 12-467,0 1 0,0-1 0,0 0 0,1 0 0,-1 0 0,-2-3 0,3 4-67,1 0 0,1-1 0,-1 1 0,0-1 0,0 1 0,0-1 0,1 0 0,-1 1 0,1-1 0,-1 0 0,1 1 0,0-1-1,0 0 1,0 0 0,0-2 0,0 2 4,0 0-1,0 0 0,0 0 0,0-1 0,0 1 0,1 0 0,-1 0 0,1 0 1,0 0-1,0 0 0,-1 0 0,1 0 0,0 0 0,1 0 0,0-2 1,1 2-1,0-1 0,1 0 0,-1 1 0,1-1 0,-1 1 0,9-4 0,0 0 140,1 0 0,16-4-1,-24 8-31,-1 1 0,1 0 0,0 0-1,-1 1 1,1-1 0,0 1-1,0 0 1,-1 1 0,1-1 0,5 2-1,-7-1-58,-1 0-1,1 0 0,0 0 1,-1 0-1,0 1 1,1-1-1,-1 1 0,0 0 1,0-1-1,0 1 0,0 0 1,0 0-1,0 1 1,2 3-1,3 5 393,-1-1 0,5 15 0,-1-4 221,-9-18-634,1 0 1,-1 0-1,0-1 1,-1 1 0,1 0-1,0 0 1,-1 0-1,0 0 1,1 0 0,-2 5-1,-6 30 195,5-29-260,0-6-27,1 1 0,-1-1 0,1 1 0,-1-1 0,-3 4 0,4-5-270,-1 0 1,1 0-1,-1 1 1,1-1-1,0 0 1,0 1-1,0-1 1,0 1-1,0-1 0,0 4 1,1-3-1437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3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43 252 8128,'-12'11'2618,"11"-8"-1944,5-1-313,15 9 368,-13-7-477,-1 0 1,1-1-1,0 0 1,1 0-1,-1-1 0,0 1 1,1-1-1,0-1 1,11 3-1,-5-4-258,-6 0-44,0 0 0,0 0 0,0-1 0,8-1 0,38-12-1571,-51 14 1594,-1-1 1,1 0-1,0 1 1,-1-1 0,1 0-1,-1 0 1,1 0-1,-1 0 1,1-1-1,-1 1 1,0 0-1,0 0 1,1-1-1,-1 1 1,0-1-1,0 1 1,-1-1-1,1 0 1,0 1-1,0-1 1,-1 0-1,1 1 1,-1-1-1,1 0 1,-1 0-1,0 1 1,0-1 0,0 0-1,0 0 1,0 0-1,0 1 1,0-1-1,-1 0 1,1 0-1,-1 1 1,1-1-1,-1 0 1,0 1-1,1-1 1,-1 0-1,0 1 1,0-1-1,0 1 1,0-1-1,0 1 1,-1 0-1,1-1 1,0 1-1,-1 0 1,1 0 0,-1 0-1,1 0 1,-1 0-1,1 0 1,-1 1-1,-2-2 1,-1 1 54,-1 0 0,1 0 0,-1 1 0,0-1 0,1 1 0,-1 1 0,1-1 0,-1 1 0,1 0 0,-9 2 0,-1 1 173,1 1 0,-25 12 1,31-13-94,1 1 1,0 0 0,0 0 0,1 0 0,0 1 0,0 0-1,0 0 1,0 1 0,1-1 0,0 1 0,1 1 0,-1-1-1,-5 15 1,8-16-79,0-1-1,0 1 0,1-1 1,0 1-1,0 0 0,0 0 1,1 0-1,-1 0 0,2 6 1,0-8-26,-1 0 1,1 1 0,0-1-1,0 0 1,1-1 0,-1 1-1,1 0 1,0 0 0,0-1-1,0 1 1,1-1 0,-1 1 0,6 4-1,-1-2-132,0 0 0,0-1 0,0 0 0,1 0 0,0-1 0,0 0 0,0 0 0,1-1 0,-1 0 0,1 0 0,0-1 0,-1 0 0,1-1 0,0 0 0,0 0 0,0-1 0,17-1 0,18-9-1109,-38 10 1127,-1-1 0,0 0 0,0 0 0,0 0 0,0-1 0,0 0 0,0 0 0,0 0 0,0-1 1,-1 1-1,1-1 0,7-7 0,44-27-274,-43 29 380,0 0-1,0-1 1,-1-1-1,0 0 1,21-22-1,-24 19 305,1-1 1,13-26-1,-10 16 490,-1 17 746,-9 1-399,-4 15-8,1 9-662,-2 1 0,0-1 0,-5 19-1,7-34-429,-2 5 105,2 1 0,-1-1 1,1 9-1,-2 13 41,1-22-157,-2 10 12,-7 24-1,5-29 61,4-10-86,0 0-1,0 0 1,0 0 0,0 0 0,1 0 0,-1 0 0,1 5-1,0 19-549,0-27 517,0 0 1,0 0-1,0 0 1,0 0-1,0 0 1,0 0-1,0 0 1,0 0-1,0 0 1,0 0-1,0 0 1,0 0-1,0 0 1,0 0-1,0 0 0,0 0 1,0 0-1,0 0 1,1 0-1,-1 0 1,0 0-1,0 0 1,0 0-1,0 0 1,0 0-1,0 0 1,0 0-1,0 0 1,0 0-1,0 0 1,0 0-1,0 0 1,0 0-1,0 0 1,0 0-1,0 0 1,1 0-1,-1 0 1,0 0-1,0 0 0,0 0 1,0 0-1,0 0 1,0 0-1,0 0 1,14-23-1857,-3 16 1103,-1-4 401,-1-1-1,0 0 1,-1-1 0,10-20-1,12-21-180,-26 48 509,32-44-220,-32 46 342,-1 0 1,1 0 0,0 0 0,1 0-1,-1 1 1,0 0 0,1 0 0,8-5-1,-10 7-17,0 0-1,0 0 1,0 1 0,-1-1-1,1 0 1,0 1-1,0 0 1,0 0 0,0 0-1,3 0 1,15 1 1060,-19-1-1046,1 0-1,-1 1 1,0-1-1,0 1 1,0 0 0,0-1-1,0 1 1,0 0-1,0 0 1,0 1-1,0-1 1,0 0-1,-1 1 1,1-1-1,0 1 1,-1-1 0,1 1-1,-1 0 1,0-1-1,1 1 1,-1 0-1,0 0 1,0 0-1,0 0 1,0 0-1,0 3 1,4 8 195,-1 1-1,-1-1 1,2 16 0,-2-13-183,1 7 97,-3-17-168,0-1 0,0 1 0,1-1 0,-1 1-1,1-1 1,1 0 0,-1 0 0,1 0 0,-1 0 0,6 7-1,-6-8-20,0 0-1,0 0 0,0 0 0,-1 0 0,0 0 0,1 5 0,3 9 23,-5-16-40,1-1 0,-1 0-1,1 0 1,0 0-1,-1 0 1,1 0-1,0-1 1,0 1-1,0 0 1,0 0-1,0 0 1,0-1-1,0 1 1,0 0-1,0-1 1,0 1-1,0-1 1,0 1-1,0-1 1,0 0-1,1 1 1,-1-1-1,0 0 1,0 0-1,0 0 1,2 0-1,7 2-417,3 3-70,-10-4 380,0 0 0,0 0-1,0 0 1,0 0 0,1 0 0,-1-1 0,0 0-1,5 1 1,3-1-21,0-1 0,0 0 1,0-1-1,0 1 0,0-2 0,-1 0 0,1 0 0,-1-1 0,0 0 0,0-1 1,0 0-1,-1-1 0,0 0 0,0 0 0,0-1 0,-1 0 0,15-15 0,-9 4 198,12-22 0,-21 33 62,-1 0 1,0-1 0,-1 0-1,0 0 1,0 0-1,2-12 1,-4 14 61,0 0-1,0 0 1,-1 0 0,0-1 0,0 1 0,0 0-1,-1 0 1,0 0 0,0-1 0,0 1-1,-1 0 1,0 0 0,-5-9 0,7 14-76,-2-2 160,0-1-1,0 1 0,-1 1 0,1-1 0,-1 0 1,1 0-1,-7-4 0,9 7-221,-1 0 0,1-1 0,-1 1 0,0 0 0,1 0 0,-1-1 0,0 1-1,0 0 1,1 0 0,-1 0 0,0 0 0,1 0 0,-1 0 0,0 0 0,1 0 0,-1 0 0,0 1 0,1-1 0,-2 0 0,0 1 5,1 0 0,-1 0 0,1 0 0,0 0 0,-1 0 0,1 0 0,0 1 0,0-1 0,0 0 0,0 1 0,-1 1 0,-5 7 48,2 0 0,-1 0 0,2 1 0,-1 0 0,1 0 0,1 0 0,0 0-1,1 0 1,-2 18 0,3-23-108,1-1 0,1 0 0,-1 1 0,1-1 0,-1 1 0,2-1 0,-1 0-1,0 0 1,5 10 0,-4-12-48,0 0-1,0 0 0,0 1 0,0-1 1,1-1-1,0 1 0,-1 0 1,1 0-1,0-1 0,0 0 0,0 0 1,1 0-1,-1 0 0,0 0 1,5 1-1,18 3-783,-13-5 432,7 4-78,-16-4 316,1 1-1,-1-1 1,0 0-1,1-1 0,-1 1 1,1-1-1,-1 0 0,1 0 1,7-1-1,2-3-125,-1 1-1,0-1 1,0-1-1,-1-1 1,1 1 0,16-13-1,-20 11 277,-2-1-1,1 0 0,-1-1 0,0 1 0,-1-2 1,0 1-1,0-1 0,-1 1 0,7-20 0,-8 15 90,26-67 812,-25 72-327,-1-1 0,2 1 0,-1 1 0,1-1-1,0 1 1,9-9 0,-15 17-501,0 0 0,1-1 0,-1 1 1,0 0-1,0 0 0,0-1 0,1 1 0,-1 0 0,0 0 1,0 0-1,1-1 0,-1 1 0,0 0 0,1 0 0,-1 0 1,0 0-1,1 0 0,-1-1 0,0 1 0,0 0 1,1 0-1,-1 0 0,0 0 0,1 0 0,-1 0 0,0 0 1,1 0-1,-1 0 0,0 0 0,1 0 0,-1 1 0,0-1 1,1 0-1,-1 0 0,0 0 0,1 0 0,-1 0 1,0 1-1,1-1 0,4 11 199,-3-8-23,8 14 418,5 10-222,-8-8-288,-2-6-106,-1-1 0,2-1 1,-1 1-1,12 16 0,-9-18-43,50 62 168,-51-66-282,1 1-1,0-1 0,0-1 1,1 0-1,0 0 1,0-1-1,0 1 1,0-2-1,1 0 1,15 4-1,-16-6-49,0 0 0,1 0 1,16-2-1,-8 1 42,-14 0 118,0 0-8,0 1 1,1-1-1,-1-1 1,0 1-1,1-1 1,-1 1-1,0-1 1,0 0 0,0-1-1,0 1 1,0-1-1,0 0 1,0 1-1,4-4 1,20-19-180,-22 19 192,0 0-1,0-1 1,0 0-1,-1 0 1,0 0-1,0-1 1,4-9-1,10-13-2,-16 26 43,-1 0 1,0 0 0,-1-1 0,1 1 0,-1-1 0,1 1-1,-1-1 1,0 0 0,0 1 0,0-5 0,-1-37 844,0 23 190,0 22-1038,0 0 0,0 0-1,0 0 1,0 0 0,-1 0 0,1 0-1,0 0 1,0 0 0,0 0 0,0 1-1,0-1 1,0 0 0,0 0-1,0 0 1,0 0 0,0 0 0,0 0-1,0 0 1,0 0 0,0 0 0,0 0-1,0 0 1,-1 0 0,1 0 0,0 0-1,0 0 1,0 0 0,0 0 0,0 0-1,0 0 1,0 0 0,0 0-1,0 0 1,0 0 0,0 0 0,0-1-1,0 1 1,0 0 0,0 0 0,0 0-1,0 0 1,0 0 0,-1 0 0,1 0-1,0 0 1,-2 3 11,-1 0-1,1 0 1,0 1 0,0-1 0,0 1-1,1-1 1,-1 1 0,1 0-1,0 0 1,0-1 0,-1 8-1,0 5-98,0 28-1,1-33 87,1-7-13,0-1 1,-1 0-1,1 0 1,1 0-1,-1 1 1,0-1 0,1 0-1,1 5 1,7 15-156,-8-22 109,-1 0-1,0 0 1,1 0 0,-1 0-1,1 1 1,-1-1 0,1 0-1,-1 0 1,1 0 0,0 0-1,-1 0 1,3 1 0,-2-2-54,0 0 0,0 1 0,0-1 0,0 0 0,0 0-1,0 1 1,0-1 0,0 0 0,0 0 0,0 0 0,2-1 0,7 1-1130,-9 0 1186,0 0 0,0-1 0,0 1 0,-1 0 0,1-1-1,0 1 1,0-1 0,0 1 0,-1-1 0,1 0 0,0 1-1,0-1 1,-1 1 0,1-1 0,-1 0 0,1 0 0,0 0 0,-1 1-1,0-1 1,1 0 0,-1 0 0,1-1 0,6-8-234,-6 9 285,-1 1 0,0-1 0,1 1 0,-1-1 0,0 1 0,0-1 0,1 1 0,-1-1-1,0 1 1,0-1 0,0 1 0,0-1 0,1 1 0,-1-1 0,0 1 0,0-1 0,0 1 0,0-1 0,0 1 0,0-1 0,0 1 0,-1-1 0,1 0 0,0 1 0,0-1 226,-1 3-113,1 0 0,1 1 0,-1-1-1,0 1 1,1-1 0,-1 1 0,1-1-1,0 0 1,-1 1 0,1-1 0,0 0 0,1 0-1,-1 0 1,0 1 0,0-1 0,1 0-1,0-1 1,-1 1 0,1 0 0,0 0-1,0-1 1,0 1 0,0-1 0,3 2 0,4 4-23,1-1 0,0-1 0,1 0 0,-1 0 0,1-1 1,12 4-1,16-4-82,-33-2-36,1-1-1,-1 0 0,1 0 1,-1-1-1,1 0 1,-1 0-1,1 0 0,-1-1 1,1 0-1,-1-1 0,7-1 1,6-3-67,-9 3-11,1 0 1,-1-1-1,0 0 1,0 0-1,0-1 1,-1 0-1,1-1 1,14-12 0,6-19-383,-23 29 469,-1-1 0,-1 1 1,1-1-1,-1 0 0,-1 0 0,0-1 0,0 1 0,-1-1 0,0 0 0,-1 0 0,3-20 1,-1-21-32,1 24 27,-2 8 245,1-33-1,-4-31 1676,0 78-1637,0 0 0,-1-1 0,1 1-1,-1 0 1,0 0 0,-1 0 0,1 1 0,-5-10 0,4 10 613,3 32 683,-1-13-1375,0 0 0,-3 24-1,0-26-169,-1 18-36,13 79-681,-7-78-850,0 0 0,10 41 0,-11-71 1324,-1 0-1,0 0 0,1 0 0,-1 0 0,1 0 1,-1 0-1,1 0 0,0 0 0,0 0 0,0 0 0,0 0 1,0-1-1,1 1 0,-1 0 0,0-1 0,1 1 1,-1-1-1,1 0 0,-1 1 0,1-1 0,0 0 0,0 0 1,0 0-1,2 1 0,3-1-1438,1 0-1,14-1 1,20 0-1744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3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42 5728,'0'-1'78,"1"1"-1,-1-1 1,0 0 0,0 0 0,0 0 0,0 0-1,0 0 1,0 0 0,0 0 0,-1 0-1,1 0 1,0 1 0,0-1 0,-1 0 0,1 0-1,0 0 1,-1 0 0,1 1 0,-1-1-1,1 0 1,-1 0 0,0 1 0,1-1 0,-1 0-1,0 1 1,1-1 0,-1 1 0,0-1 0,0 1-1,1-1 1,-1 1 0,0-1 0,0 1-1,0 0 1,0 0 0,0-1 0,1 1 0,-1 0-1,0 0 1,0 0 0,0 0 0,0 0-1,-2 0 1,-17-4 676,11 0-547,6 3-143,1 0-1,-1 0 1,0 0-1,0 0 1,1 0 0,-1 0-1,0 1 1,0 0-1,0-1 1,-4 1-1,0 1 106,1-1-1,0 1 0,-1 0 1,1 1-1,0 0 1,-10 3-1,12-4-46,-1 1-1,0-1 1,1 1 0,-1 0-1,1 1 1,0-1 0,0 1 0,0-1-1,0 1 1,-6 6 0,-18 16 829,23-22-819,0 1-1,0 0 1,0 0 0,1 1-1,0-1 1,0 1 0,0 0-1,0 0 1,1 0 0,-5 10 0,2 15 198,5-18-223,-3 8 6,1 0 0,1 1 0,0-1 0,4 36 0,-2-51-114,1-1 0,1 0 0,-1 0 0,1 1 0,-1-1 0,1 0 0,0 0 0,1 0 0,-1-1 0,1 1 0,0-1 0,0 1 0,0-1 0,3 3 0,-1-1-8,1-1 0,-1 0 0,1-1 0,0 1 0,0-1 0,0 0 0,0-1 0,14 5 0,-8-5-3,1 0 0,0-1 0,1 0 1,-1-1-1,0 0 0,18-3 0,-9-1 38,0 0 0,41-15 0,121-62-80,-89 37 54,-32 15 48,27-12 107,-82 38-75,0 0-1,-1 0 0,1 0 1,-1-1-1,0-1 1,0 1-1,-1-1 0,9-7 1,-15 12-76,8-9 131,-11 5 10,0 1-56,-1-3-12,4 6-77,0-1 1,-1 1-1,1-1 0,0 1 1,0 0-1,-1-1 0,1 1 0,0 0 1,-1-1-1,1 1 0,0 0 0,-1 0 1,1-1-1,0 1 0,-1 0 0,1 0 1,0-1-1,-1 1 0,1 0 0,-1 0 1,1 0-1,-1 0 0,1 0 0,0 0 1,-1 0-1,1 0 0,-1 0 0,1 0 1,-1 0-1,1 0 0,-1 0 0,-10 1-65,8-1-14,1 0 1,-1 0 0,0 0 0,0 0 0,0 0-1,0 0 1,1-1 0,-1 1 0,-3-2-1,3 1 2,3 0 54,-1 1-1,1-1 1,-1 1-1,1-1 1,-1 1-1,1 0 1,-1-1-1,0 1 1,1 0-1,-1 0 1,1-1-1,-1 1 1,0 0-1,1 0 1,-1 0-1,0 0 1,1 0-1,-1 0 1,0 0-1,1 0 1,-1 0-1,0 0 1,1 0-1,-1 1 1,0-1-1,1 0 1,-1 0-1,0 1 0,1-1 1,-1 0-1,1 1 1,-1-1-1,1 0 1,-1 1-1,1-1 1,-1 1-1,0 0 1,1-1-6,0 0 1,-1 1 0,1-1-1,0 0 1,0 1 0,-1-1-1,1 0 1,0 0-1,-1 0 1,1 1 0,0-1-1,-1 0 1,1 0 0,0 0-1,-1 0 1,1 1-1,0-1 1,-1 0 0,1 0-1,-1 0 1,1 0 0,0 0-1,-1 0 1,1 0-1,-1 0 1,1 0 0,-5 0-59,1 10-105,0-7 132,3-3 56,1 1-1,-1-1 0,0 1 1,1-1-1,-1 1 1,1-1-1,-1 1 0,1 0 1,-1-1-1,1 1 1,-1 0-1,1-1 0,-1 1 1,1 0-1,0 0 1,0-1-1,-1 1 0,1 0 1,0 0-1,0-1 1,0 1-1,0 0 1,0 0-1,0 0 0,0-1 1,0 1-1,0 0 1,0 0-1,0 0 0,0-1 1,1 1-1,-1 0 1,0 0-1,1-1 0,-1 1 1,1 1-1,2 4 2,-2-3-12,1 0 0,-1 1 0,1-1-1,0 0 1,0-1 0,0 1 0,0 0 0,0 0 0,5 4 0,-1-5-26,0 1 0,0-1 0,0 0 0,1 0 0,-1 0 0,1-1 0,-1 0 0,11 0 1,-14-1 72,0 0 0,0-1 0,0 1 0,0 0 0,0-1 0,-1 0 1,1 0-1,5-2 0,6-2-44,1 2-159,-8 1 64,0 1 0,-1-1 1,1 0-1,6-4 1,13-6-566,-25 12 640,1-1 1,0 1-1,-1-1 1,1 1-1,-1-1 0,0 0 1,1 0-1,-1 0 1,0 0-1,1 0 1,-1 0-1,0 0 0,0 0 1,0 0-1,0 0 1,2-3-1,3-4-39,6 1-4,-1-7 193,-12 11-374,-3-5 2126,6 7-848,6 3-682,-1 3-207,-6-4-112,0-1-1,1 1 0,-1 0 0,0 0 1,1-1-1,-1 1 0,1-1 0,-1 1 0,0-1 1,1 1-1,-1-1 0,1 0 0,-1 0 1,3 0-1,8-1 68,0 0 1,0-1 0,17-6-1,-12 4-53,39-19 2,-31 17-30,-13 3 8,-1 0-1,1 0 1,-1-1 0,15-8 0,-21 10-18,0 0 0,-1 0 0,1 0 0,0 1 0,0-1 0,0 1 0,0 0 0,10 0 0,-14 1 19,0 0 0,0 0 0,1 0 0,-1 0 1,0 1-1,0-1 0,0 0 0,0 0 0,1 1 0,-1-1 0,0 1 0,0-1 1,0 1-1,0-1 0,0 1 0,0 0 0,0-1 0,0 1 0,0 0 1,0 0-1,-1 0 0,1 0 0,0 0 0,0 0 0,-1 0 0,1 0 1,-1 0-1,1 0 0,0 1 0,0 1 21,-1-1 0,0 1 0,1-1 0,-1 1 0,0-1 0,0 1 0,0-1 0,-1 1 0,1-1 0,0 1 0,-2 4 0,0-3 91,0 1-1,0-1 1,-1 0 0,-4 6-1,-3 7 77,-2 7 28,3-8-124,-9 25 0,16-37-126,1-1 0,0 1 0,-1-1 0,1 0 0,-1 0-1,0 0 1,0 0 0,-1 0 0,1 0 0,-5 4 0,4-4-7,0 0-172,6-17-358,-2 12 523,0 1 0,0-1-1,0 1 1,1-1 0,-1 1-1,0 0 1,1 0-1,-1 0 1,1 0 0,0 0-1,-1 0 1,1 0-1,0 0 1,-1 0 0,4 0-1,35-8-77,-23 6 88,1-1 20,20-9 1,-21 7 58,34-8 1,2 7 97,22-4 324,-62 7-223,0 0-1,-1-1 0,1 0 0,-1 0 0,18-12 0,-28 15-215,1 0 0,-1 0-1,0 0 1,1-1 0,-1 1 0,0-1 0,0 1 0,-1-1-1,1 0 1,1-3 0,3-3 61,-4 5-78,0 1 0,-1 0 1,1 0-1,0-1 0,-1 1 0,0-1 1,1-3-1,1-4 4,4-6 26,-12 3 49,8 6-61,-2 4-63,-9 2-72,7 2 87,-1 0 0,1 1-1,0-1 1,0 0 0,0 0 0,0 0 0,0 1 0,-1-1-1,1 1 1,0-1 0,0 1 0,0-1 0,0 1-1,0-1 1,0 1 0,0 0 0,1 0 0,-1 0-1,0-1 1,0 1 0,0 1 0,-2 2 65,1 0-1,0 0 1,1 0 0,-3 6-1,-3 8 400,5-14-380,1 0-1,0-1 1,0 1 0,0 0 0,0 0 0,0 0 0,1 0 0,0 0 0,0 0 0,0 0-1,0 0 1,1 0 0,-1 0 0,1 0 0,0-1 0,0 1 0,1 0 0,2 5 0,-2-4-38,1 0 0,-1 0 0,1-1 1,0 1-1,1-1 0,-1 0 0,1 0 1,0 0-1,0-1 0,0 1 1,0-1-1,0 0 0,6 3 0,-2-3-139,0 0 1,1 0-1,-1-1 0,1 0 0,0 0 0,0-1 0,0 0 0,0-1 1,17-1-1,-5 1-198,0 0-205,-1-1 0,21-3 0,6-9-1777,-20 5 912,-5 3 491,-9 2 49,1-1 1,16-7-1,-16 4-624,-1-1 0,18-13-1,-17 10 322,56-33-2559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1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3808,'23'-23'1227,"-17"19"-911,2 8-147,4 1-74,-4-3 66,-1 1 0,0 1 0,0 0 0,0 0-1,0 0 1,10 9 0,4 15 543,-5-10-203,-10-13-355,-1 1 0,1 0 0,-1 1-1,-1 0 1,1-1 0,-1 1 0,0 1 0,4 10-1,1 17 358,7 58 0,-11-58-362,1-2 10,-3-1-1,0 1 1,-3 44 0,-9-14 387,7-42-393,-3 20 62,-14 6 28,12-10-80,-3-9 120,7-19-191,7-11-38,-2 0-91,0-1 0,0 1 0,0-1 1,0 1-1,0-1 0,-1 0 0,1 1 0,-1-1 0,0 0 1,1 0-1,0-4 0,5-13-222,11-22-239,17-44-812,-18 33 801,-6 18 342,1 1 1,1 0-1,20-35 0,-31 65 178,14-24 67,34-47 1,-25 44 643,-23 30-682,15-20 525,-15 21-511,-1-1-1,0 0 1,1 0-1,-1 1 1,1-1-1,-1 1 1,1-1 0,-1 1-1,1 0 1,-1 0-1,1-1 1,-1 1-1,3 0 1,-3 0-19,1 0 0,-1 0 0,0 1 0,0-1 0,0 0 0,0 0 0,0 1 0,0-1 0,1 0 0,-1 1 0,0-1 0,0 1-1,0 0 1,0-1 0,0 1 0,0 0 0,-1-1 0,1 1 0,0 0 0,0 0 0,0 0 0,-1 0 0,1 0 0,0 0 0,-1 0 0,1 0 0,-1 0 0,1 0 0,-1 2 0,6 7 135,-1-2-84,0 2 0,-1-1 0,0 0 0,0 1 0,2 12 0,5 53 193,-8-51-221,-2-10-28,21 151 180,-21-139-164,-1-21 23,0 1-1,0 0 1,0 0 0,3 10 0,-2-15-61,-1 0 0,0 0 0,1 0 1,-1 0-1,1 0 0,-1 0 0,1 0 0,-1 0 0,1 0 0,0-1 1,-1 1-1,1 0 0,0 0 0,0-1 0,0 1 0,-1 0 1,1-1-1,0 1 0,0-1 0,0 1 0,0-1 0,0 1 0,0-1 1,0 0-1,0 1 0,0-1 0,0 0 0,1 0 0,-1 0 0,1 0 1,-1 0-16,0 0 0,0 0 0,-1 0 0,1 0 0,0 0 0,0-1 0,0 1 0,0 0 0,-1 0 0,1-1 0,0 1 0,0 0 0,-1-1 1,1 1-1,0-1 0,-1 1 0,1-1 0,0 1 0,0-2 0,11-12-406,-1-1-1,-1 0 1,13-25 0,-4 5-80,46-76-678,-16 41 437,-25 26 448,-16 28 280,2 0-1,-1 0 1,14-15-1,-18 25 20,5-6 233,1 0 0,21-18 0,-28 27-63,0 0 1,0 0-1,0 1 0,1-1 1,-1 1-1,0 0 0,1 0 1,0 1-1,-1-1 0,1 1 1,0 0-1,0 0 0,7 1 1,-10 0-130,-1 0 1,1 0 0,0 0 0,-1 1 0,1-1 0,-1 0-1,1 1 1,-1 0 0,1-1 0,-1 1 0,1 0 0,-1 0-1,0-1 1,1 1 0,-1 0 0,0 1 0,0-1 0,0 0-1,0 0 1,0 0 0,0 1 0,0-1 0,0 0 0,1 3-1,2 6 93,-1-1-1,1 1 0,1 13 0,-1-9-32,2 23 45,-2 0 0,-1 0 0,-2 49 1,-1-64-106,0-2 0,-1 0 0,-3 21 0,-10 10 98,7-30-85,-53 200-1371,53-201 720,-14 31 1,-3 8-386,15-28-287,-10 48 0,19-76 1086,-1 0 0,1 0 0,0 1 0,0-1 0,0 0 0,0 0 1,1 1-1,-1-1 0,1 0 0,1 4 0,0-3 16,0 0 0,0-1 0,0 1 0,1-1 0,0 0 0,-1 0 0,5 3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1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83 127 5568,'12'-23'1786,"-12"22"-1735,0 0 1,1 1-1,-1-1 0,0 0 0,1 1 0,-1-1 0,0 0 0,0 0 0,0 1 0,0-1 0,0 0 0,0 0 0,0-1 0,0-75 3016,0 77-3034,-2-12 591,1 12-598,1 0 0,-1-1 0,1 1-1,0 0 1,-1 0 0,1-1 0,-1 1-1,1 0 1,-1 0 0,1 0 0,-1 0 0,1-1-1,-1 1 1,0 0 0,1 0 0,-1 0 0,1 0-1,-1 0 1,1 1 0,-1-1 0,1 0-1,-1 0 1,1 0 0,-1 0 0,1 0 0,-1 1-1,1-1 1,-1 0 0,1 0 0,0 1-1,-2 0 1,1 0-27,-1-1 0,1 1-1,-1 1 1,1-1-1,-1 0 1,1 0 0,0 0-1,0 1 1,-1-1 0,1 1-1,0-1 1,0 1 0,0-1-1,1 1 1,-1-1 0,0 1-1,0 2 1,-5 9 4,-13 18 66,12-4-17,6-21-42,0 1 0,-1-1 0,0 0 0,-4 9 0,4-10-14,0-1 0,0 1 0,1 0 0,-1 0 0,1 0 0,0 1 0,0-1 0,1 0 0,-1 0 0,1 0 0,0 1 0,2 5 0,-2-8-5,1 1 0,0-1 0,0 0 0,0 0 0,0 0 0,0 0 0,1 0 0,-1 0 0,1-1 0,0 1 0,0-1 0,0 1 0,0-1 0,0 1 1,0-1-1,1 0 0,-1 0 0,1 0 0,0 0 0,2 1 0,-2-2 34,0 1-144,-1-1-1,1 1 1,0-1-1,0 0 1,0 0-1,0 0 1,0-1-1,0 1 1,0-1 0,1 0-1,2 1 1,0-1-166,-4 0 214,0 0-1,0 0 0,0 0 0,0 0 0,0 0 0,0-1 1,0 1-1,-1 0 0,4-2 0,1-2-114,-6 5 179,0-1 0,0 0-1,0 0 1,0 0 0,0 1-1,0-1 1,0 0 0,0 0-1,0 0 1,0 0 0,0 1-1,0-1 1,0 0 0,0 0-1,0 0 1,1 1 0,-1-1-1,0 0 1,0 0-1,0 0 1,0 0 0,0 0-1,0 1 1,0-1 0,0 0-1,1 0 1,-1 0 0,0 0-1,0 0 1,0 0 0,0 1-1,1-1 1,-1 0 0,0 0-1,0 0 1,0 0 0,0 0-1,1 0 1,-1 0-1,0 0 1,0 0 0,0 0-1,1 0 1,-1 0 0,0 0-1,0 0 1,0 0 0,1 0-1,-1 0 1,0 0 0,0 0-1,0 0 1,0 0 0,1-1-1,-1 1 1,0 0 0,0 0-1,0 0 1,0 0-1,0 0 1,1 0 0,-1 0-1,0-1 1,0 1-4,0 1 1,0-1-1,1 0 1,-1 0-1,0 0 0,0 1 1,0-1-1,1 0 0,-1 0 1,0 0-1,0 0 0,1 0 1,-1 1-1,0-1 1,0 0-1,1 0 0,-1 0 1,0 0-1,0 0 0,1 0 1,-1 0-1,0 0 0,0 0 1,1 0-1,-1 0 1,1 0-1,4 0 133,-4-1-14,0 1 1,0 0 0,1 0 0,-1 0-1,0 0 1,0 0 0,1 1-1,-1-1 1,0 0 0,0 0 0,1 1-1,-1-1 1,0 1 0,0-1-1,0 1 1,0 0 0,0-1 0,0 1-1,0 0 1,0 0 0,0 0-1,0 0 1,0-1 0,0 1 0,1 2-1,0-5 74,-1 1-177,0 0 0,0 0 0,0 0 0,1 0 0,-1 0 0,0 0 0,0 1 0,1-1 0,-1 0 0,0 1 0,1-1 0,-1 1 0,1 0 0,-1-1 0,1 1 0,-1 0 0,3 0 0,-2-1-38,1 1 0,0-1-1,-1 1 1,1-1 0,-1 0-1,1 0 1,-1 0 0,1 0-1,-1-1 1,0 1 0,4-3-1,-3 2-101,-1 0 0,1 0 0,0 1 0,0-1 0,6-1 0,-1 1-115,9-3-226,2-14-318,-3 13 421,-14 5 331,0 1-1,0-1 0,0 1 0,0-1 1,-1 0-1,1 0 0,0 0 0,0 0 1,-1 0-1,1 0 0,1-2 0,8-8-139,10-9 40,-20 18 146,0 1-1,0-1 1,0 1 0,0-1 0,0 1-1,0-1 1,0 1 0,-1-1 0,1 0-1,-1 1 1,0-1 0,1 0 0,-1-2-1,0-7 114,1-10 601,-1 20-684,0 1 0,0-1 1,0 1-1,0-1 0,0 1 0,0-1 0,1 1 1,-1 0-1,0-1 0,0 1 0,1-1 0,-1 1 0,0 0 1,0-1-1,1 1 0,-1 0 0,1-1 0,-1 1 1,0 0-1,1 0 0,-1-1 0,0 1 0,1 0 0,-1 0 1,1 0-1,-1-1 0,1 1 0,-1 0 0,1 0 0,-1 0 1,1 0-1,0 0 0,3 2 569,66 68 1493,-63-64-2045,1 0 1,-1 0-1,16 8 1,-14-9-8,0 0 1,0 1-1,15 14 1,10 7-131,-25-21-236,-1 1 1,10 8-1,-16-13 38,-1-1 0,1 1 0,0-1 0,-1 0 0,1 0 0,0 0 0,0 0 1,0 0-1,0 0 0,-1 0 0,1-1 0,0 1 0,0-1 0,0 0 0,1 1 0,-1-1 0,0 0 0,0 0 0,0 0 0,2-1 0,10 1-1806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1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 7232,'0'-14'3264,"0"28"-2848,-14 0 768,14 13-736,-14 15 832,14 0-768,-28 0-32,0 0-288,0 14 288,-14-14-256,15 13-1376,-1 1 608,0-28-992,28 14 864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4992,'0'0'1589,"2"0"-960,0 0-512,0 0-1,0 0 1,0 0-1,1 0 1,-1 0-1,0 1 1,0-1-1,0 1 1,0-1 0,3 2-1,-4 0 3,1-1 0,-1 0 0,1 1 0,-1-1 1,0 1-1,0-1 0,0 1 0,0 0 0,0 0 0,0-1 0,0 1 0,-1 0 1,2 3-1,1 3 152,1-1 0,0 0 0,6 9 1,8 14 243,-9-10-260,-6-12-135,1 0-1,8 14 0,-9-17-72,-1-1-1,0 1 1,-1 0 0,1-1-1,-1 1 1,0 0 0,0 0-1,0 0 1,-1 0 0,1 0-1,-2 9 1,1-13-47,0-1 1,0 1-1,0-1 0,0 1 1,0-1-1,0 1 0,0-1 1,0 1-1,0-1 0,0 0 1,0 1-1,0-1 0,0 1 1,0-1-1,0 1 1,0-1-1,1 1 0,-1-1 1,0 0-1,0 1 0,0-1 1,1 0-1,-1 1 0,0-1 1,1 1-1,-1-1 0,0 0 1,1 0-1,-1 1 0,0-1 1,1 0-1,-1 0 0,1 1 1,-1-1-1,1 0 0,-1 0 1,0 0-1,1 0 0,-1 0 1,1 0-1,-1 1 1,1-1-1,-1 0 0,1 0 1,0-1-1,-1 1 0,0 0-1,0 1 1,0-1 0,0 0 0,0 0-1,0 0 1,0 0 0,0 0-1,0 0 1,1 0 0,-1 0 0,0 0-1,0 0 1,0 0 0,0 0-1,0 0 1,0 0 0,0 0 0,0 0-1,0-1 1,0 1 0,0 0-1,0 0 1,1 0 0,-1 0 0,0 0-1,0 0 1,0 0 0,0 0 0,0 0-1,0 0 1,0 0 0,0 0-1,0 0 1,0 0 0,0 0 0,0 0-1,0 0 1,0-1 0,0 1-1,0 0 1,0 0 0,0 0 0,0 0-1,0 0 1,0 0 0,0 0-1,0 0 1,0 0 0,0 0 0,0 0-1,0 0 1,0-1 0,0 1 0,0 0-1,0 0 1,0-1-20,0 1 0,0-1-1,1 0 1,-1 0 0,0 0 0,0 1 0,1-1 0,-1 0-1,0 0 1,1 1 0,-1-1 0,1 0 0,-1 1 0,1-1-1,-1 1 1,1-1 0,0 0 0,8-11-294,-6 7 275,-1-1-64,1 0 0,0 1 0,0 0 0,1 0 1,4-5-1,2-4 284,-10 13-158,0 0 0,1 0 1,-1 1-1,0-1 0,1 0 1,-1 0-1,1 1 0,-1-1 1,1 0-1,-1 1 0,1-1 1,0 1-1,-1-1 0,1 0 0,0 1 1,0-1-1,-1 1 0,1 0 1,0-1-1,0 1 0,0 0 1,-1-1-1,1 1 0,0 0 1,0 0-1,1 0 0,1 0 26,0 0-1,0 0 1,0 0-1,0 1 1,1 0-1,-1-1 1,0 1 0,0 0-1,-1 1 1,1-1-1,3 2 1,-3-2-34,-1 0 5,0 0 1,0 1 0,0-1 0,0 0 0,0 1 0,0-1 0,-1 1-1,1 0 1,2 2 0,-3-3-1,1 1 1,-1 0-1,1 0 0,0-1 0,0 1 0,0-1 1,0 0-1,0 1 0,3 0 0,-3 0-1,1-1-1,-1 1 0,0 0 1,1 0-1,-1 0 0,3 4 1,-4-4-15,1 0 0,-1-1 0,1 1 1,-1 0-1,1-1 0,-1 0 0,1 1 1,0-1-1,0 0 0,-1 0 0,1 0 1,0 0-1,0 0 0,0 0 0,0-1 1,0 1-1,0 0 0,1-1 0,2 0 1,18 0-1120,-21 0 736,1-2 139,-2 1 221,0-1 0,0 0 0,0 1 0,0-1 0,0 0 0,0 0 0,0 0 0,0 0 0,-1 0 0,1 0 0,-1 0 0,1 0 0,-1-2 0,1-32-85,-2 19 197,1-41 2222,0 57-2306,0 1 0,0-1 1,0 1-1,0-1 1,0 1-1,0 0 1,0-1-1,1 1 0,-1-1 1,0 1-1,0 0 1,0-1-1,0 1 0,1-1 1,-1 1-1,0 0 1,0-1-1,1 1 1,-1 0-1,0-1 0,1 1 1,-1 0-1,0 0 1,1-1-1,-1 1 1,0 0-1,1 0 0,-1 0 1,1-1-1,14 0-70,-11 1 42,1 2 83,-4-1-61,1 1 1,-1-1-1,1 0 0,-1 0 0,1 0 1,0-1-1,0 1 0,-1 0 0,1-1 0,0 1 1,0-1-1,3 1 0,28 0-10,-24-1 36,0 0 0,-1-1-1,1 0 0,13-4 0,0 0 41,8 1-15,-20 3-56,0 0 1,0-1 0,0-1 0,15-4 0,-13 1 7,0-1 1,13-9-1,12-6 119,-25 16-88,-7 4-22,0-1-1,0 1 1,8-6 0,-9 3-12,1 1 0,-1-1 0,7-9 0,-7 9-5,-1 1 5,0 0 0,0 0-1,0 0 1,-1 0 0,0 0-1,1-1 1,-1 1 0,-1-1-1,1 0 1,-1 1 0,2-7-1,-3 6 6,0 0 0,0 0 0,0 0 0,-1 0-1,1 0 1,-1 0 0,0 0 0,-1 1 0,1-1 0,-1 0-1,0 1 1,0-1 0,-1 1 0,1 0 0,-1-1 0,-3-3 0,5 6 26,-1 1 0,0-1 0,1 1 0,-1-1 0,0 1 0,0 0 1,1 0-1,-1-1 0,0 1 0,0 0 0,0 1 0,-1-1 0,1 0 1,0 1-1,0-1 0,0 1 0,0 0 0,-1-1 0,1 1 0,0 0 0,-4 1 1,2-1 10,1 1 0,-1-1 1,1 1-1,-1 0 1,1 0-1,-1 0 0,1 0 1,0 1-1,0-1 1,-1 1-1,1 0 0,0 0 1,-4 3-1,2 1-16,0 1-1,0-1 0,1 1 1,0-1-1,0 1 1,0 1-1,1-1 0,0 0 1,0 1-1,-1 10 1,0 2 47,1-1 1,0 1-1,1 28 1,2-45-90,0 1-1,1 0 1,-1 0 0,0 0 0,1 0-1,0 0 1,0 0 0,0-1 0,3 6 0,-1-4-61,0-1 0,0 0 1,0 0-1,1 1 1,0-2-1,0 1 0,0 0 1,6 3-1,-5-3-90,1-1-1,-1 0 1,1 0-1,0 0 1,0-1 0,0 0-1,0 0 1,0-1-1,0 1 1,1-1-1,-1-1 1,0 1-1,1-1 1,-1 0 0,1-1-1,-1 1 1,0-1-1,0 0 1,1-1-1,-1 0 1,0 0 0,0 0-1,7-4 1,6-3-313,-9 5 188,-1 0 1,0-1-1,0 0 0,17-13 1,-2-4 30,0-2 0,37-51 0,-38 41 482,-2-2-1,29-65 0,-21 40 1091,-26 55-1053,0 1 0,-1-1 0,0 0 0,0 0-1,0 0 1,-1 0 0,0 0 0,0 0 0,-1-1-1,1 1 1,-2-10 0,1-2 636,0 18-883,-1-1 1,1 1-1,0 0 1,0 0-1,0 0 1,-1-1-1,1 1 1,0 0-1,0 0 1,-1 0-1,1 0 1,0 0-1,-1-1 1,1 1-1,0 0 0,0 0 1,-1 0-1,1 0 1,0 0-1,-1 0 1,1 0-1,0 0 1,0 0-1,-1 0 1,1 0-1,0 0 1,-1 0-1,1 1 1,0-1-1,0 0 1,-1 0-1,1 0 1,0 0-1,-1 0 1,1 1-1,0-1 0,0 0 1,-1 0-1,0 1 83,-4 17 159,-20 80 229,15-52-408,2-1-1,-2 64 1,11-82-248,9 51 0,-9-74 134,-1 2-44,1-1 0,0 0 0,1 0 0,-1 0 0,1 0 0,4 8 0,-3-9-45,-1-1 0,1 1 0,0-1 0,1 0 0,-1 0 0,0 0 0,1 0 0,4 2 0,-5-3-21,1 0 0,-1-1 0,0 1 0,1-1 0,-1 0 0,1 0 0,0 0 1,-1 0-1,1 0 0,0-1 0,-1 0 0,1 0 0,0 0 0,-1 0 0,1 0 0,0-1 0,-1 0 0,1 0 0,0 0 0,-1 0 1,1 0-1,-1-1 0,0 1 0,5-4 0,0 0-264,0 0 0,0-1 0,0 0 1,-1-1-1,0 0 0,-1 0 0,1 0 0,6-12 0,3-4-312,-1-1 0,-2 0 0,0-2 0,12-33 0,-7-6 1464,3 9 288,-14 14 1078,3 12-443,-10 29-1568,2-7 740,0 1 0,0 0 0,5-12 0,-6 19-788,-1 0 0,0-1 0,0 1 0,1 0 1,-1-1-1,0 1 0,0 0 0,0-1 0,0 1 1,0 0-1,0-1 0,0 1 0,0 0 0,0-1 1,0 1-1,0-1 0,0 1 0,0 0 1,0-1-1,0 1 0,0 0 0,0-1 0,0 1 1,0 0-1,0-1 0,0 1 0,-1 0 0,1-1 1,0 1-1,0 0 0,-1-1 0,1 1 0,0 0 1,0-1-1,-1 1 0,1 0 0,0 0 0,0 0 1,-1-1-1,0 1 0,1 0-24,0 0 1,0 0-1,-1 0 0,1 0 0,0 0 1,0 0-1,-1 0 0,1 0 1,0 0-1,0 1 0,-1-1 0,1 0 1,0 0-1,0 0 0,-1 0 1,1 0-1,0 1 0,0-1 0,0 0 1,0 0-1,-1 0 0,1 0 1,0 1-1,0-1 0,0 1 0,-3 13 115,2-1 125,-5 25 0,1-8-72,1 4 19,-8 44 85,7-53-309,1 0-1,-1 27 1,4-41-219,1 0-1,1 1 1,0-1 0,0 0-1,1 0 1,0-1 0,6 16-1,-3-11-538,-4-12 393,0 0 0,-1 0 1,1 0-1,1 0 1,-1 0-1,0-1 0,1 1 1,0 0-1,-1 0 0,1-1 1,0 1-1,0-1 0,3 3 1,9-3-1479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4320,'0'-6'-547,"2"1"3997,-2 5-3198,0-1 1,1 1 0,-1 0 0,1-1 0,-1 1-1,1 0 1,-1 0 0,0 0 0,1 0 0,-1-1 0,1 1-1,-1 0 1,1 0 0,-1 0 0,1 0 0,-1 0 0,1 0-1,0 0 1,2 0 1550,4 1-1423,4-2 8,5 2-239,-6-1-65,1 1 0,-1-2 0,21-2 0,0-6-22,-19 5-58,0 1 0,1 0-1,0 0 1,14 0-1,-7 3 22,-13 1-15,0-1 0,1 0 0,-1-1 0,13-2 0,-7-3 27,-12 6-29,0-1 0,0 0-1,0 1 1,1-1 0,-1 1 0,0-1-1,0 1 1,1 0 0,-1-1 0,2 1 0,2 2 162,4 7 1,-5-6 154,3-3 73,-17 0-1881,-14 0-2221,19 2 1640,2 1 1479,-8 8-3150,0 0 2018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8064,'-42'14'3648,"28"-14"-2752,14 14-800,-14-14-2016,14 13 1056,0 1-4256,0 14 2880</inkml:trace>
  <inkml:trace contextRef="#ctx0" brushRef="#br0" timeOffset="1">56 391 8640,'-28'56'3904,"14"-28"-2592,14-14-1056,-14-14-448,28 0 96,0 0-4256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66 4160,'0'-36'3258,"0"14"785,-1 16-3769,0 5-17,-6 10 218,-3 6 50,-8 1-93,12 1-239,5-9-136,-11 24 57,10-27-110,-1 0 0,2 0 0,-1 0 0,0 0 0,1 0 0,0 1 0,0-1 0,0 6 0,1 4 7,-1-8-62,1-1 0,0 1-1,1 0 1,1 9 0,-2-15 7,0 0 0,1 0 1,-1 0-1,0 0 0,1 0 1,-1 0-1,1 0 0,-1 0 1,1 0-1,-1 0 0,1 0 1,0 0-1,0 0 0,-1-1 0,1 1 1,0 0-1,0-1 0,0 1 1,0 0-1,0-1 0,0 1 1,0-1-1,0 1 0,0-1 1,0 0-1,0 1 0,0-1 1,0 0-1,0 0 0,0 0 1,2 0-1,1-1-297,0 0-1,0-1 1,0 1 0,-1-1-1,1 0 1,0 0 0,-1 0-1,0-1 1,6-4 0,0-3-28,-1-1 0,0 0 0,-1-1 0,0 1 1,6-16-1,-12 25 416,2-9 1137,-3 8-154,0 6 383,1 1-960,0 1 0,0-1 1,1 0-1,0 0 0,4 8 0,-3-6-367,0-2-37,-1-1-1,1 0 0,0 0 1,1 0-1,-1 0 1,0 0-1,1-1 0,0 1 1,-1-1-1,1 0 0,0 0 1,0-1-1,5 2 1,22-14-156,-11 1-245,-16 8 293,-1 0 0,1 0 0,0 0 0,0 0-1,0 1 1,0 0 0,0 0 0,0 0 0,0 0-1,6 0 1,-7 1 45,1 0-16,-1 0 0,1 0-1,-1 0 1,1 0 0,-1 0 0,1 1 0,3 1-1,-8 2 147,-1 0-1,0 0 0,0 0 1,-4 6-1,-2 3 738,-3 18 305,8-22-882,3-8-217,0 0-1,-1 1 0,0-1 1,1 1-1,-1-1 0,0 0 1,0 0-1,0 1 0,0-1 1,0 0-1,-1 1 0,1-1-33,1-1 0,0 0 0,-1 1 0,1-1 0,-1 1-1,1-1 1,0 0 0,-1 1 0,1-1 0,0 1-1,-1-1 1,1 1 0,0 0 0,0-1 0,0 1-1,0-1 1,-1 1 0,1-1 0,0 1 0,0 1-1,0-2-1,1 0-1,-1 0 0,0 0 1,0 1-1,0-1 0,0 0 0,1 0 1,-1 0-1,0 0 0,0 1 0,1-1 1,-1 0-1,0 0 0,0 0 0,1 0 1,-1 0-1,0 0 0,0 0 0,1 0 1,-1 0-1,0 0 0,0 0 1,1 0-1,-1 0 0,0 0 0,1 0 1,4 0 21,-3 0-86,-1 0-1,1 0 1,0-1 0,0 1 0,-1 0-1,1-1 1,0 1 0,0-1 0,-1 1-1,1-1 1,-1 0 0,1 0 0,0 0 0,-1 0-1,0 0 1,2-2 0,1 0-154,-1-1-1,0 0 1,0 0 0,3-6 0,-4 6 55,0 1 0,0-1 1,0 1-1,1-1 0,-1 1 1,1 0-1,0 0 0,4-3 1,3 0-112,-7 5 191,0-1 0,0 1 0,-1-1 0,1 0 0,0 0 0,-1 0 0,0 0 0,1-1 0,-1 1 0,2-3 0,-1 0 22,1 0 1,-1 1-1,1-1 0,0 1 1,1 0-1,-1 0 0,8-5 1,3-4 141,-13 12-56,-1 0 1,0-1 0,0 1-1,0 0 1,0 0 0,1 0-1,-1 0 1,0 0 0,1 1-1,-1-1 1,1 0 0,-1 1-1,1-1 1,-1 1 0,1-1-1,0 1 1,-1 0 0,1 0-1,0-1 1,1 1 0,-2 0 25,0 0 0,1 0 1,-1 0-1,0 0 0,0 0 1,1 0-1,-1 1 0,0-1 1,0 0-1,0 0 0,1 1 1,-1-1-1,0 1 0,0-1 1,0 1-1,0 0 0,0-1 1,0 1-1,0 0 0,0 0 1,0 0-1,0 0 0,1 1 1,9 5 704,-9-5-703,-1 0 0,1-1 0,-1 1 0,0 0 0,0 0 0,0 0 0,0 0 0,0 1 0,0-1 0,0 0 0,-1 0 0,1 0 0,-1 1 0,0-1 0,0 4 0,0-4-29,1-1 0,-1 1 0,0 0 0,0-1 0,1 1 0,-1-1 0,1 1 0,-1-1 0,1 1 0,0-1 0,0 0 0,0 2 0,0-2-6,0 1 0,0-1-1,0 1 1,-1-1 0,1 1 0,-1-1-1,1 1 1,-1-1 0,1 1 0,-1-1-1,0 1 1,0 1 0,0-1-149,1-1 0,-1 1-1,0 0 1,1-1 0,-1 1 0,1 0 0,-1-1 0,1 1 0,0-1 0,1 3-1,3-1-1610,-3-10-596,-2 5 300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2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71 5728,'0'0'1840,"2"-3"-1110,7-6-388,-8 9-308,-1-1-1,0 1 1,1-1 0,-1 1 0,0 0 0,1-1 0,-1 1 0,0-1-1,0 1 1,0-1 0,1 0 0,-1 1 0,0-1 0,0 1 0,0-1-1,0 1 1,0-1 0,0 1 0,0-1 0,0 1 0,0-1 0,0 1-1,-1-1 1,1 1 0,0-2 0,0 2 35,0-2 480,-54 2 294,53 0-830,-1 0 0,0 0-1,1 0 1,-1 0 0,1 1 0,-1-1 0,0 1-1,1-1 1,-1 1 0,1-1 0,-1 1-1,1 0 1,-1 0 0,1 0 0,0 0 0,0 0-1,-1 0 1,1 0 0,0 0 0,-1 2 0,-13 10 145,5-8-81,8-4-60,0 0 0,-1 0 0,1 1 0,0-1 0,0 0 0,0 1-1,0 0 1,0-1 0,0 1 0,1 0 0,-1 0 0,1 0 0,-1 0-1,-1 3 1,1 2 20,-1-1 1,1 1-1,1 0 0,-1 0 0,1-1 0,0 9 0,-1 42-19,2-52-34,0 3 18,1-1 1,-1 1-1,1 0 0,1 0 1,-1 0-1,6 14 1,-5-17 6,2 5 18,0-1 0,0 0-1,1 0 1,0 0 0,13 15-1,-14-19 13,0 1 0,0-1 0,1 0 0,-1 0 0,1-1-1,11 8 1,-11-9 78,0 1 0,-1 0-1,1 0 1,-1 0 0,1 0-1,-1 1 1,5 9 0,-8-14-77,-1 1 0,0 0 0,0 0 0,1 0 0,-1 0 0,0 0 0,0 0 0,0 0 0,0 0 0,0 0 0,0-1 0,-1 1 0,1 0 0,0 0 0,0 0 0,-1 0 0,1 0 0,0 0 0,-1-1 0,1 1 0,-1 0 0,1 0 0,-1-1 0,0 1 0,0 1 0,-21 16 402,-3-4-318,1-1-1,-36 11 0,48-19-29,5-2-88,0 0-1,0-1 1,0 0-1,0-1 1,0 1 0,0-1-1,-1-1 1,1 1-1,-12-2 1,13 1-19,0 0 61,3 1-101,0-1-1,0 0 0,0 0 1,0-1-1,0 1 0,0-1 0,-4 0 1,7 0 19,-1 1 0,1 0 1,0 0-1,-1-1 0,1 1 0,-1 0 1,1-1-1,0 1 0,-1 0 0,1-1 1,-1 1-1,1 0 0,0-1 1,0 1-1,-1-1 0,1 1 0,0-1 1,0 1-1,0-1 0,-1 0 1,1 0-54,0 0 1,0 0-1,0-1 1,0 1-1,0 0 1,1 0-1,-1 0 1,0 0-1,1 0 1,-1-1 0,0 1-1,2-2 1,2-2-385,-1 0 0,1 1 1,0-1-1,1 1 1,-1 0-1,1 0 0,0 0 1,0 0-1,5-2 0,8-7-545,8-8-600,-20 15 1275,1 1 1,0-1-1,0 1 0,0 0 0,1 1 1,0 0-1,-1 0 0,13-3 1,29-10-210,-22 5 1019,-18 7-145,2 1 1,-1 0-1,0 0 0,20-4 1,-11 5 588,22-3 2022,69-1 1,-107 7-2844,-1 0 1,1 0-1,-1 0 1,1 0 0,-1 1-1,1-1 1,-1 1-1,0-1 1,1 1 0,-1 0-1,0 0 1,1 0-1,-1 0 1,0 1-1,0-1 1,0 1 0,0-1-1,0 1 1,0 0-1,0-1 1,-1 1 0,1 0-1,-1 0 1,3 4-1,4 6 81,0-1 0,0 0-1,1 0 1,20 17 0,-26-25-256,0-1 1,0 1 0,1-1-1,-1 0 1,0 0 0,1 0 0,0-1-1,-1 1 1,1-1 0,0 0-1,0 0 1,0 0 0,0 0 0,0-1-1,0 0 1,0 0 0,0 0-1,0 0 1,0 0 0,0-1 0,-1 0-1,5-1 1,-4 1-54,-1 0 1,1 0-1,-1-1 1,1 0-1,-1 1 1,0-1-1,0 0 1,0-1-1,0 1 0,0-1 1,3-2-1,-5 4 131,-1 0-1,1 0 1,-1 0 0,0 0-1,1 0 1,-1 0-1,0 0 1,0 0-1,0 0 1,1 0-1,-1 0 1,0-1 0,0 1-1,-1 0 1,1 0-1,0 0 1,0-1-1,-1 2 57,1-1 0,0 0-1,-1 1 1,1-1-1,-1 1 1,1-1 0,-1 1-1,1-1 1,-1 1 0,1-1-1,-1 1 1,0 0 0,1-1-1,-1 1 1,1 0 0,-1 0-1,0-1 1,1 1-1,-1 0 1,0 0 0,1 0-1,-1 0 1,0 0 0,0 0-1,1 0 1,-2 0 0,1 0 49,-1-1-1,0 1 1,1 0 0,-1-1 0,1 1 0,-1-1 0,1 0 0,0 1 0,-1-1 0,1 0 0,0 0 0,-1 0-1,1 0 1,-2-2 0,3 3-101,0 0-1,0 0 1,-1 0 0,1 0-1,0 0 1,0 0-1,0 0 1,0 0 0,0 0-1,0-1 1,0 1-1,0 0 1,0 0 0,0 0-1,-1 0 1,1 0-1,0 0 1,0 0 0,0 0-1,0 0 1,0 0-1,0-1 1,0 1 0,0 0-1,0 0 1,0 0-1,0 0 1,0 0 0,0 0-1,0 0 1,0-1-1,0 1 1,0 0 0,0 0-1,0 0 1,0 0-1,0 0 1,0 0 0,0 0-1,0 0 1,0-1-1,0 1 1,1 0 0,-1 0-1,0 0 1,0 0-1,0 0 1,0 0-1,0 0 1,0 0 0,0 0-1,0 0 1,0 0-1,0 0 1,1 0 0,-1-1-1,3-3-269,0 0 0,-1 0 0,1 0 0,-1-1 0,0 1 0,3-9 0,-2 6-115,0-1-1,0 1 1,1 0-1,5-7 1,153-165-4675,-115 123 5306,-26 37 369,-18 14 22,-1-1 1,1 0 0,-1 0 0,2-10-1,-4 15-494,0 0 0,-1 1 0,1-1 0,0 0 0,0 0 0,-1 1-1,1-1 1,0 0 0,-1 0 0,1 1 0,-1-1 0,1 1 0,-1-1-1,1 0 1,-1 1 0,1-1 0,-1 1 0,1-1 0,-2 0 0,-1 3 919,2 0-947,0-1-67,0 0-1,0 0 1,0 0 0,0 0-1,0 0 1,1 0-1,-1 1 1,0-1 0,1 0-1,-1 0 1,1 1 0,-1-1-1,1 0 1,0 1-1,0-1 1,-1 1 0,1-1-1,0 0 1,0 1 0,1 2-1,-1 24 208,2 0 1,10 53-1,-1-12-105,-7-38-42,9 32 0,-12-57-103,1 0 0,1 0 1,-1 0-1,1 0 0,0 0 1,0 0-1,1 0 0,0-1 1,0 0-1,6 6 1,-8-9-89,0 0 0,1 0 0,-1 0 0,0-1 0,1 1 0,-1-1 0,1 0 1,-1 0-1,1 0 0,0 0 0,-1 0 0,1 0 0,0-1 0,0 1 1,0-1-1,-1 0 0,1 0 0,0 0 0,0 0 0,0 0 0,0-1 0,-1 1 1,1-1-1,0 0 0,0 0 0,-1 0 0,5-2 0,0 0-220,-1-1-1,0 0 1,1 0 0,-2-1-1,1 1 1,0-1-1,-1-1 1,9-9 0,-12 10 164,1 1 0,0-1-1,-1 0 1,0 0 0,0 0 0,-1 0 0,1 0 0,0-10 0,0 8 254,-1 0 1,1 0 0,0 0-1,4-9 1,-1 4 470,-5 9-55,-5 7 243,5-4-699,-1 1 1,1 0-1,-1 0 1,1 0 0,0-1-1,-1 1 1,1 0-1,0 0 1,0 0 0,0 0-1,-1 0 1,1 0-1,0 0 1,0 0 0,1 0-1,-1 0 1,0 0-1,0-1 1,0 1 0,1 1-1,7 22 902,-5-14-809,-1-5-55,-2 0 1,1 0-1,0 1 1,-1 9-1,-1-12-85,1 0 0,0 0 0,0 0 0,0 1 0,1-1-1,-1 0 1,1 0 0,0 0 0,0 0 0,0 0 0,0 0 0,0 0-1,1-1 1,3 6 0,-3-5-2,2 4 8,1 0-1,0-1 0,0 1 1,9 7-1,-13-13-48,0 0 0,0 0-1,0 0 1,1 0 0,-1 0-1,0-1 1,1 1 0,-1 0-1,1-1 1,-1 1-1,1-1 1,-1 1 0,1-1-1,-1 1 1,1-1 0,-1 0-1,1 0 1,0 0 0,-1 0-1,1 0 1,-1 0-1,1-1 1,-1 1 0,1 0-1,-1-1 1,1 1 0,-1-1-1,1 0 1,-1 1 0,2-2-1,16-19-1049,4 2 242,-18 16 627,-1-1 0,0 1 0,1-1 1,5-7-1,8-21-582,-6 10 155,-10 19 528,0 0-1,0-1 0,0 0 1,-1 1-1,2-8 1,1 0-50,6 4 231,-7 1 754,-4 14-25,1-3-652,1 1 0,0-1 0,0 0 0,0 0 0,1 0 0,-1 0 0,1 0 0,0 0-1,1 0 1,-1 0 0,1-1 0,0 1 0,0-1 0,1 0 0,-1 0 0,1 0 0,0-1 0,7 7 0,-6-7-125,-1 1 0,1-1 1,1 0-1,-1 0 1,0-1-1,1 1 0,-1-1 1,1 0-1,0-1 0,-1 1 1,1-1-1,0-1 1,0 1-1,0-1 0,0 0 1,9-1-1,-5 0-265,1-1 0,-1-1-1,0 0 1,0 0 0,0-1-1,0 0 1,-1-1 0,1 0-1,-1-1 1,0 0 0,-1 0-1,1-1 1,-1 0 0,-1 0-1,8-10 1,55-76-1796,-61 78 1784,0 0 1,-1-1-1,-1 1 1,0-1-1,4-18 1,-10 29 263,-1 1 0,1-1 0,-1 1 0,0-1 0,-1 1 0,1 0 0,-1-1 0,0 1 0,0 0 0,-3-7 0,1 0 165,3 10-114,0 0-1,0-1 1,-1 1 0,1 0 0,0-1-1,-1 1 1,1 0 0,-1 0-1,1-1 1,-1 1 0,0 0-1,1 0 1,-1 0 0,0 0 0,0 0-1,0 0 1,0 0 0,0 0-1,0 0 1,0 0 0,0 1-1,0-1 1,-1 0 0,1 1-1,0-1 1,0 1 0,-1-1 0,-1 0-1,0 0 144,1 1-98,1-1 1,-1 1-1,0 0 1,0 0-1,1 0 1,-1 0-1,0 0 0,0 0 1,0 0-1,1 1 1,-1-1-1,0 1 1,0-1-1,1 1 0,-1 0 1,0-1-1,1 1 1,-1 0-1,1 0 0,-1 0 1,-1 2-1,0-1 159,1 0-185,0 0 0,0 0 1,-1 0-1,1 0 0,0 0 0,1 1 0,-1-1 1,0 1-1,1-1 0,0 1 0,-1-1 0,1 1 1,0 0-1,0 0 0,0 0 0,0 5 0,-2 3 102,-2 14-105,0 0 0,2 0 0,1 0 0,1 0 0,2 31 0,0 0-1245,-1-51 1057,0 2-160,0-1-1,0 1 1,0 0-1,1 0 1,0-1-1,1 1 1,0 0-1,-1-1 1,6 11-1,7 11-792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4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7392,'-10'-10'2941,"18"17"-1872,-8-6-973,1-1-1,-1 1 1,1-1-1,0 0 0,-1 0 1,1 1-1,-1-1 1,1 0-1,0 0 1,-1 1-1,1-1 0,-1 0 1,1 0-1,0 0 1,-1 0-1,1 0 1,0 0-1,-1 0 1,1 0-1,0 0 0,0-1 1,4 1 236,3 0 107,-5 1-283,1-1 1,-1 0-1,0 0 0,0 0 0,0-1 1,1 1-1,-1-1 0,4-1 1,20-5 397,39-6 0,23-6-719,-67 12 124,51-12-664,-60 17 582,2 0-94,0-1 1,0 0-1,0-1 1,24-10 0,-30 12-1224,-15 3 1213,0 1 1,0-1 0,0 1 0,0 1 0,1-1 0,-1 1 0,0 0 0,1 0-1,-6 5 1,9-6 132,-1 0 0,1 0 0,-1 0 0,1 1 0,0-1 1,0 1-1,0-1 0,0 1 0,1 0 0,-2 3 0,-3 3-243,4-5 252,0 0 0,0 0 0,0 0 1,1 1-1,-1-1 0,1 0 0,0 1 1,0-1-1,0 6 0,1 43 109,1-28 357,0-16-208,0 0 1,1 0-1,0 0 0,0 0 1,1 0-1,0-1 0,1 1 1,0-1-1,0 0 0,1 0 1,6 9-1,-9-15-80,0 0 1,0 1-1,1-1 0,-1 0 1,1 0-1,-1 0 0,1-1 1,0 1-1,0-1 0,0 1 1,0-1-1,0 0 0,5 1 1,-4-3-96,0 0 0,0-1 1,0 1-1,-1-1 1,1 0-1,0 0 0,-1 0 1,0-1-1,6-4 1,-3 1-227,0-1 1,0 0-1,0 0 0,-1-1 1,8-13-1,-9 13 351,0 1 0,1 0-1,0 0 1,0 0 0,1 0-1,9-8 1,-8 9 423,-4 7 0,-2 22 921,-1-22-1445,0 9 299,0-3-36,0 1 0,0-1 0,3 14 1,3 3 53,-1-1-360,9 26 1,-11-43 11,0 1 1,0-1-1,1 1 0,5 6 0,-8-12-22,-1 0 0,1 1 0,0-1 0,0 0 0,0 0 0,0 0 0,0 0 0,0 0 0,1 0 0,-1 0 0,0-1 0,0 1 0,1 0 0,-1-1 0,0 1 0,1-1 0,-1 1 0,1-1 0,-1 1 0,1-1 0,-1 0 0,1 0 0,-1 0 0,0 0 0,1 0 0,-1 0 0,3-1 0,4-1-338,-4 1 145,0 0-1,0 0 0,0-1 1,-1 1-1,1-1 1,6-4-1,-6 4 98,-1-1-1,0 1 1,0-1 0,0 0 0,-1 0-1,1 0 1,-1 0 0,0-1-1,1 1 1,-1-1 0,-1 1 0,1-1-1,0 0 1,1-5 0,1-29-1004,-2 33 1025,-1-1 0,0 0 0,-1 1-1,1-1 1,-1 0 0,0 1 0,-1-1 0,1 0 0,-4-10 0,3 11 154,0 1 0,1 0 0,-1-1 0,1-7 0,0 11 53,0-1 0,0 1 0,0-1 0,0 0 0,0 1 0,-1-1 1,1 1-1,-1-1 0,1 1 0,-1-1 0,1 1 0,-1-1 0,0 1 0,0-1 0,1 1 0,-1 0 0,0-1 0,-1 1 0,1 0 0,0 0 1,-2-2-1,-7-6 459,8 6 192,21 4-160,-12-1-549,-1 1 1,1-1-1,0-1 1,-1 1-1,9-3 1,4-6-28,60-10 293,-65 13-261,-12 5-55,0 0 0,0 0 0,-1 0 1,1 1-1,0-1 0,0 0 0,0 1 1,0 0-1,-1-1 0,1 1 0,0 0 1,0 0-1,0 0 0,0 0 0,0 0 0,0 0 1,0 1-1,0-1 0,0 0 0,0 1 1,2 1-1,3 2 190,-1 1 1,0 0-1,-1 0 0,1 1 1,-1-1-1,0 1 0,-1 0 1,1 1-1,5 10 0,1 1 128,1 5 185,-11-20-462,0 0 0,1-1 1,-1 1-1,1 0 0,0-1 0,0 1 1,0-1-1,0 0 0,0 1 0,0-1 1,1 0-1,-1 0 0,1-1 1,-1 1-1,1 0 0,0-1 0,5 2 1,-7-2-28,1 0 14,1-1 0,0 1 0,-1 0 1,1-1-1,-1 0 0,1 1 0,0-1 0,-1 0 1,1-1-1,3 1 0,1-1-68,-5 1 12,0 0-1,-1 0 0,1 0 1,-1-1-1,1 1 0,0-1 1,-1 1-1,1-1 0,-1 1 1,1-1-1,-1 0 0,0 0 1,1 1-1,-1-1 0,0 0 1,0 0-1,1-1 0,-1 1 1,0 0-1,0 0 1,0 0-1,0-1 0,-1 1 1,3-3-1,-2 2-3,0 0-1,0 1 1,0-1 0,0 0 0,1 1 0,-1-1-1,3-1 1,17-6-243,-15-2 85,-6 10 186,0 0 0,0 0 0,1 1-1,-1-1 1,0 0 0,1 0 0,-1 0 0,1 1-1,-1-1 1,1 0 0,-1 1 0,1-1 0,-1 0-1,1 1 1,0-1 0,-1 1 0,1-1 0,0 1-1,-1-1 1,1 1 0,2-1 0,4-3 68,-6 3-48,0 0-1,0 0 0,1 0 0,-1 1 0,0-1 0,1 1 0,-1-1 0,0 1 0,1-1 0,-1 1 0,1 0 0,-1 0 0,2-1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475 114 4320,'-11'-11'1392,"10"10"-1361,1 1 0,-1-1 0,1 1 1,0-1-1,-1 1 0,1-1 0,0 1 0,0-1 1,0 1-1,-1-1 0,1 0 0,0 1 0,0-1 1,0 1-1,0-1 0,0 0 0,0 1 0,0-1 1,0 1-1,0-1 0,0 0 0,0 1 0,1-1 1,-1-2 93,0-4 358,0 3-151,0-1 0,0 0 0,0 1 0,-1-1 1,-1-7-1,1 11-227,0-1 0,1 0 0,-1 0 0,0 1 0,-1-1 0,1 1 0,0-1 0,0 1 0,-1-1 0,1 1 0,-1 0 0,1-1 0,-1 1 0,1 0 1,-1 0-1,-3-1 0,-2-1-21,0 0 0,0 1 1,-10-3-1,13 4-75,-4-1-8,-1 1-1,1 0 0,-1 0 0,1 1 1,-15 1-1,-12 1 78,-62-2 392,94 0-469,0 0 1,0 1 0,0-1 0,0 1 0,0 0-1,0 0 1,0 0 0,0 0 0,1 1-1,-1-1 1,0 1 0,1-1 0,-1 1 0,1 0-1,0 0 1,0 0 0,0 1 0,0-1-1,0 0 1,0 1 0,0-1 0,1 1 0,-1-1-1,1 1 1,0 0 0,0 0 0,0 0-1,0 0 1,0 3 0,-4 21 6,-7 30 48,4-15 217,6-25-50,-6 21 1,-32 63 1050,3-11-159,28-71-926,8-17-210,0 0 1,0 0-1,0 0 1,1 0-1,-1 0 1,0-1-1,1 1 0,-1 0 1,1 1-1,0 2 1,0-4 14,0 1 0,1-1 0,-1 0 1,1 0-1,0 0 0,-1 0 0,1 1 0,0-1 0,-1 0 1,1 0-1,0 0 0,0-1 0,0 1 0,0 0 1,0 0-1,0 0 0,0-1 0,0 1 0,1-1 0,-1 1 1,0-1-1,0 1 0,0-1 0,1 1 0,-1-1 0,2 0 1,4 2 33,1 0 0,0-1 0,-1 0 1,9-1-1,-3 1 9,0 0-1,15 4 1,1 0-24,67 9-392,-79-12-270,0-1-1,27-1 1,-13-1-1168,-15 1 649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7872,'-14'-14'3584,"14"28"-1920,14-14-1216,0 0 32,14 0-288,14 0 96,-14 0-192,28-14-2080,-14 0 1088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7456,'-28'0'3392,"42"0"-2944,14-14 480,-14 28-608,14-28 224,0 14-320,13 0 64,-13 0-160,14 0-2592,-14 0 1312</inkml:trace>
  <inkml:trace contextRef="#ctx0" brushRef="#br0" timeOffset="1">448 503 5216,'0'28'2368,"27"13"-2048,-27-27 960,14 0-768,-28 14 640,14 0-672,-14 0-192,1 14-160,-1-14 32,0 14-96,-14-28-1216,14 0 608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98 6880,'0'0'3136,"0"28"-2720,-14 0 608,14 0-640,-28 13 352,28 29-448,-28 0 64,14-14-224,-14 14-128,15-15-32,-15-13-128,14-14 96,14 0-1376,0-14 800,28-14-3968</inkml:trace>
  <inkml:trace contextRef="#ctx0" brushRef="#br0" timeOffset="1">545 0 6880,'-28'14'3136,"28"28"-2720,-14 0 960,0 0-832,0 28 288,0-1-512,-14 1-128,14 0-96,-14 0-640,28-15 288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0 629 7648,'28'0'3456,"14"-14"-3008,-14-14 480,0 28-608,14-28-416,13 28 32,-13-28-2912,14 0 1632</inkml:trace>
  <inkml:trace contextRef="#ctx0" brushRef="#br0" timeOffset="1">56 29 7456,'0'0'3392,"42"0"-2944,14-14 32,-14 0-352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295 126 4064,'0'-26'2117,"0"24"-1728,0-10 785,0 12-1140,0 0-1,0 0 1,0-1 0,-1 1 0,1 0 0,0 0 0,0 0-1,0 0 1,0-1 0,-1 1 0,1 0 0,0 0 0,0 0-1,0 0 1,0 0 0,-1 0 0,1-1 0,0 1 0,0 0-1,0 0 1,-1 0 0,1 0 0,0 0 0,0 0 0,-1 0-1,1 0 1,0 0 0,0 0 0,0 0 0,-1 0 0,1 0-1,0 0 1,0 0 0,-1 1 0,1-1 0,0 0-1,0 0 1,-1 0-1,1 0 0,0 0 1,0 0-1,0 0 1,-1 0-1,1 0 1,0 0-1,0 0 0,-1 0 1,1 0-1,0 0 1,0 0-1,0 0 1,-1 0-1,1 0 0,0 0 1,0 0-1,0 0 1,-1 0-1,1 0 1,0 0-1,0 0 0,0-1 1,-1 1-1,1 0 1,0 0-1,0 0 0,0 0 1,0-1-1,0 1 1,-1 0-1,1 0 1,0-1-1,0 1-3,0 0 0,0-1 1,0 1-1,0-1 0,0 1 0,0-1 1,0 1-1,0-1 0,-1 1 0,1 0 0,0-1 1,0 1-1,0-1 0,-1 1 0,1 0 0,0-1 1,0 1-1,-1-1 0,1 1 0,0 0 0,-1 0 1,1-1-1,0 1 0,-1 0 0,1-1 1,0 1-1,-1 0 0,1 0 0,-1 0 0,1 0 1,-1-1-1,0 1 0,-20-1 665,9 2-259,10-1-410,0 0 1,0 0-1,0 1 1,0-1-1,0 1 1,0-1-1,0 1 1,0 0-1,0 0 1,-3 1-1,-14 7 142,16-8-151,-61 24 435,32-14-294,27-10-120,0 0 1,0 1-1,0 0 1,0 0-1,0 0 0,-6 5 1,-3 2 126,-23 21 0,37-29-157,-1-1-1,1 1 1,0-1-1,-1 1 1,1-1-1,0 1 1,0-1 0,-1 1-1,1-1 1,0 1-1,0-1 1,0 1-1,0 0 1,0-1-1,0 1 1,0-1-1,0 1 1,0 0 0,0-1-1,0 1 1,0-1-1,0 1 1,1 0-1,-1 1 26,0 3 13,1-1 1,-1 1 0,1-1 0,0 1-1,1-1 1,-1 0 0,1 0 0,0 0 0,2 5-1,25 35 26,-16-26-222,-8-11 176,1 1 1,0-1 0,10 7-1,4 8 124,-16-17-130,0 1 1,1-1 0,-1 0-1,1 0 1,0-1-1,10 8 1,-9-9-8,-1 1 0,0 0 0,0 1-1,0-1 1,7 10 0,8 8-58,-18-21 42,-1 0 1,1 1-1,0-1 1,-1 0 0,1 0-1,0 0 1,0 0-1,0 0 1,0 0-1,0-1 1,0 1-1,0-1 1,0 1-1,2-1 1,8 3 2,-9-2 0,8 2 0,1-1 0,-1 0 0,20 2 0,-17-4 13,0 1 1,25 5-1,-26-4 4,-1 0 0,23 0-1,-21-1-10,-1 0 0,18 4 0,-2 0 8,94 14 50,-101-15-43,-14-2-15,1 0-1,0 0 1,13-1-1,1 0 26,-14 0 5,1-1 1,-1 0-1,1-1 1,12-2-1,4-4 2,-7 12 20,-5-9 31,-12 3-71,1 0 0,0 0 0,0 0 1,-1 1-1,1-1 0,0 1 1,5-1-1,6 2-26,22-2-105,-33 1 125,-1 0 1,0-1 0,0 1-1,1-1 1,-1 0-1,0 0 1,0 0 0,0 0-1,0 0 1,0 0-1,0 0 1,4-4 0,61-62 253,-64 64-249,0 0 0,0 0 0,-1 0 0,0-1-1,1 1 1,-1-1 0,0 1 0,-1-1 0,3-6 0,2-4 54,-4 10-57,0 0 0,0 0 0,0 0 0,0-1 0,-1 1 0,0-1 0,0 1 0,0-1-1,0 0 1,-1 1 0,1-1 0,-1 0 0,0 1 0,-1-1 0,1 0 0,-1 1 0,-2-8 0,-20-72 418,23 82-434,-1 0 0,1 0 0,-1-1 0,1 1 0,-1 0 0,0 0 0,0 0 0,0 0 0,0 0 0,0 0-1,-1 0 1,1 0 0,0 0 0,-1 0 0,1 1 0,-1-1 0,0 1 0,0-1 0,1 1 0,-5-3 0,3 2-10,0 0 0,0 0 1,0-1-1,0 1 0,0-1 0,1 0 0,0 0 0,-4-4 0,5 5 10,0 0 0,0 0-1,0 0 1,-1 0-1,1 0 1,0 0-1,-1 1 1,0-1-1,1 1 1,-3-3 0,-5-2 23,0-8 0,8 13-23,0-1-1,0 1 0,0 0 0,-1 1 0,1-1 0,0 0 0,-1 0 0,1 0 0,-2 0 0,-11-6-21,-37-16 221,50 23-190,-1-1-1,0 0 0,1 1 1,-1 0-1,1-1 0,-1 1 0,0 0 1,1 0-1,-1 0 0,-3 0 1,3 1-5,-1-1 1,1 0 0,-1 0-1,1 0 1,-1-1 0,1 1-1,-4-2 1,1 1-25,-1-1-27,0 0-1,0 0 1,0 1-1,0 0 1,0 0 0,-7 0-1,9 1 45,-1-1-1,0 0 1,0 1-1,1-1 1,-9-3-1,9 2 17,0 1 0,0 0 0,0 0-1,0 0 1,-7 0 0,8 1 0,0 0 0,0 0 0,0-1 0,1 1-1,-1-1 1,0 0 0,0 0 0,-3-1 0,-12-4 3,-19 2-3,17-1 10,10 3 24,1 0 1,-1 1-1,-11-1 0,13 2 12,0-1 0,0 0 0,0 0 0,-11-3 0,11 2 15,0 0 0,0 1 1,0 0-1,-11 0 0,-102 1 536,118 0-593,0 0-1,1 0 1,-1 1 0,0-1 0,0 1 0,0 0 0,0-1 0,1 1-1,-5 3 1,-3 0 29,-22 10 164,8-10-272,6 6-11,-22 4-69,34-12 132,6-2 10,0 0 0,-1 0-1,1 1 1,-1-1 0,1 0-1,0 0 1,-1 0 0,1 0-1,0 1 1,-1-1 0,1 0-1,0 0 1,-1 1 0,1-1-1,0 0 1,-1 1 0,1-1-1,0 0 1,0 1 0,-1-1-1,1 0 1,0 1 0,0-1-1,0 0 1,0 1 0,-1-1-1,1 1 1,0-1-1,0 1 1,0-1 0,0 0-1,0 1 1,0-1 0,0 1-1,0-1 1,0 3-377,0-6-218,0 3 479,0 0 1,0-1-1,0 1 0,0 0 1,0-1-1,0 1 0,0 0 0,0-1 1,0 1-1,0-1 0,0 1 0,0 0 1,0-1-1,0 1 0,0 0 1,0-1-1,1 1 0,-1 0 0,0-1 1,0 1-1,0 0 0,0-1 0,1 1 1,-1 0-1,0-1 0,0 1 1,1 0-1,-1 0 0,0-1 0,1 1 1,-1 0-1,0 0 0,1 0 0,-1 0 1,0-1-1,1 1 0,-1 0 1,0 0-1,1 0 0,-1 0 0,0 0 1,1 0-1,0 0 0,7-2-963,17-10-940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0 4640,'-14'0'3669,"14"12"-2954,0 363 2959,-1-357-3459,-1 0-1,-2 1 0,1-1 1,-12 31-1,13-45-150,0 0 1,0 0-1,0 1 0,0-1 0,-1 0 1,1-1-1,-1 1 0,0 0 0,0-1 0,-7 6 1,0 0 135,9-7-180,-1-1-1,0 0 1,1 0 0,-1 1 0,0-1-1,0 0 1,0 0 0,0 0 0,0-1-1,0 1 1,0-1 0,0 1-1,0-1 1,0 1 0,0-1 0,0 0-1,-3 0 1,-2-1 29,-1 0 1,1 0-1,-11-3 0,1-1-20,-52-8 185,60 11-195,0-1 0,1 1 1,-1-1-1,-9-5 1,2 0-5,-8-1 7,18 7-21,-1 0 1,1-1 0,0 0-1,1 0 1,-8-5 0,-7-5-18,18 12 8,0 0-1,0 0 1,0-1 0,0 1 0,0 0 0,1-1 0,-1 1 0,1-1-1,-1 1 1,1-1 0,-1 0 0,1 1 0,0-1 0,0 0-1,0 0 1,0 0 0,0 0 0,0-3 0,-13-34-392,13 38 388,1 1-1,-1-1 0,1 0-1,-1 1 1,1-1 0,0 0 0,-1 0 0,1 0 0,0 1 0,-1-1 0,1 0 0,0 0 0,0 0 0,0 1 0,0-1 0,0 0 0,0 0-1,0 0 1,0 0 0,0 0 0,0 1 0,0-1 0,0 0 0,1 0 0,-1 0 0,0 1 0,1-1 0,-1 0 0,1 0 0,-1 1-1,1-2 1,0 1 4,2-15-289,-3 15 274,0 1 0,0 0 0,0-1 0,0 1 0,0-1-1,0 1 1,0-1 0,0 1 0,0 0 0,0-1-1,0 1 1,0-1 0,0 1 0,0 0 0,1-1 0,-1 1-1,0-1 1,0 1 0,0 0 0,1-1 0,-1 1-1,0 0 1,1-1 0,-1 1 0,0 0 0,1-1 0,-1 1-1,0 0 1,1 0 0,-1 0 0,0-1 0,1 1-1,-1 0 1,1 0 0,-1 0 0,0 0 0,1 0 0,-1-1-1,1 1 1,-1 0 0,1 0 0,-1 0 0,0 0-1,1 0 1,-1 1 0,1-1 0,-1 0 0,1 0 0,15 0-2248,-4 0 1296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44 6048,'0'-2'175,"0"1"-1,1-1 1,-1 1 0,0-1 0,0 1 0,1 0-1,-1-1 1,1 1 0,-1 0 0,1-1 0,0 1 0,-1 0-1,1-1 1,0 1 0,0 0 0,0 0 0,2-2-1,-3 3-152,1 0 0,-1-1 0,0 1 0,0 0 0,1-1 0,-1 1 0,0-1-1,0 1 1,0 0 0,0-1 0,1 1 0,-1 0 0,0-1 0,0 1 0,0-1 0,0 1-1,0-1 1,0 1 0,0 0 0,0-1 0,0 1 0,0-1 0,0 1 0,0 0-1,0-1 1,-1 1 0,1-1 0,0 1 0,0 0 0,0-1 0,-1 1 0,1 0-1,0-1 1,0 1 0,-1-1 2,-1 0 9,1 1 1,-1-1-1,0 1 1,0 0 0,0-1-1,1 1 1,-1 0-1,0 0 1,0 0-1,0 0 1,0 0 0,1 0-1,-1 1 1,0-1-1,0 1 1,-2 0-1,-43 12 386,0 1-1,1 3 0,-49 24 0,-67 25 69,8-24-220,135-38-246,-27 8 1,0 9-140,6-14-516,18-1 184,17-5 47,-1 1 0,1-1 0,-1 0 1,-6 0-1,11-1 281,0 0 0,0 0 1,0 0-1,0 0 0,1 0 0,-1 0 1,0 0-1,0-1 0,0 1 1,0 0-1,0 0 0,0-1 0,-1 0 1,2 1-31,0-1 0,0 1 0,-1 0 0,1-1 0,0 1 0,0-1 0,-1 1 0,1 0 0,0-1 0,0 1 0,0-1 0,0 1 0,0-1 0,0 1 0,0-1 0,0 1 0,0-1 0,0 0 0,0-1-1864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5568,'0'0'1786,"-5"3"-1071,2-2-659,0 0 74,1 0 0,-1 1 0,0-1 0,0 1 0,1 0 0,-1 0 0,1 0 0,-1 0 0,1 0 0,0 0 0,-2 3 0,3-3-15,0 0 0,0 0 0,0 0 0,-1 0-1,1 0 1,0-1 0,-1 1 0,0 0 0,1-1 0,-3 2 0,-7 7 290,2 0-213,1 0 0,-1 2-1,2-1 1,0 1-1,-10 20 1,14-24-158,-5 6 24,5-10-45,1 0 1,0 0-1,0 0 0,0 0 1,1 1-1,-1-1 1,1 0-1,0 1 1,0-1-1,1 1 1,-1 4-1,1 3-9,-1-8 2,1 0 0,0 0 0,1 0 0,-1 1 0,1-1 0,1 6 0,-2-9-1,1 1 0,0-1-1,-1 0 1,1 0 0,0 0 0,0 0-1,0 1 1,0-1 0,0 0 0,0 0-1,0-1 1,0 1 0,1 0 0,-1 0-1,0 0 1,0-1 0,1 1 0,-1-1-1,0 1 1,1-1 0,-1 0-1,0 1 1,2-1 0,11 2-26,1-1 0,26-1 0,-15-1-71,15-1-1205,0-2-1,71-17 0,-44 7-2254,5 0 731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85 115 7456,'-35'-24'2421,"30"20"-1803,8 4-292,76 0 138,-71-1-450,1 1 0,-1-2 0,12-2-1,7-1 7,6 1-8,46-8-136,-2 0 88,-49 9 38,43-10 0,-70 13-4,10-4-223,1 1 0,-1 0 0,22-1 0,-29 4-207,-6-2-32,0 0 392,0 0-1,0 1 0,0 0 1,-1-1-1,1 1 0,0 0 1,-1 0-1,1 1 0,-1-1 0,1 0 1,-1 1-1,1-1 0,-1 1 1,1 0-1,-1 0 0,-4 0 1,-7 2-86,-28 5 1,20-2 54,-8-1 47,20-3 28,0 0 1,-20 6 0,25-5 26,1 0 0,-1 1 1,0-1-1,1 1 1,0 0-1,-1 0 0,1 0 1,-6 7-1,2-1 59,0 0 0,0 1 0,1 0 0,0 0 0,1 1 0,0 0 0,0 0 0,1 1 0,1-1 0,0 1 0,1 0 0,0 0 0,0 0-1,0 19 1,-11 90 257,12-97-64,0 0 1,3 28-1,0-7 920,-1-38-776,1-4-251,-1 0 1,0-1-1,0 1 1,0-1-1,0 1 1,0 0-1,-1-1 1,1 1-1,-1-1 1,-1 4-1,0 0 246,1-5-335,1 0 0,0 0 1,-1 1-1,1-1 1,-1 0-1,1 0 1,-1 0-1,0 0 0,1 0 1,-1 0-1,0 0 1,0 0-1,0 0 1,0-1-1,1 1 0,-1 0 1,0 0-1,0-1 1,-1 1-1,1-1 1,0 1-1,0-1 0,0 1 1,0-1-1,0 0 1,-1 1-1,-1-1 1,-7 0 25,4 1-36,0-1-1,0 0 1,0-1-1,-11-1 1,-4-8 8,4 8-79,12 1 10,1 1 1,-1-1-1,0 0 1,1-1-1,-1 1 1,1 0-1,0-1 1,-6-3 0,-2-3-209,-10-6 157,21 13-48,0 0 0,0 0 1,1 0-1,-1 1 0,0-1 0,1 0 0,-1 0 1,0 0-1,1 0 0,-1 0 0,1 0 0,0 0 0,-1 0 1,1 0-1,0-1 0,0 1 0,-1-2 0,1 3 6,0-1 1,0 1-1,0 0 0,0-1 0,0 1 0,0-1 0,0 1 1,0-1-1,0 1 0,0-1 0,0 1 0,0-1 0,0 1 1,0 0-1,0-1 0,1 1 0,-1-1 0,0 1 0,0 0 0,1-1 1,-1 1-1,0-1 0,0 1 0,1 0 0,-1-1 0,0 1 1,1 0-1,-1 0 0,0-1 0,1 1 0,-1 0 0,1 0 1,-1-1-1,0 1 0,1 0 0,-1 0 0,1 0 0,5-3-1856,8-9-904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4320,'-2'0'154,"-1"0"0,1 0 0,-1 0 0,1 1 0,-1-1 0,1 0 0,-1 1-1,1 0 1,0 0 0,-1 0 0,1 0 0,0 0 0,-1 0 0,1 0 0,0 1 0,0-1 0,0 1 0,0-1 0,0 1 0,1 0 0,-4 3 0,2-1 149,-8 7 722,1-1-1,-18 25 0,25-30-939,0 0 0,1 0 0,-1 0 0,1 0-1,0 1 1,1-1 0,-1 1 0,1-1 0,0 1-1,1-1 1,-1 9 0,0 3-20,1-9-50,0 0 0,0 1 0,0-1 0,1 0 0,4 15 0,0-10-24,1-1 1,0-1-1,1 1 1,1-1 0,0-1-1,14 17 1,-18-23 54,0 0 1,0 1-1,-1-1 1,0 1-1,0 0 1,4 6-1,-7-10-19,1 0-6,-1-1 0,0 0 0,0 1 0,1-1 1,-1 1-1,0-1 0,0 0 0,1 1 0,-1-1 0,0 1 0,0-1 0,0 1 0,0-1 1,0 0-1,0 1 0,0-1 0,0 1 0,0-1 0,0 1 0,0-1 0,0 1 0,0-1 1,0 1-1,0-1 0,0 0 0,0 1 0,-1-1 0,1 1 0,0-1 0,0 0 1,0 1-1,-1-1 0,1 1 0,0-1 0,-1 0 0,1 1 0,0-1 0,-1 0 0,1 0 1,0 1-1,-1-1 0,1 0 0,-1 1 0,-18 0-91,16-1 128,-6 0-168,0-1 0,0 0 0,0-1-1,0 0 1,-16-6 0,-17-6-279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8064,'14'0'3648,"42"0"-3168,-28-14-352,-15 28-160,15-14 96,14 0-32,-14 0-384,0 0 224,14-14-2720,-14 14 1568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7968,'0'0'3616,"42"0"-3136,-14 0-128,-14 0-288,13 0-1088,-13 0 576,14 0-3232,-14 0 2048</inkml:trace>
  <inkml:trace contextRef="#ctx0" brushRef="#br0" timeOffset="0.5">85 168 8320,'14'14'3744,"27"-14"-3232,-13 0-1632,0 0 512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6656,'-23'11'2144,"23"-11"-2122,-1 0 0,1 1 0,0-1 0,-1 0 0,1 0 0,0 0 0,0 0 0,-1 0 0,1 1 0,0-1 0,0 0 0,0 0 0,-1 0 0,1 1 0,0-1 0,0 0 0,0 0 0,0 1 0,-1-1 0,1 0 0,0 0 0,0 1 1,0-1-1,0 0 0,0 1 0,0-1 0,0 0 0,0 1 0,0-1 0,0 0 0,0 0 0,0 1 0,0-1 0,0 0 0,0 1 0,0-1 0,0 1 0,0 145 618,0-134-635,-2 1 0,-3 17 0,3-22 14,0 0 0,1 1 0,0-1 0,0 0 0,1 0 0,0 1 0,0-1 1,3 11-1,-3-18-21,1 5 48,1 0 0,0 0 0,0 0 0,0-1 0,4 8-1,-5-12-21,-1 0-1,1 0 0,0 0 0,-1-1 0,1 1 0,0 0 1,0 0-1,0 0 0,0 0 0,-1-1 0,1 1 0,0-1 0,0 1 1,0 0-1,1-1 0,-1 0 0,0 1 0,0-1 0,0 1 1,0-1-1,0 0 0,0 0 0,0 0 0,1 0 0,-1 0 1,0 0-1,0 0 0,0 0 0,0 0 0,0-1 0,1 1 1,-1 0-1,0-1 0,0 1 0,0-1 0,1 0 0,3-2-13,1 0 0,-1 0-1,0-1 1,-1 1 0,1-1 0,-1-1-1,1 1 1,-1-1 0,-1 1 0,1-1-1,-1 0 1,1 0 0,-1-1-1,-1 1 1,1-1 0,2-8 0,11-23-80,7 5 92,-9 6 151,-10 17 27,0 1 0,1 0 0,0 0 0,8-10 0,-13 18-184,0-1-1,1 1 1,-1 0-1,0 0 1,1-1-1,-1 1 1,0 0-1,1 0 1,-1 0 0,0 0-1,1-1 1,-1 1-1,1 0 1,-1 0-1,1 0 1,-1 0-1,0 0 1,1 0 0,-1 0-1,1 0 1,-1 0-1,0 0 1,1 0-1,-1 1 1,1-1-1,-1 0 1,0 0 0,1 0-1,-1 0 1,0 1-1,1-1 1,-1 0-1,0 0 1,1 1-1,-1-1 1,0 0 0,1 1-1,-1-1 1,0 0-1,0 1 1,1-1-1,-1 0 1,0 1-1,0-1 1,0 1 0,10 20 351,-8-14-310,-1 0 1,-1-1-1,1 1 1,-1 0-1,-1 10 1,1-2-14,0 171-737,0-175-43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7712,'0'-23'2506,"0"18"-1060,3 5-1126,22-9 613,-11 16-960,26 14-225,-24-12 343,1 0 0,20 7 1,-21-13 31,-2-1-33,-2 7-5,-10-6-175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5568,'0'14'2528,"28"0"-2208,-28 0 1024,14 0-800,-14 14 768,14-1-768,0 29 32,-14-28-384,14 14-96,-14 0-64,14-14-128,0 0 64,-14-14-1952,0 0 1088</inkml:trace>
  <inkml:trace contextRef="#ctx0" brushRef="#br0" timeOffset="1">266 140 8480,'-14'28'3840,"-28"28"-3360,28-28 32,-14 0-384,-14 14 96,14-14-128,-14 0-256,14 0 64,0-14-2272,28 13 1280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7648,'-28'0'3456,"28"14"-3008,0 0-384,0 14-128,0 0 608,0 14-320,-14 28 224,0-15-288,14 15 128,0-14-160,-14 0-544,28-14 192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5472,'0'0'6458,"0"3"-5764,1 13-141,-1-12-454,1 1 0,-1-1-1,0 0 1,-1 0 0,1 0 0,-1 0 0,-2 8 0,-20 92 967,18-79-858,1 0 0,-3 49 0,7-73-200,0 1 0,0-1-1,0 1 1,0-1-1,0 1 1,-1-1 0,1 1-1,-1-1 1,1 0 0,-1 1-1,1-1 1,-1 0 0,0 1-1,-1 1 1,-2 4-11,1-1 6,3-6-64,0 0 0,0 1-1,0-1 1,0 1-1,-1-1 1,1 0-1,0 1 1,0-1 0,0 0-1,-1 1 1,1-1-1,0 0 1,0 1 0,-1-1-1,1 0 1,0 1-1,-1-1 1,1 0-1,0 0 1,-1 1 0,1-1-1,0 0 1,-1 0-1,1 0 1,0 0-1,-1 0 1,1 1 0,-1-1-1,1 0 1,-1 0-1,1 0 1,0 0 0,-1 0-1,1 0 1,-1 0-1,1 0 26,0 0 0,0 0 0,-1 0 0,1 0 1,0 0-1,0 0 0,0 0 0,0-1 0,0 1 0,0 0 0,0 0 0,-1 0 0,1 0 0,0 0 0,0 0 0,0 0 0,0 0 0,0 0 0,0 0 0,0 0 0,0 0 0,-1 0 0,1-1 0,0 1 1,0 0-1,0 0 0,0 0 0,0 0 0,0 0 0,0 0 0,0 0 0,0 0 0,0-1 0,0 1 0,0 0 0,0 0 0,0 0 0,0 0 0,0 0 0,0 0 0,0-1 0,0 1 0,0 0 0,0 0 1,0 0-1,0 0 0,0 0 0,0 0 0,0 0 0,0-1 0,0 1 0,0 0 0,1 0 0,1-21-3761,-1 20 3539,-1-1 1,1 0-1,0 1 0,0-1 1,0 1-1,0-1 1,0 1-1,1 0 0,0-2 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210 126 7136,'-28'0'3232,"28"28"-2816,-14 0 0,0 0-320,1 28 800,-1-1-480,0 29 32,0-28-288,0 14-224,0-14 0,14-15-736,0 1 416,0-14-1728,0 0 1184,0-14-3168,14-14 2272</inkml:trace>
  <inkml:trace contextRef="#ctx0" brushRef="#br0" timeOffset="1">1 489 7872,'0'0'3584,"28"0"-3104,-14 14-64,0-14-320,0 0 256,14 0-224,0 0-896,-1 0 416</inkml:trace>
  <inkml:trace contextRef="#ctx0" brushRef="#br0" timeOffset="2">57 14 7392,'-14'-14'3360,"28"14"-2944,14 0 416,-14 0-544,28 0-160,-1 0-128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 4736,'0'0'2128,"0"-2"-1643,0 2-429,0-1-1,0 1 1,1-1 0,-1 1-1,0 0 1,0-1-1,0 1 1,0-1 0,0 1-1,0 0 1,-1-1 0,1 1-1,0-1 1,0 1-1,0 0 1,0-1 0,0 1-1,-1 0 1,1-1-1,0 1 1,0 0 0,0-1-1,-1 1 1,1 0 0,0-1-1,-1 1 1,1 0-1,0 0 1,-1-1 0,1 1-1,0 0 1,-1 0-1,1 0 1,0-1 0,-1 1-1,1 0 1,-1 0 0,1 0-1,0 0 1,-1 0-1,1 0 1,-1 0 0,1 0-1,0 0 1,-1 0 0,1 0-1,-1 0 1,1 0-1,-5-2 463,-4-7-257,8 8-257,1 1 0,-1 0 0,1-1 0,0 1 0,-1 0 0,1-1 0,-1 1 0,1 0 0,-1 0 0,1-1 0,-1 1 0,1 0 0,-1 0 0,1 0 0,-1 0 0,0 0 0,1 0 0,-1 0 0,1 0 0,-2 0 0,-3-1-24,-2-3-1,6 3 19,0 0 1,0 0 0,-1 0 0,1 1 0,0-1 0,-1 1 0,1-1-1,-1 1 1,1-1 0,0 1 0,-1 0 0,1 0 0,-3-1 0,2 1 0,0 0 0,0-1 1,0 0-1,0 1 0,1-1 1,-1 0-1,-3-2 1,4 3 1,0-1 0,1 1 0,-1-1 0,0 1 0,0-1 0,0 1 1,1-1-1,-1 1 0,0 0 0,0-1 0,0 1 0,0 0 1,0 0-1,1 0 0,-1 0 0,0 0 0,0 0 0,0 0 0,0 0 1,0 0-1,0 0 0,-1 1 0,-12 24 202,13-23-178,0 0 1,1 0-1,-1 0 1,1 0-1,-1 1 0,1-1 1,0 0-1,0 0 1,0 4-1,-1 9 35,-4-2-14,4-10-38,0 0 0,0 0 0,0 0 0,0 0 0,1 1 0,-1-1 0,1 0 0,0 5 0,0 8 32,1-7-8,-1 1 1,-1-1 0,-2 17-1,-11 53 32,5-46-58,4 2 26,-1-16 93,5-16-112,0 0 0,0 0 0,1-1 0,-1 1 0,0 0 0,1 0 0,0 4 0,0-3-19,0 0-1,0-1 1,1 1 0,0 0 0,0 0-1,0-1 1,0 1 0,2 4 0,5 12 254,-8-18-234,1-1-1,0 0 1,-1 1 0,1-1-1,-1 0 1,1 0 0,0 1-1,0-1 1,0 0 0,0 0-1,0 0 1,0 0 0,0 0-1,0 0 1,0-1 0,0 1-1,1 0 1,-1 0 0,0-1-1,3 2 1,11 6 147,4 13 4,-12-16-326,1 1 0,0-1-1,0 0 1,0-1 0,1 0-1,0 0 1,15 4 0,4-5-767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7872,'0'-28'3584,"14"28"-3104,0 0-64,0-14-320,13 14-32,1-13-32,14-1-1312,-14 14 704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8064,'0'-14'3648,"28"14"-3168,-14 0-256,14 0-224,0 0 128,14 0-64,-14 0-1504,14 14 768,-1 0-2816,1-14 1952</inkml:trace>
  <inkml:trace contextRef="#ctx0" brushRef="#br0" timeOffset="1">433 391 7456,'0'28'3392,"14"28"-2944,0-28 256,0-14-480,0 28-96,0-14-64,0 0 416,0 14-256,0-28-2048,0 27 960,-14-27-3552,13 0 2496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8064,'-28'14'3648,"1"28"-3168,13-28-256,0 14-224,-14 0 480,0 14-256,0 13-1440,0-13 672,14-14-5376,0 0 3264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22 433 8384,'-12'23'2704,"10"-13"-1638,0 11-575,1-20-470,0 1 0,0 0 0,1 0 0,-1 0 0,1 0 0,-1 1 0,1-1 0,0 0 0,0 0 0,0 0 0,0 0 0,0 0 0,1 0 0,-1 0 0,0 0 0,2 3 0,0 2-26,-1-1-23,0 1 0,0 0 0,-1 12 0,1 9 17,9 2 139,-10-28-123,2 5 79,0 1 0,0-1 0,6 11 1,-8-17-94,0 0 1,1 0-1,-1-1 1,0 1 0,1 0-1,-1-1 1,1 1 0,-1 0-1,1-1 1,0 1-1,-1-1 1,1 1 0,0-1-1,-1 1 1,1-1 0,0 1-1,-1-1 1,1 0-1,0 1 1,0-1 0,0 0-1,-1 0 1,1 1 0,0-1-1,0 0 1,0 0-1,0 0 1,2-1-29,-1 1 0,0-1-1,0 1 1,0-1 0,0 0 0,0 0 0,-1 0-1,1 0 1,0 0 0,3-2 0,2-4-72,1 0 1,-1-1 0,11-14-1,10-17-115,-21 27 176,0 1 0,1 1 0,14-15 0,-11 15 264,-1 0 0,1 1-1,1 1 1,-1 0-1,2 0 1,15-7 0,-27 15-175,0 0 0,0-1 1,0 1-1,0 0 0,0 0 0,0 0 1,0 0-1,0 0 0,0 0 1,1 0-1,-1 0 0,0 1 1,0-1-1,0 0 0,0 1 0,0-1 1,0 1-1,0-1 0,0 1 1,-1-1-1,1 1 0,0-1 1,0 1-1,0 0 0,0 0 1,-1-1-1,1 1 0,0 0 0,0 2 1,1 0 32,0 0-1,0 0 1,-1 0 0,1 1 0,-1-1-1,0 1 1,1 3 0,4 31 185,-1-1 1,0 67 0,-5 20-3284</inkml:trace>
  <inkml:trace contextRef="#ctx0" brushRef="#br0" timeOffset="1">148 238 6880,'-14'-42'3136,"42"-14"-2720,-15 42 192,1-14-416,14 0 480,0 0-384,0 0 704,14 14-544,0 14 0,-14 0-288,0 14-32,0 0-64,0 14-608,-15 14 288,-13-14-5376,14 14 3072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1129 361 7136,'-11'-12'2309,"11"12"-2272,-1 0 1,1-1-1,0 1 0,-1 0 1,1 0-1,0-1 0,-1 1 1,1 0-1,0 0 0,-1 0 1,1 0-1,-1 0 0,1-1 1,0 1-1,-1 0 0,1 0 1,0 0-1,-1 0 0,1 0 1,-1 0-1,1 0 0,0 0 1,-2 1-1,-30-4 475,2-4 160,-3 14-277,17-5-272,0-1 1,0 0 0,0-1 0,-22-4-1,-72-5 523,-71-7-102,126 9-446,-12-2 63,-125-31 1,122 23-108,-40-13 54,97 25-142,0 0 0,0-1 0,0 0 0,1-1-1,-21-15 1,29 19-164,-1-1-1,1 0 1,0 0 0,-4-6-1,7 9 141,1 0-1,-1 1 1,1-1-1,0 0 0,-1 0 1,1 1-1,0-1 1,0 0-1,0 0 1,-1 1-1,1-1 0,0 0 1,0 0-1,0 0 1,0 1-1,0-1 1,0 0-1,1 0 0,-1 0 1,0 1-1,0-1 1,1 0-1,-1 0 1,0 1-1,1-1 0,-1 0 1,0 0-1,1 1 1,-1-1-1,1 1 0,0-1 1,-1 0-1,1 1 1,-1-1-1,2 0 1,2-2-240,0 1 0,0-1 1,0 1-1,7-3 1,-6 3 128,10-6-229,0 1 0,1 0-1,0 2 1,0 0 0,17-3 0,-17 5 310,-4 2 113,1-1 0,-1-1 1,0 0-1,0-1 0,23-10 1,-4 4 803,-28 9-648,1 0 0,-1 1 0,0-1 0,0-1 0,1 1 0,-1 0 1,0-1-1,0 1 0,5-5 0,-8 7-118,0-1 1,0 0 0,0 1 0,0-1-1,1 1 1,-1-1 0,0 0 0,0 1-1,0-1 1,0 1 0,0-1 0,0 0-1,0 1 1,0-1 0,0 1 0,-1-1-1,1 1 1,0-1 0,0 0 0,0 1-1,-14 4 263,1 0-225,-21 13 1,23-12-29,1 0 0,-1-1 0,-20 6 1,27-10-37,-1 0-11,0 1-1,0-1 0,0 1 1,0 0-1,-4 3 0,7-5-37,1 1 0,0 0 0,0 0 0,0 0-1,-1 0 1,1 0 0,0 0 0,1 0 0,-1 1 0,0-1-1,0 0 1,0 0 0,1 1 0,-1-1 0,1 0-1,-1 1 1,1-1 0,-1 1 0,1-1 0,0 1-1,0-1 1,-1 3 0,1-1-3,0 0-1,1-1 1,-1 1 0,0-1 0,1 1-1,-1 0 1,1-1 0,0 1 0,0-1-1,1 3 1,1 0 61,0-1 0,0 0 0,1 0-1,4 4 1,-8-8-38,6 7 199,-4-5-145,0 0 0,0 0 0,0 0 0,0 0 0,0-1 0,0 1 0,0-1 0,1 1 0,3 1 0,5 0 194,-9-3-172,0 0-1,0 1 0,0-1 1,0 1-1,0-1 0,0 1 0,0 0 1,0 0-1,-1 0 0,1 0 1,0 0-1,-1 1 0,1-1 1,0 0-1,1 2 0,-3-2-54,0 0-1,1-1 0,-1 0 0,1 1 1,-1-1-1,1 1 0,-1-1 0,1 0 1,0 1-1,-1-1 0,1 0 1,0 1-1,-1-1 0,1 0 0,-1 0 1,1 0-1,0 0 0,-1 0 1,1 0-1,0 0 0,-1 0 0,1 0 1,0 0-1,-1 0 0,1 0 0,0 0 1,-1 0-1,1-1 0,0 1 1,-1 0-1,1 0 0,-1-1 0,1 1 1,0 0-1,-1-1 0,1 1 0,0-1 1,1-1 59,2-1 1,0 0 1,-1 0-1,1-1 0,-1 0 1,0 0-1,0 0 0,0 0 1,0 0-1,-1-1 0,0 1 1,4-9-1,-4-4-126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 5568,'0'-4'505,"0"-1"525,0 7-325,-3 17-23,-2-7-257,-4 11 222,-7 31 201,-7 29-85,2 2-218,-12 60 526,32-132-654,0-1 1,1 12-1,0-19-80,1-12-255,1 0 0,0 0 0,0 0 1,7-12-1,3-11-114,28-71-635,-22 60 283,28-48-578,-13 27 308,-30 57 610,-2 1 9,1 0 0,0-1 0,1 1 0,-1 0 0,1 0 0,0 1 0,-1-1 0,2 0 0,-1 1 0,0 0 0,8-6 0,-3 3-12,-2 4 115,-1 13 242,2 14-51,-1 1 0,-2 0 1,0 0-1,0 50 0,-2-44-100,5 35 1,-4-45-68,-1 1 0,6 27 239,-7-47-292,0 1 0,0-1 0,0 0 0,0 1 0,1-1 1,0 0-1,-1 0 0,1 0 0,0 0 0,4 3 0,-5-5-26,-1-1 0,1 1 0,-1 0 0,1-1 0,-1 0 0,1 1 0,-1-1 0,1 1 0,0-1-1,-1 0 1,1 1 0,0-1 0,-1 0 0,1 0 0,0 0 0,0 1 0,-1-1 0,1 0 0,0 0 0,-1 0 0,1 0 0,0 0 0,0 0 0,-1 0 0,1-1 0,0 1 0,-1 0 0,1 0 0,0 0 0,0-1 0,-1 1 0,1 0 0,-1-1-1,1 1 1,0-1 0,-1 1 0,1-1 0,-1 1 0,1-1 0,2-2-75,-1 0 0,1 0 0,-1 0 0,0 0 0,2-5 0,-4 7 49,4-7-187,-1-1-1,0 0 0,-1 0 0,1 0 1,0-14-1,7-24-472,1-10-36,-9 41 586,0 1 0,2-1 1,5-15-1,0 1 11,-9 26 81,1 1 1,0-1-1,0 1 1,0-1 0,1 1-1,-1-1 1,1 1 0,0 0-1,3-6 1,-5 9 39,0 0 0,0 0 1,1 0-1,-1 0 0,0 0 0,0 0 0,0 0 0,0 0 1,0 0-1,0-1 0,0 1 0,0 0 0,0 0 0,0 0 1,0 0-1,0 0 0,1 0 0,-1 0 0,0 0 0,0 0 1,0 0-1,0 0 0,0 0 0,0 0 0,0 0 0,0 0 1,1 0-1,-1 0 0,0 0 0,0 0 0,0 0 0,0 0 1,0 0-1,0 0 0,0 0 0,0 0 0,1 0 0,-1 0 1,0 0-1,0 0 0,0 0 0,0 0 0,0 0 0,0 0 1,0 0-1,0 0 0,0 0 0,1 1 0,-1-1 0,0 0 1,0 0-1,0 0 0,0 0 0,0 0 0,0 0 0,0 0 1,1 2 67,1 0 1,-1 0-1,0 0 1,0 0-1,0 0 1,0 0-1,0 0 1,0 0-1,-1 0 1,1 0-1,-1 1 1,1 3-1,1 5 174,22 156 905,-6-29-2920,-7-96 730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7040,'-11'1'2149,"8"5"-692,1 1-1447,-1-4 19,1 1 0,-1-1 0,1 0 0,-1 0 0,0 0-1,0-1 1,-1 1 0,1-1 0,0 1 0,-5 1 0,-9 7-22,6-3 62,0 0 1,0-1-1,-1-1 0,-15 7 1,10-6 6,3-2-30,1 1-1,0 0 1,0 1-1,0 0 0,1 1 1,-14 11-1,12-6-37,-7 8 40,20-20-42,0 1 0,0-1 0,0 1 0,0-1 0,1 1-1,-1-1 1,0 1 0,1-1 0,-1 1 0,1 0 0,0-1 0,-1 1 0,1 2 0,0 4 108,-1 6-446,0-13 302,1-1 1,0 1-1,-1-1 0,1 1 0,-1-1 0,1 1 0,-1-1 1,0 0-1,1 1 0,-1-1 0,1 0 0,-1 0 1,0 1-1,1-1 0,-1 0 0,0 0 0,1 0 1,-1 0-1,0 0 0,1 0 0,-1 0 0,0 0 0,0 0 1,-23 2-1155,23-1 1102,-1 0 1,1 0-1,-1 0 0,0 0 1,1 0-1,0 0 1,-1 0-1,1 0 0,-2 2 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8320,'28'-14'3744,"28"0"-3232,-42 14 64,14 0-416,14-14-160,-14 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3968,'0'0'2048,"0"-15"-512,16-1-1152,0 16-192,-1 0-128,1-16-704,-1 16 352,1-15-1728,0 15 1120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4896,'0'0'5264,"2"0"-4528,21 0 874,-21 0-922,0 0-202,0 0-376,0 1 48,1-1 0,-1 0-1,0 0 1,1 0 0,-1-1 0,0 1 0,0-1-1,4 0 1,-3-1-103,0 1-1,0-1 0,0 1 0,0 0 1,0 0-1,1 0 0,-1 0 1,0 0-1,1 1 0,5-1 1,-2 1 31,0-1 1,0 0 0,0 0-1,7-3 1,-7 2-14,-1 1 1,1 0-1,0 0 0,7 0 0,-1 1-45,-6 0-23,0 0 0,0 0 0,-1 0 1,9-3-1,-12 2 7,1 0-1,-1 1 1,0-1 0,1 0 0,-1 1 0,1 0-1,-1 0 1,1 0 0,-1 0 0,0 1 0,1-1 0,-1 1-1,6 1 1,-6-1-5,0 0 0,0 0-1,1-1 1,-1 1 0,0-1-1,0 0 1,0 0 0,5-1 0,1 1 17,-9 0-17,1-1-1,0 1 1,-1 0-1,1 0 0,0 0 1,-1 0-1,1 1 1,0-1-1,-1 0 0,1 0 1,0 0-1,-1 0 1,1 1-1,0-1 0,-1 0 1,1 1-1,-1-1 1,1 0-1,-1 1 0,1-1 1,-1 1-1,1-1 1,-1 1-1,1-1 0,-1 1 1,1 0-1,-1-1 12,1 1 1,-1-1-1,0 1 0,1-1 1,-1 1-1,0-1 0,1 0 1,-1 1-1,1-1 0,-1 0 0,1 1 1,-1-1-1,1 0 0,-1 1 1,1-1-1,-1 0 0,1 0 0,-1 0 1,1 0-1,-1 0 0,1 1 1,-1-1-1,1 0 0,0 0 1,-1 0-1,1-1 0,6 2 231,-6-2-256,-1 1-50,-1 0 0,1-1 1,0 1-1,-1 0 0,1 0 1,-1-1-1,1 1 0,-1 0 1,1-1-1,0 1 0,-1 0 1,1-1-1,0 1 0,-1-1 1,1 1-1,0-1 0,0 1 1,-1-1-1,1 1 0,0-1 1,0 1-1,0-1 0,0 1 1,0-1-1,-1 0 0,1-1-1793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8544,'-14'14'3872,"56"0"-3360,-28-14-128,0 0-320,14 0-2496,-14 14 1344,14-14-3904,0 14 2816</inkml:trace>
  <inkml:trace contextRef="#ctx0" brushRef="#br0" timeOffset="1">70 238 8320,'-14'0'3744,"56"0"-3232,-28 0-1280,14 0 320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30 3232,'0'0'51,"0"-1"1,0 1-1,0-1 1,0 0-1,0 1 0,0-1 1,0 1-1,0-1 1,0 1-1,0-1 1,-1 1-1,1-1 1,0 1-1,0-1 0,0 1 1,-1-1-1,1 1 1,0-1-1,-1 1 1,1-1-1,0 1 0,-1 0 1,1-1-1,-1 0 1,-15 0 1185,6 1-224,9 0-893,-1 0-1,1-1 1,-1 1 0,1 0 0,-1-1 0,1 0 0,-1 1-1,1-1 1,0 0 0,-1 1 0,1-1 0,0 0-1,-1 0 1,-1-2 0,3 2-90,0 1 0,-1 0 1,1-1-1,0 1 0,-1 0 0,1-1 0,-1 1 0,1 0 0,0 0 1,-1 0-1,1-1 0,-1 1 0,1 0 0,-1 0 0,1 0 0,-1 0 1,1 0-1,0 0 0,-1 0 0,1 0 0,-1 0 0,1 0 0,-1 0 1,1 0-1,-1 0 0,0 0 0,-5 1 553,-5-1 44,8 0-523,-1-1 1,1 1 0,0 0 0,0 0 0,0 0-1,0 1 1,0-1 0,0 1 0,0-1-1,0 1 1,0 0 0,0 0 0,0 1-1,0-1 1,1 0 0,-1 1 0,-3 2-1,0 2 31,4-4-88,0-1-1,0 1 1,1-1-1,-1 1 0,1-1 1,0 1-1,-1 0 1,1-1-1,0 1 1,0 0-1,0 0 0,0 0 1,0 0-1,0 0 1,1 0-1,-1 0 1,0 4-1,2 9 7,1 0 0,0 0 0,1 0 1,7 21-1,-2-6 124,-6-21-136,1-1 0,0 1 0,1-1 0,0 1 0,0-1 0,6 8 1,18 17-16,-22-25-75,-3-4 188,0 0 0,0 1 0,0 0 0,-1 0 0,4 8 0,-6-11-84,1-1 0,-1 0 0,0 1 0,1-1 0,-1 0 1,0 1-1,0-1 0,0 0 0,-1 1 0,1-1 0,0 0 0,0 1 0,-1-1 0,1 0 0,-1 0 0,1 1 0,-1-1 1,1 0-1,-1 0 0,0 0 0,1 0 0,-1 0 0,0 1 0,0-2 0,0 1 0,0 0 0,0 0 0,0 0 0,-2 1 0,-15 9 674,-22 8-1,16-7-377,18-9-278,0-1 0,-1 0 0,0 0 0,-7 2 0,-2-1 64,13-2-191,0 0 1,-1 0 0,1 0-1,0-1 1,-1 1 0,1-1-1,-1 0 1,1 0 0,-1 0-1,1-1 1,-1 1 0,1-1-1,-6-2 1,-7 1-486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99 3232,'0'-2'116,"0"1"1,0 0-1,0-1 1,0 1-1,1 0 1,-1-1-1,0 1 0,1 0 1,-1 0-1,1-1 1,-1 1-1,1 0 1,-1 0-1,1 0 0,0-1 1,0 1-1,0 0 1,0 0-1,0 0 1,0 0-1,0 1 0,1-2 1,0 0 287,0-1-183,-1 0 0,1 1 0,-1-1 0,1 0-1,-1 0 1,0 0 0,-1 0 0,1 0-1,0 0 1,-1 0 0,0 0 0,1 0-1,-1 0 1,-1-6 0,1 7-173,-2-2 374,0 3-410,1-1-1,0 1 1,0 0 0,-1 0 0,1 1 0,0-1 0,-1 0 0,1 0 0,-1 0 0,1 1 0,-1-1-1,1 1 1,-1 0 0,0-1 0,1 1 0,-1 0 0,1 0 0,-1 0 0,0 0 0,1 0 0,-1 0-1,0 0 1,1 1 0,-1-1 0,-2 1 0,-103 25 21,93-24 14,4 1 0,-1 0 1,-13 6-1,1 0 56,16-8-71,-1 2 0,0-1 0,-13 7 0,19-7-41,-1-1-1,1 1 1,0-1 0,-1 1-1,1 0 1,0 0-1,0 0 1,0 0-1,1 1 1,-1-1 0,0 0-1,-1 4 1,2-4-8,0 0 1,0 0-1,-1 0 1,1 0 0,-1 0-1,1 0 1,-1-1-1,-2 3 1,-6 7-66,4 4 13,5-7 42,-23 48 422,17-29 4,6-22-322,0-1 0,-1 1 0,1-1 0,-5 9 0,2-7 43,3-5-110,0-1 1,1 1 0,-1 0 0,1-1 0,-1 1-1,1 0 1,-1 0 0,1-1 0,0 1-1,-1 0 1,1 0 0,0 0 0,0-1 0,-1 1-1,1 0 1,0 0 0,0 0 0,0 0-1,0-1 1,0 1 0,0 0 0,0 0 0,0 0-1,1 0 1,-1 0 0,0 0 0,26 39-6,-23-36 45,0-1 0,1 1 0,0-1-1,-1 0 1,1 0 0,0 0 0,0 0 0,1 0 0,-1-1-1,0 0 1,1 0 0,9 3 0,-3-1 38,-2-1-44,1 2-345,0-1 0,0 0 1,1-1-1,0 0 0,-1-1 0,1 0 0,19 0 0,7-2-1971,-7 0 694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6976,'-28'-14'3168,"42"0"-2752,0 14 544,14 0-608,0 0 480,14 0-480,0-13 32,0 13-224,-1-14 192,1 14-224,0 0-1248,0 0 608,0-14-2400,0 14 1600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7040,'-14'0'3200,"42"0"-2752,-14 0 576,0 14-640,0-14 128,0 0-320,0-14-1568,14 14 704</inkml:trace>
  <inkml:trace contextRef="#ctx0" brushRef="#br0" timeOffset="1">14 140 8128,'0'14'3680,"42"0"-3168,-28-14-512,14 0-96,0 0-1440,14 0 832,-15 0-1792,15 0 1408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5888,'-23'-12'1898,"22"12"-1884,1 0-1,0 0 1,0 0-1,0-1 0,0 1 1,0 0-1,0 0 0,-1 0 1,1 0-1,0 0 1,0 0-1,0 0 0,0 0 1,0 0-1,-1 0 1,1-1-1,0 1 0,0 0 1,0 0-1,0 0 0,-1 0 1,1 0-1,0 0 1,0 0-1,0 0 0,0 0 1,-1 1-1,1-1 0,0 0 1,0 0-1,0 0 1,0 0-1,-1 0 0,1 0 1,0 0-1,0 0 0,0 0 1,0 0-1,0 0 1,0 1-1,-1-1 0,1 0 1,0 0-1,0 0 1,0 0-1,0 0 0,0 1 1,0-1-1,0 0 0,0 0 1,0 0-1,0 0 1,0 1-1,0-1 0,0 0 1,0 0-1,-4 7 437,0-1 0,0 0 0,0 0 1,-6 7-1,7-10-293,0 1 1,0 0-1,0 0 0,1 0 1,0 1-1,0-1 1,0 0-1,0 1 1,0-1-1,-1 9 0,3-11-142,-1 0 0,1 0-1,0 0 1,-1 1-1,1-1 1,0 0-1,0 0 1,0 0 0,0 0-1,1 0 1,-1 1-1,1-1 1,-1 0-1,1 0 1,0 0-1,0 0 1,0 0 0,0 0-1,0-1 1,0 1-1,0 0 1,1 0-1,-1-1 1,3 4 0,0-4-29,0 0 1,0 0 0,0 0 0,-1 0 0,1-1 0,0 0 0,0 1 0,0-1-1,0-1 1,0 1 0,0-1 0,7-1 0,17-2-236,3-1-234,32-8-1,-55 10 461,-1 1 1,1-1 0,0 0-1,-1 0 1,0-1 0,0 0-1,0 0 1,0-1-1,8-7 1,-14 11 33,1-1 0,-1 1 0,0 0 1,0-1-1,0 1 0,0 0 0,0-1 0,0 0 0,0 1 0,0-1 1,0 1-1,-1-1 0,2-3 0,-2 4-10,-1 0 0,1 0 0,0 0 0,0 0 1,-1 0-1,1 0 0,-1 0 0,1 0 0,-1 0 0,1 0 0,-1 0 0,1 0 0,-1 0 0,0 1 1,0-1-1,1 0 0,-1 0 0,0 1 0,0-1 0,0 0 0,0 1 0,-1-1 0,-3-2-96,0 1-1,1 0 1,-1 0-1,0 1 1,0-1-1,-1 1 0,1 0 1,0 1-1,0-1 1,0 1-1,-8 1 1,-15-1-369</inkml:trace>
  <inkml:trace contextRef="#ctx0" brushRef="#br0" timeOffset="1">629 321 9216,'-28'69'4192,"0"-13"-3648,14-28 128,0-14-480,-14 14-1504,1-14 736,-1 14-1440,14-14 1152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6720,'-14'-14'3040,"14"28"-2048,14-14-128,-14 14-480,0 14 96,14-15-288,-14 15 256,0 0-256,0 14-192,0 14 0,0-14-1344,0-14 736,-14 0-2144,14 0 1536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7456,'-27'28'3392,"13"27"-2944,14-27-96,0-14-288,0 28 32,-14 14-32,14-14-2656,0 14 1408</inkml:trace>
  <inkml:trace contextRef="#ctx0" brushRef="#br0" timeOffset="1">15 168 8480,'-14'-14'3840,"28"14"-3360,0 0-160,0 0-288,0 0 128,0 0-96,14 0-1920,0 0 992,13 0-3648,1 0 2496</inkml:trace>
  <inkml:trace contextRef="#ctx0" brushRef="#br0" timeOffset="2">503 70 7712,'0'-13'3968,"-14"13"-2784,28 0-736,-14 13 128,0 1-640,0 0-2208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7040,'-14'0'3200,"42"0"-2752,-14 14 224,0-14-448,13 0 192,1 14-256,14-14-1184,-14 0 512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1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5824,'-13'0'2141,"-8"1"-1319,20-1-793,1 0 0,-1 0 0,1 0 0,0 0 1,-1 1-1,1-1 0,-1 0 0,1 0 0,0 0 0,-1 1 0,1-1 1,0 0-1,-1 1 0,1-1 0,0 0 0,0 1 0,-1-1 1,1 0-1,0 1 0,0-1 0,-1 1 0,1-1 0,0 0 1,0 1-1,0-1 0,0 1 0,0-1 0,0 1 0,0-1 1,0 0-1,0 1 0,0 0 0,-3 3 680,-2 1-98,4-4-539,0-1 0,-1 1 0,1 0 1,0 0-1,0 0 0,0 0 0,0 1 0,0-1 1,0 0-1,0 0 0,0 1 0,0-1 0,0 0 1,1 1-1,-1-1 0,1 1 0,-1-1 0,1 0 1,-1 1-1,1 0 0,0-1 0,0 1 0,0-1 1,0 1-1,0-1 0,0 3 0,5 17 186,-4-15-219,0-1 0,1 1 1,-1-1-1,1 0 0,0 1 1,0-1-1,0 0 0,1-1 1,4 7-1,-4-7-38,1-2 0,-1 1 0,1 0 0,0-1 0,-1 1 0,1-1 0,0 0 0,0 0-1,1-1 1,-1 1 0,0-1 0,1 0 0,-1 0 0,0-1 0,1 1 0,-1-1 0,1 0 0,-1 0 0,1 0 0,-1-1 0,1 1 0,-1-1 0,1 0 0,-1-1 0,0 1 0,0-1 0,7-3 0,-9 4-16,0 0 1,0 0-1,-1 0 0,1 0 1,-1 0-1,1 0 1,-1 0-1,1-1 1,-1 1-1,1-1 1,-1 1-1,0-1 1,0 1-1,0-1 1,0 0-1,1-2 0,-1 0 4,0-1-1,0 1 0,-1-1 0,0 1 1,0-9-1,0 3-17,0 8 12,0 0 0,0 1 0,0-1 0,0 0 0,-1 1 0,1-1-1,0 0 1,-1 0 0,1 1 0,-1-1 0,0 1 0,0-1 0,0 1 0,1-1 0,-1 1 0,-2-2 0,0 0-41,0 1 1,0 0-1,0-1 1,0 2-1,-6-4 1,-10-6-337,17 9 279,-1 1 0,1-1 1,0 1-1,-1 0 0,1-1 1,-1 1-1,1 0 0,-1 1 1,0-1-1,1 0 0,-1 1 1,0-1-1,1 1 0,-1 0 1,-4 0-1,-20 0-770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5152,'0'-1'121,"0"1"0,0-1-1,0 0 1,0 1 0,0-1 0,0 1 0,0-1 0,0 1 0,0-1 0,0 1-1,0-1 1,1 1 0,-1-1 0,0 1 0,0-1 0,1 1 0,-1-1 0,0 1-1,1-1 1,-1 1 0,0 0 0,1-1 0,-1 1 0,0 0 0,1-1 0,14 0 2471,-7 1-2583,15-1 1131,-12 1-782,0-1-1,0 2 1,18 2-1,-13 1-164,-8-2-85,1 0-1,-1-1 1,1 0-1,10 1 1,130-2 1503,-151 2-1691,-7 7-987,7-7-128,2 12-2767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7232,'-42'0'3264,"28"0"-2848,0 0 832,-14 0-704,15 14-320,-15-14-128,0 14-64,-14 0-32,14 0 0,0 0-1760,-14 14 960,14 0-1728,0-14 1440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6304,'-42'28'2848,"14"-14"-2464,15 0 512,-1 0-576,0 0-288,-14 13-32,14-13-3968,0 0 2144,0 14-1152</inkml:trace>
  <inkml:trace contextRef="#ctx0" brushRef="#br0" timeOffset="1">42 461 11648,'-13'28'4288,"-15"14"-3329,28 0-255,14-28-1376,0 14 224,-14-14-2719,13 0 1759,1 0-1632,0 0 1760,-14 0-2208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8320,'-27'42'3072,"27"-14"-2400,0 14-160,14-15-224,-1-13-256,-13 14-640,28-14 320,-14 0-2624,14 0 1600,0 0-3104</inkml:trace>
  <inkml:trace contextRef="#ctx0" brushRef="#br0" timeOffset="1">280 434 7712,'-14'27'3520,"42"29"-3072,-14-42 672,0 14-704,13 0 128,15 0-352,0-14-1792,14 14 864</inkml:trace>
  <inkml:trace contextRef="#ctx0" brushRef="#br0" timeOffset="2">1019 880 8736,'0'28'3936,"56"0"-3424,-28-28-128,-14 0-320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1187 10144,'-28'0'5536,"42"0"-5504,-14-28-32,14 14 32,0-14-1088,0 14 576,14-28-2272,0 14 1536,-14-14-3680,14 1 2752</inkml:trace>
  <inkml:trace contextRef="#ctx0" brushRef="#br0" timeOffset="1">308 475 7872,'-9'-6'554,"3"3"-108,1 0 0,0 0 0,0-1 0,0 0 0,1 0 0,-1 0 0,-4-7 0,8 6-324,0 0 0,0 0 1,1-1-1,0 1 0,0 0 0,0-1 0,1 1 0,1-6 0,3-2-335,-4 12 74,0-1-1,0 1 0,-1 0 0,1-1 1,0 1-1,-1-1 0,1 1 1,-1-1-1,0 1 0,0-1 0,1 1 1,-1-1-1,0 1 0,0-1 1,-1 0-1,1 1 0,0-1 0,0 1 1,-1-1-1,0-2 0,-3-6-533,0 0-1,0 0 1,-1 0-1,0 1 1,-1-1-1,-8-10 1,-12-1 326,4-5 1260,13 15-169,1 1 0,-2 0-1,-10-10 1,9 13-302,-78-58 1777,87 64-2309,0 0-1,0 0 0,0-1 1,0 1-1,1-1 0,-1 0 1,1 1-1,-1-1 0,1 0 1,0 0-1,-1 0 0,1 0 1,0 0-1,0 0 0,1 0 1,-1 0-1,0 0 0,1-1 1,-1 1-1,1 0 0,0 0 1,-1-1-1,1 1 0,0 0 1,1-4-1,-1-24-1370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1745 392 8224,'-56'0'3712,"42"-14"-3200,0 14-1632,0-14 512,-14-14-4128,14 14 2624</inkml:trace>
  <inkml:trace contextRef="#ctx0" brushRef="#br0" timeOffset="1">754 57 8544,'-98'-14'3872,"42"14"-3360,29-14-352,-1 14-192,-28 0-832,14-14 480,-14 0-960,0 14 736,-14 0-320,29 0 544,-15 0-352,14 0 416,0 0-384,14 14 384,-14-14-960,28 14 704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15 5312,'0'0'1701,"2"0"-1024,-1 1-575,-1-1 0,0 0 0,1 0 0,-1 0 0,1 0 0,-1 0 0,0 0-1,1 0 1,-1 0 0,1 0 0,-1 0 0,0 0 0,1-1 0,-1 1 0,1 0-1,-1 0 1,0 0 0,1 0 0,-1-1 0,0 1 0,1 0 0,-1 0 0,0 0-1,1-1 1,-1 1 0,0 0 0,0-1 0,1 1 0,-1 0 0,0-1 0,0 1-1,0 0 1,1-1 0,-1 1 0,0-1 0,0 1 0,0 0 0,0-1 0,0 1-1,0 0 1,0-1 0,0 1 0,0-1 0,0 1 0,0 0 0,0-1 0,0 1-1,0-1 1,-1 0-70,1 1-1,-1 0 1,0-1-1,1 1 1,-1 0-1,0 0 1,1-1 0,-1 1-1,0 0 1,1 0-1,-1 0 1,0 0-1,0 0 1,1 0-1,-1 0 1,0 0-1,-1 0 1,2 0 8,-23 2 40,-1 0 0,-27 6 0,23-3-69,-23 6 12,37-7-26,0-1 1,0 0-1,0-1 1,-18 0 0,21-1-14,0 0 0,-21 5 1,23-4 51,1 0 1,-1-1-1,0 0 0,0 0 1,0-1-1,-10-1 1,20 2-43,0-1 1,0 1 0,0 0 0,0-1 0,0 1 0,0 0 0,-1 0 0,1-1 0,0 1 0,0 0-1,0 2 1,2 0 3,16 23-39,-8-10-4,-2-4 14,9 12 156,23 24 0,0 0-173,2 2 272,-18-34 43,-21-10-205,-1-2-17,9-3 152,-3-1-133,-7 0-80,1 0 80,-3 1-41,0-1 1,1 0 0,-1 0 0,1 0 0,-1 0 0,0 0-1,1 0 1,-1 0 0,1 0 0,-1 0 0,0 0 0,1 0-1,-1 0 1,1-1 0,-1 1 0,0 0 0,1 0 0,-1 0-1,0 0 1,1-1 0,-1 1 0,0 0 0,1 0 0,-1-1-1,0 1 1,1 0 0,-1-1 0,0 1 0,0 0 0,0-1-1,1 1 1,-1 0 0,0-1 0,0 1 0,0 0 0,0-1-1,1 1 1,-1-1 0,0 1 0,0 0 0,0-1 0,0 1 0,0-1-1,0 1 1,0 0 0,0-1 0,0 1 0,-1-1 0,4-4 258,-3 5-279,8-8 68,0 0 1,-1 0 0,0 0-1,0-1 1,9-17-1,40-98-1612,-30 69-1840,-24 38 1909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98 8064,'-28'-14'4896,"28"0"-4640,28 14-224,-14-14-64,28 0 64,0 0 0,0 0 128,0 14-96,0-14-1024,-1 14 544,-13 0-1280,-14 0 992,0 0-1600,-14 14 1312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4640,'-6'3'452,"-19"12"1109,24-14-1473,0 0 1,0 0 0,0 0 0,0 0 0,0 0 0,1 0 0,-1 0 0,0 0-1,1 0 1,-1 0 0,1 1 0,-1-1 0,1 0 0,0 0 0,-1 1-1,1-1 1,0 0 0,0 3 0,1 4 220,0 1 0,0-1 0,1 1 1,0-1-1,0 0 0,1 0 0,6 13 0,-2-5-94,-3-6-149,1-1 0,0 0 1,0-1-1,1 1 0,10 10 0,1 3 81,-4-9 67,-10-11-155,-1 0-1,1 1 1,-1-1-1,0 1 1,0-1 0,0 1-1,0 0 1,0 0-1,2 5 1,-3-4 54,0 1 1,0-1-1,0 0 1,-1 0 0,0 0-1,0 7 1,0-10-75,0 1 1,0-1 0,-1 0-1,1 1 1,0-1 0,0 0-1,-1 1 1,1-1 0,-1 0-1,1 1 1,-1-1 0,0 0-1,1 0 1,-1 0 0,0 0-1,0 1 1,0-1 0,0 0-1,0 0 1,0-1 0,0 1 0,0 0-1,0 0 1,-2 1 0,-7-1 139,1 1 0,-1-1 1,0-1-1,0 0 1,-11-1-1,-2 0 195,9 1-219,-1 0 0,1-1-1,0-1 1,-29-7 0,20 7-321,14 0-282,-10-8-1088,19 10 1460,0 0-1,-1 0 1,1 0 0,0 0-1,-1-1 1,1 1 0,0 0-1,0 0 1,-1 0-1,1-1 1,0 1 0,0 0-1,0 0 1,-1-1 0,1 1-1,0 0 1,0 0-1,0-1 1,0 1 0,-1 0-1,1-1 1,0 1 0,0 0-1,0-1 1,0 1-1,0 0 1,0 0 0,0-1-1,0 1 1,0 0-1,0-1 1,0 1 0,0 0-1,0-1 1,0 1 0,1 0-1,-1-1 1,0 1-1,0 0 1,0 0 0,0-1-1,0 1 1,1 0 0,-1-1-1,0 1 1,0 0-1,1 0 1,-1 0 0,0-1-1,0 1 1,1 0 0,-1 0-1,0 0 1,0 0-1,1-1 1,2 1-190,0-1 0,-1 0 0,1 1 0,0 0 1,0 0-1,3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5984,'1'0'155,"-1"0"1,1 0-1,0 0 1,0 0-1,-1 0 1,1 0-1,0 0 0,0 0 1,-1 0-1,1-1 1,0 1-1,0 0 1,-1 0-1,2-2 1,0-6 634,-2 7-819,0-1 984,0 4-251,0 0-629,-1-1 1,0 0 0,1 0 0,-1 0-1,1 1 1,-1-1 0,0 0-1,0 0 1,0 0 0,0 0 0,0 0-1,0-1 1,0 1 0,0 0 0,0 0-1,0-1 1,-2 2 0,0-1-54,1 1 1,0-1 0,0 1-1,0 0 1,-1 0-1,2 0 1,-1 0 0,0 0-1,-2 3 1,-1 4-70,4-6 47,-1-1 1,1 1-1,0 0 0,0-1 1,0 1-1,0 0 1,0 0-1,0 0 1,0 5-1,1-7 12,0 1 0,0-1-1,1 0 1,-1 1-1,0-1 1,1 1 0,-1-1-1,1 0 1,-1 0 0,1 1-1,0-1 1,0 1-1,5 10 68,8 28 257,-12-36-290,-2-3-36,0-1 0,0 1 0,1-1 1,-1 1-1,0-1 0,1 1 0,-1-1 0,0 1 0,1-1 1,-1 1-1,1-1 0,-1 1 0,0-1 0,1 0 0,-1 1 0,1-1 1,-1 0-1,1 1 0,0-1 0,-1 0 0,2 1 0,2 1 41,-3-2-31,0 1 1,-1-1 0,1 0 0,0 1 0,0-1 0,-1 1-1,1 0 1,0-1 0,-1 1 0,1-1 0,-1 1 0,1 0-1,-1 0 1,1-1 0,-1 1 0,1 0 0,-1 0-1,0 0 1,1-1 0,-1 1 0,0 0 0,0 0 0,0 0-1,1 0 1,-1 0 0,0-1 0,0 1 0,0 0 0,0 0-1,-1 0 1,1 1 0,0-1 10,-1 0-1,1 0 1,-1 0-1,1 0 1,-1-1-1,0 1 1,1 0-1,-1 0 1,0 0-1,0-1 1,0 1-1,1 0 1,-1-1 0,0 1-1,0 0 1,0-1-1,0 0 1,0 1-1,0-1 1,0 1-1,0-1 1,0 0-1,0 0 1,-1 0-1,1 1 1,0-1-1,0 0 1,-1-1 0,-40 1-335,14 0 32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5408,'0'-14'2432,"42"14"-2112,-14 0 1152,0 0-864,14 0 416,0 0-640,-1 0-416,1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5632,'1'9'1489,"-1"-5"-718,0 1 1,0-1-1,0 1 0,-1-1 1,-1 9-1,0-6-639,0-2-51,0 1 0,1-1 0,-1 1 0,1 0 0,0-1 0,1 13 0,-7 50 323,0 11 77,5-43-146,-10 59-1,6-60-138,-2 61 0,10-86-2205,3-13-1400,2-1 1654,7 1-922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9984,'28'42'4512,"42"0"-3936,-28-28 128,-1 0-512,29-14-2400,0 0 1184,-14-28-2144,14 28 1792</inkml:trace>
  <inkml:trace contextRef="#ctx0" brushRef="#br0" timeOffset="1">1229 211 7040,'23'12'2282,"-21"-12"-2207,-1 1 0,1-1-1,-1 1 1,1-1 0,-1 0-1,1 1 1,-1-1 0,1 0-1,-1 0 1,1 0 0,2-1-1,9 1 30,0 1-12,1-1 0,-1-1 0,0 0-1,1-1 1,-1-1 0,18-5 0,8-5-109,-8 4-511,52-25 1,-55 20-134,10-5-425,78-29 1,-49 29 610,-9-2-122,-21 16 341,-18 4 203,107-23 1423,-114 22-876,0 1-1,0 0 1,24 2-1,-11 0-840,3-1 86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4736,'0'0'65,"0"0"-1,0-1 1,0 1-1,0-1 1,0 1 0,0 0-1,0-1 1,0 1 0,0-1-1,0 1 1,0-1 0,0 1-1,0 0 1,0-1 0,0 1-1,0-1 1,0 1 0,1 0-1,-1-1 1,0 1 0,0-1-1,1 1 1,-1 0 0,0-1-1,0 1 1,1 0 0,-1-1-1,0 1 1,1 0 0,-1 0-1,0-1 1,1 1 0,-1 0-1,0 0 1,1-1 0,5-2 231,-3-3 788,-4 12-222,2-6-811,-1 1 0,0-1 0,0 0 1,0 0-1,0 0 0,1 1 0,-1-1 0,0 0 0,0 0 0,0 0 0,1 0 0,-1 0 0,0 1 0,0-1 0,1 0 0,-1 0 0,0 0 0,0 0 0,1 0 0,-1 0 0,0 0 0,1 0 0,-1 0 0,0 0 0,0 0 0,1 0 0,4 0 171,45 0 475,0-2 0,64-10 0,-29-2-383,79-17-63,-116 17-248,-27 7-23,0 1-1,28-4 1,-22 8-26,25-5-38,-49 6 51,1 1-1,0-2 1,-1 1 0,1 0-1,-1-1 1,1 1 0,-1-1-1,0 0 1,0 0 0,5-5 0,-7 7-25,-1-1 0,1 1 0,-1 0 0,0-1 1,0 1-1,1-1 0,-1 1 0,0 0 0,1-1 1,-1 1-1,0-1 0,0 1 0,0-1 0,0 1 1,1-1-1,-1 1 0,0-1 0,0 1 0,0-1 1,0 1-1,0-1 0,0 1 0,0-1 0,0 1 1,-1-1-1,1 1 0,0-1 0,0 1 0,0 0 1,0-1-1,-1 1 0,1-1 0,0 1 0,-1-1 1,0 0-126,0 0 0,1 0 1,-1 0-1,0 0 0,0 0 1,0 1-1,-1-1 1,1 0-1,0 1 0,-2-2 1,-23 0-1210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4736,'0'0'56,"0"-1"0,0 0 0,0 1 0,0-1 0,0 1 0,0-1 0,0 1 0,0-1 0,0 0 1,0 1-1,1-1 0,-1 1 0,0-1 0,0 1 0,1-1 0,-1 1 0,0-1 0,1 1 0,-1 0 0,0-1 0,1 1 0,-1-1 0,1 1 1,-1 0-1,1-1 0,-1 1 0,1 0 0,-1-1 0,1 1 0,-1 0 0,1 0 0,-1 0 0,1 0 0,-1-1 0,1 1 0,-1 0 0,1 0 1,0 0-1,-1 0 0,1 0 0,-1 0 0,1 0 0,9-1 77,-8 0-50,-1 1 1,1-1-1,-1 0 1,0 0 0,1 0-1,-1 1 1,0-1-1,2-3 1,-2 4-62,-1 0 0,0 0 0,0 0 0,0-1-1,1 1 1,-1 0 0,0 0 0,0 0 0,1 0 0,-1 0 0,0-1 0,0 1 0,1 0 0,-1 0 0,0 0 0,0 0 0,1 0 0,-1 0 0,0 0 0,1 0 0,-1 0 0,0 0 0,0 0 0,1 0-1,-1 0 1,7 0 291,-1-1-38,-1 1 1,0 0-1,0 0 0,0 0 1,1 1-1,9 1 0,14 7 392,26 8-11,-39-11-560,1 1 7,0 0 0,26 15 0,-41-20-88,1 0-1,-1 0 1,0 0-1,1 1 1,-1-1-1,0 1 1,0-1-1,-1 1 1,1 0 0,1 3-1,3 3 40,-5-8-40,0 1 0,-1-1 0,1 0 0,0 0 1,-1 0-1,1 0 0,0 1 0,-1-1 0,1 0 1,-1 0-1,0 1 0,1-1 0,-1 0 0,0 1 1,0-1-1,0 0 0,0 1 0,0-1 0,0 0 1,0 1-1,-1-1 0,1 0 0,0 1 0,-1-1 1,0 2-1,-2 7 107,2-5-89,0 0 0,-1 0 0,0 0 0,0 0 0,0-1 0,-1 1 0,1 0 0,-1-1 0,0 0 0,-6 7 0,-4 5-7,2-2-41,0 1 1,-1-2-1,-25 22 1,26-27-287,0 1-481,-1-1 0,-24 13 0,30-17 252,0-1-880,4-12-1239,2-5 592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2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5984,'0'0'1920,"4"-2"-1174,1 0-633,0 0-1,0 0 0,0 1 1,1 0-1,-1 0 1,8-1-1,41 1 736,-42 1-728,-2 1 38,0 1 0,0 0-1,-1 1 1,12 4 0,-16-6-67,-1 0 3,-1 1 0,1-1-1,-1 1 1,0-1 0,1 1 0,-1 0-1,0 0 1,0 0 0,0 1 0,0-1 0,3 4-1,-6-5-22,1 0 0,-1 0-1,1 0 1,-1 0 0,0 0-1,1 0 1,-1 1-1,0-1 1,0 0 0,0 0-1,0 0 1,0 0 0,0 1-1,0-1 1,0 0 0,0 0-1,-1 0 1,1 0 0,-1 2-1,-13 16 719,1-4-452,11-11-322,0-1 1,-1 1 0,0-1-1,0 1 1,0-1-1,0 0 1,0 0-1,0-1 1,-1 1-1,1-1 1,-7 4 0,2-2-804,1 1 0,-1 0 1,1 0-1,-1 1 1,-9 11-1,3-4-918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6720,'-11'11'2170,"10"-10"-2145,1-1-1,0 0 0,0 0 0,0 0 1,0 1-1,-1-1 0,1 0 0,0 0 0,0 1 1,0-1-1,0 0 0,0 1 0,0-1 1,0 0-1,0 0 0,0 1 0,0-1 0,0 0 1,0 0-1,0 1 0,0-1 0,0 0 1,0 1-1,0-1 0,0 0 0,0 0 1,0 1-1,0-1 0,0 0 0,1 0 0,-1 1 1,0-1-1,0 0 0,1 1 0,2 7 152,-1-4-84,-1-1 0,0 1-1,0-1 1,0 1 0,0 0 0,0-1-1,-1 1 1,0 0 0,0 6 0,1 9 217,0-9-114,-1 0 0,0 1 0,-1-1 1,-2 11-1,-20 72 765,22-88-869,0-1 0,0 1 0,1-1 0,0 1 0,0 8 0,0-4 24,0-7 51,0-7-76,0 3-91,0 0-1,0 0 1,1 0-1,-1 0 1,0 0-1,1 0 1,-1 0-1,1 0 1,0 0-1,-1 0 1,1 0-1,0 0 1,0 0 0,0 0-1,1 1 1,-1-1-1,2-2 1,4-4-34,0-1 1,-1 0 0,0 0 0,-1 0-1,0-1 1,4-11 0,-3 8-249,13-22 0,-10 18 26,-8 15 231,0 0 0,0 0 1,0-1-1,0 1 0,1 1 1,-1-1-1,1 0 1,-1 0-1,1 0 0,-1 1 1,4-3-1,-5 4 38,1-1-1,-1 1 1,0 0-1,0 0 1,1 0-1,-1-1 1,0 1-1,1 0 1,-1 0 0,0 0-1,1 0 1,-1 0-1,0 0 1,1 0-1,-1 0 1,0 0-1,1 0 1,-1 0 0,0 0-1,1 0 1,-1 0-1,0 0 1,1 0-1,-1 0 1,0 0 0,0 0-1,1 0 1,-1 0-1,0 1 1,1-1-1,-1 0 1,0 0-1,1 0 1,-1 1 0,0-1-1,0 0 1,0 0-1,1 1 1,-1-1-1,0 0 1,0 0 0,0 1-1,1-1 1,-1 0-1,0 1 1,0-1-1,0 0 1,0 1-1,3 4 207,-2-4-170,0 0-13,0-1 1,0 1-1,0 0 0,0 0 1,-1 0-1,1 0 1,0 0-1,0 0 0,-1 1 1,1-1-1,-1 0 1,1 0-1,-1 0 1,1 0-1,-1 1 0,0-1 1,0 0-1,0 0 1,1 1-1,-1-1 1,0 0-1,0 1 0,-1-1 1,1 1-1,0 136 941,0-137-970,0 0 0,0 1 0,0-1 0,0 1 0,0-1 0,1 1 0,-1-1 0,0 0 0,1 1 0,-1-1-1,1 0 1,0 0 0,-1 1 0,1-1 0,0 0 0,0 0 0,-1 0 0,1 0 0,2 2 0,-2-2-2,-1-1-8,0 0 0,1 1 0,-1-1 1,1 0-1,-1 0 0,1 1 0,-1-1 0,1 0 0,-1 0 1,1 0-1,-1 0 0,1 0 0,-1 1 0,1-1 0,-1 0 1,1 0-1,-1 0 0,1 0 0,-1-1 0,1 1 1,-1 0-1,1 0 0,-1 0 0,1 0 0,-1 0 0,1-1 1,-1 1-1,1 0 0,-1 0 0,1-1 0,0 1-10,3-3-87,1-1 1,-1 1 0,0-1-1,-1 1 1,1-1 0,-1 0 0,1 0-1,3-8 1,13-13-341,3 7 121,-17 11 114,-1 0 1,0 0-1,6-10 1,-9 11 131,1 1 0,0 0 1,0 0-1,1 0 1,-1 1-1,1-1 0,0 1 1,1 0-1,-1 0 0,6-4 1,-9 8 102,-1-1 1,0 1-1,1 0 1,-1 0-1,0-1 1,1 1-1,-1 0 1,0 0-1,1 0 1,-1 0-1,1 0 1,-1 0-1,0 0 1,1 0-1,-1 0 1,1 0-1,-1 0 1,0 0-1,1 0 1,-1 0-1,1 0 1,-1 0-1,0 0 1,1 0-1,-1 0 1,0 1-1,1-1 1,-1 0-1,0 0 1,1 1-1,-1-1 1,0 0-1,1 0 1,-1 1-1,0-1 1,0 0-1,1 1 1,-1-1-1,0 0 1,0 1-1,1-1 1,-1 0-1,0 1 1,0-1-1,0 0 1,0 1-1,0-1 1,0 1-1,0-1 1,0 0-1,0 1 1,0 24 871,-1-20-622,0 26 542,1-23-684,-1 1 1,2-1 0,-1 1 0,4 14 0,-1-6-49,0-9-81,-1 1 1,-1-1 0,0 1 0,0 10 0,-2 3-333,1-12-198,-1 0 0,1 0 0,1 0 0,-1 0 0,4 11 0,-4-19 373,1 0-1,0-1 1,0 1 0,0-1-1,0 1 1,0-1 0,0 1-1,0-1 1,2 1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7232,'-23'11'2314,"23"-10"-2270,-1-1 0,1 0-1,-1 0 1,1 0 0,0 0-1,-1 1 1,1-1 0,-1 0 0,1 1-1,0-1 1,-1 0 0,1 1-1,0-1 1,0 0 0,-1 1-1,1-1 1,0 0 0,0 1-1,-1-1 1,1 1 0,-4 5 78,0 0 0,0-1 1,0 0-1,-8 8 0,-16 17 195,11-10 214,12-14-351,0-1 0,0 1 0,1 0 0,-1 1 1,1-1-1,-4 11 0,6-15-175,1 1 0,0 0 0,0 0 0,0 0 0,1-1 0,-1 1 1,1 0-1,-1 0 0,1 0 0,0 0 0,0 0 0,0 0 0,1 0 1,-1 0-1,1 0 0,0 0 0,-1 0 0,1 0 0,0-1 0,1 1 1,-1 0-1,0 0 0,1-1 0,0 1 0,-1-1 0,1 0 0,4 4 1,-4-4 20,-1 0 1,1 0 0,0 1 0,-1-1 0,1 0-1,1 4 1,-3-5-14,0-1 0,1 1-1,-1 0 1,0 0 0,1-1-1,-1 1 1,0 0 0,0 0-1,0-1 1,0 1 0,0 0-1,0 0 1,0 0 0,0-1-1,0 1 1,0 0 0,0 0-1,-1-1 1,1 1 0,0 0 0,0 0-1,-1-1 1,1 1 0,0 0-1,-2 1 1,-7 2 451,6-2-423,0 0 1,0 0-1,0 0 0,0-1 0,0 1 1,0-1-1,-1 0 0,1 0 1,-6 1-1,-42 6-284,25-4-98,5 0 130,7-1-463,0-1-1,-21 1 1,-7-3-446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5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7808,'-14'14'3520,"42"-28"-3040,14 14-352,-14-14-160,27 0-4352,-13 0 2400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3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3808,'0'-1'99,"0"0"1,0 0 0,0 1-1,0-1 1,0 0-1,0 0 1,0 1 0,1-1-1,-1 0 1,0 0-1,0 1 1,1-1 0,-1 0-1,1-1 1,7 1 447,-7 1-562,1 0 543,0-19 1494,-3 13-1227,0 14-668,1-5 396,0-2-458,-1 1 1,1 0-1,0-1 1,0 1-1,0 0 1,0 0-1,0-1 0,0 1 1,0 2-1,1 7 28,-1-1-20,1-2-30,-1-1 0,0 0 0,-3 14 0,-1-6 0,2-9-26,0-1 0,1 1 0,0 0-1,0 0 1,0 6 0,1 40 125,0-31-33,0-18-156,0-9-109,0-131-1711,0 135 1882,0 0-1,0 1 1,1-1-1,-1 0 1,0 0-1,1 1 1,-1-1 0,1 1-1,0-1 1,-1 0-1,1 1 1,2-3-1,-2 2 11,-1 1 1,1 0-1,0 0 0,-1-1 0,1 1 1,-1 0-1,1-1 0,-1 1 1,1-1-1,-1 1 0,0 0 0,0-3 1,0 3-2,0 0 1,0 0 0,0 0-1,1 1 1,-1-1-1,0 0 1,0 0 0,0 1-1,1-1 1,-1 0-1,0 1 1,1-1 0,-1 0-1,1 1 1,-1-1-1,1 0 1,-1 1-1,1-1 1,-1 1 0,1-1-1,0 1 1,-1-1-1,1 1 1,0-1 0,-1 1-1,1 0 1,1-1-1,15-12 541,-16 13-554,-1-1 1,1 1-1,-1 0 1,0-1-1,1 1 1,-1-1-1,1 1 0,-1 0 1,1-1-1,-1 1 1,1 0-1,-1 0 0,1-1 1,-1 1-1,1 0 1,-1 0-1,1 0 1,0 0-1,-1 0 0,1 0 1,-1 0-1,1 0 1,0 0-1,-1 0 1,1 0-1,-1 0 0,1 0 1,-1 0-1,1 0 1,-1 1-1,1-1 0,0 0 1,-1 0-1,1 1 1,0-1-1,0 1 10,1 0 0,0 0-1,0-1 1,-1 1 0,1-1 0,0 1-1,0-1 1,0 0 0,2 1 0,-4-1-15,1-1-1,-1 1 1,1 0 0,-1 0 0,1 0 0,-1 0 0,1 0 0,-1 0 0,0 0 0,1 0 0,-1 0 0,1 1 0,-1-1 0,1 0-1,-1 0 1,0 0 0,1 0 0,-1 1 0,1-1 0,-1 0 0,0 0 0,1 1 0,-1-1 0,0 0 0,1 1 0,-1-1-1,0 0 1,0 1 0,1-1 0,-1 0 0,0 1 0,4 5 146,2-2-31,-6-4-110,1 1 1,-1-1 0,1 0 0,-1 0-1,0 1 1,1-1 0,-1 0 0,0 0-1,1 1 1,-1-1 0,0 0-1,1 1 1,-1-1 0,0 0 0,0 1-1,0-1 1,1 1 0,-1-1 0,0 1-1,0-1 1,0 0 0,0 1-1,0-1 1,0 1 0,0-1 0,0 1-1,0-1 1,0 0 0,0 1 0,0-1-1,0 2 1,0 0 55,1-2-52,-1 1 1,0 0-1,0-1 0,0 1 0,0-1 0,0 1 1,0 0-1,0-1 0,0 1 0,0-1 0,0 1 1,0-1-1,0 1 0,0 0 0,-1-1 0,1 1 1,0-1-1,0 1 0,-1-1 0,1 1 0,0-1 1,-1 1-1,1 0 0,-5 3 32,-15 15-11,20-19-57,0 1 0,-1-1 0,1 0-1,-1 0 1,1 1 0,-1-1 0,1 0 0,-1 0-1,1 0 1,-1 0 0,0 1 0,1-1 0,-1 0-1,1 0 1,-1 0 0,0-1 0,-3 1-102,0-2-394,-6-7-635,10 8 1053,0 1 1,-1 0-1,1-1 1,0 1 0,0-1-1,-1 1 1,1-1-1,0 1 1,0-1-1,0 1 1,0-1 0,0 1-1,-1-1 1,1 1-1,0-1 1,0 1 0,0-1-1,0 1 1,1-1-1,-1 1 1,0-1-1,0 1 1,0-1 0,0 1-1,0-1 1,1 1-1,-1-1 1,0 1 0,0-1-1,1 0 1,-1 1-211,12-14-1179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3648,'-26'0'1925,"26"0"-1917,0 0 1,0 0-1,0 0 0,0 0 1,0 0-1,0 0 0,0 0 1,0 0-1,0 0 0,-1 0 1,1 0-1,0 0 0,0 0 1,0 0-1,0 0 0,0 0 1,0 0-1,0 0 0,0 0 1,0 0-1,0 0 0,0 0 1,0 0-1,-1 0 0,1 0 1,0 0-1,0 0 0,0 0 1,0 0-1,0 0 0,0 0 1,0 0-1,0 0 0,0 0 1,0 0-1,0 0 0,0 1 1,0-1-1,0 0 0,0 0 1,0 0-1,0 0 0,0 0 1,0 0-1,0 0 0,0 0 1,0 0-1,0 0 0,0 0 1,0 0-1,0 1 0,0-1 1,0 0-1,0 0 0,0 0 0,0 0 1,0 0 0,0 1 0,0-1 1,0 1-1,0-1 0,0 0 1,0 1-1,0-1 0,0 1 1,0-1-1,0 0 0,0 1 1,0-1-1,0 0 0,-1 1 1,1-1-1,0 0 0,0 1 0,0-1 1,-1 0-1,1 1 0,0-1 1,0 0-1,-1 1 0,1-1 1,0 0-1,0 0 0,-1 1 1,1-1-1,0 0 0,-1 0 1,1 0-1,-1 0 0,1 1 1,0-1-1,-1 0 0,1 0 0,0 0 1,-1 0-1,1 0 0,-1 0 1,1 0-1,0 0 0,-1 0 1,1 0-1,0 0 0,-2 0 1,1 0 1,-1 0 0,1 0 0,-1 0 0,1 0 1,-1 1-1,0-1 0,1 0 0,-3 2 0,-3 2-50,6-3 14,0 0 0,-1 0 0,1 0-1,0-1 1,-1 1 0,1-1 0,0 1-1,-1-1 1,1 1 0,0-1 0,-1 0 0,1 1-1,-1-1 1,1 0 0,-2 0 0,-165 0 2035,168 0-2001,-1 0 0,1 0 0,0 0 0,-1 0 0,1 0 1,-1 0-1,1 0 0,-1 0 0,1 0 0,0 0 0,-1 0 0,1 0 0,-1 0 0,1 1 0,0-1 0,-1 0 0,1 0 0,-1 1 0,1-1 0,0 0 0,-1 0 0,1 1 0,0-1 0,0 0 0,-1 1 0,1-1 0,0 1 0,0-1 0,-1 0 0,1 1 0,0-1 0,0 1 0,0-1 0,0 0 0,0 1 0,0-1 0,0 1 0,0-1 0,0 1 0,0-1 0,0 1 0,0 2 316,-3-1-138,-1 2-188,2-3 12,0 1-1,1-1 0,-1 1 0,1 0 0,-1-1 0,1 1 0,-1 0 0,1 0 0,0 0 0,0 0 0,0 0 0,0 0 0,0 0 0,1 0 1,-1 1-1,0 2 0,1-3 28,0 0-1,-1-1 1,1 1 0,0-1 0,-1 1 0,1-1 0,-1 1-1,1-1 1,-1 1 0,0-1 0,1 1 0,-2 0 0,1 0-7,0-1 0,0 0 0,0 1 0,1-1 0,-1 1 0,1-1 0,-1 1 0,1-1 0,-1 1 0,1-1 1,0 1-1,0 1 0,0-1-5,0 0 0,-1-1 0,1 1 0,0-1 0,-1 1 0,1-1 0,-1 1 0,1-1 0,-1 1 0,0-1 0,1 1 0,-2 0 0,1 0-2,0-1-1,0 0 1,1 1-1,-1-1 1,0 1 0,1-1-1,-1 1 1,1-1 0,0 1-1,-1-1 1,1 1-1,0 1 1,0 0 5,0-1 1,0 1-1,0 0 0,0-1 0,1 1 1,0-1-1,-1 1 0,1-1 1,0 1-1,1 2 0,1-1 38,0 1-1,1-1 1,-1 0-1,5 3 1,-7-6-61,5 5 105,-5-3-80,1-1-1,0 0 1,0 0-1,0-1 1,0 1-1,0 0 1,1-1-1,-1 1 1,4 1-1,20 4 200,-15 2-179,-10-8-89,0 0-1,1 0 1,-1 1 0,0-1-1,1 0 1,-1 0 0,1 0 0,-1-1-1,1 1 1,0 0 0,-1 0-1,1-1 1,0 1 0,-1-1-1,1 0 1,0 1 0,-1-1 0,1 0-1,2 0 1,-1 0-183,1 0-1,-1 1 1,1 0 0,-1-1-1,1 1 1,-1 0 0,0 1-1,1-1 1,4 3 0,6-1-787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3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6048,'0'0'2752,"14"0"-1088,0-14-1152,0 14 352,0 0-512,0-14-128,13 14-128,-13-14-576,14 14 256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6976,'0'0'2256,"0"3"-1371,0 30 956,1-6-759,-5 48 0,2-62-1027,-3 16 29,10 14 1,-12 10 22,-11 127 117,2-88-103,13-80-130,0 0 0,-1-1 1,-1 1-1,0-1 1,-12 21-1,-9 7-1975,24-34 1489,2-4 370,0-1 0,0 1 0,-1-1-1,1 0 1,0 1 0,0-1 0,0 1 0,0-1 0,-1 0 0,1 1 0,0-1 0,0 0 0,-1 1 0,1-1 0,0 0 0,-1 0 0,1 1 0,0-1 0,-1 0 0,1 0 0,0 1 0,-1-1 0,1 0 0,0 0 0,-1 0 0,1 0-1,-1 0 1,1 1 0,0-1 0,-1 0 0,1 0 0,-1 0 0,1 0 0,0 0 0,-1-1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3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15 5152,'12'-12'1648,"-10"10"218,-2 1-1808,-1 1-1,1 0 1,-1 0-1,0 0 0,1 1 1,-1-1-1,1 0 1,-1 0-1,0 0 0,1 0 1,-1 0-1,1 1 1,-1-1-1,1 0 0,-1 1 1,1-1-1,-1 0 1,1 1-1,-1-1 0,1 0 1,-1 1-1,1-1 1,0 1-1,-1-1 0,0 2 1,1-2-28,0 1-1,-1-1 1,1 1 0,0-1 0,-1 0-1,1 1 1,-1-1 0,1 1 0,-1-1 0,1 0-1,-1 1 1,1-1 0,-1 0 0,1 1-1,-1-1 1,1 0 0,-1 0 0,0 0 0,1 0-1,-1 0 1,1 1 0,-1-1 0,0 0-1,1 0 1,-2 0 0,0 0 67,-1 0 0,0 1 0,0-1 1,0 1-1,0 0 0,1 0 0,-1 0 0,0 1 0,-4 2 0,-2 1 185,1-1-21,0 0-1,0 1 1,1 0-1,0 0 0,-11 11 1,14-12-185,1 0 1,0 0-1,0 1 0,0-1 1,1 1-1,0-1 0,0 1 1,0 0-1,0 0 0,-1 6 1,2-9-70,1 0 1,-1 0 0,1 0-1,0 1 1,0-1-1,0 0 1,0 0 0,0 0-1,0 1 1,0-1 0,1 0-1,-1 0 1,1 0-1,-1 0 1,1 1 0,0-1-1,0 0 1,0 0-1,0-1 1,0 1 0,1 0-1,-1 0 1,0 0-1,1-1 1,-1 1 0,3 1-1,1 0-32,-1 0 0,1 0 1,0 0-1,0-1 0,0 0 0,0 0 0,0 0 0,10 1 0,15-10-668,-13 5 416,-12 1-184,0 1 0,0-1 0,0 0 0,0-1 0,0 1 0,0-1 0,0 0-1,8-4 1,26-20-1885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4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14 3392,'1'0'88,"0"0"1,-1 0-1,1 0 1,0 0 0,0 0-1,-1 0 1,1 0-1,0 0 1,0 0-1,-1-1 1,1 1-1,0 0 1,-1 0-1,2-1 1,0-11 3404,-1 14-3346,-1 1 0,0-1 0,0 0 0,0 0 0,0 1 0,0-1-1,-1 0 1,1 0 0,0 0 0,-2 4 0,-1-1-77,-1-1 0,1 1 0,-1-1 0,0 0 0,0 0 0,0-1 0,-7 6 0,6-5-27,-9 6 13,0-1 1,-1-1-1,0 0 1,-29 10-1,37-15-40,-105 37 289,-14 6 222,78-24-211,23-10-91,-1-1 1,-30 9-1,-21-1 511,-37 20 80,30-13-1061,74-24 138,7-2 77,-1 1-1,1-1 1,0 1 0,0 0 0,-5 2-1,7-2 20,0-1-1,0 1 0,1-1 1,-1 1-1,1-1 0,-1 1 0,0 0 1,1-1-1,-1 1 0,1 0 1,-1 0-1,1-1 0,0 1 0,-1 0 1,1 0-1,0 0 0,-1 0 1,1-1-1,0 1 0,0 0 0,0 0 1,0 0-1,0 0 0,0 1 1,0-2-2,0 0 0,0 0 0,0 0 0,0 0 0,0 0 0,0 0 0,0 0 0,0 0 0,0 0 0,0 0 0,0 1 0,0-1 0,0 0 0,0 0 0,0 0 0,0 0-1,0 0 1,0 0 0,0 0 0,0 0 0,0 0 0,0 0 0,0 0 0,0 0 0,0 0 0,0 1 0,0-1 0,0 0 0,0 0 0,0 0 0,0 0 0,0 0 0,0 0 0,0 0 0,1 0 0,-1 0 0,0 0 0,0 0 0,0 0 0,0 0 0,0 0 0,0 0 0,0 0 0,0 0 0,0 0 0,0 0 0,0 0 0,0 0 0,1 0 0,-1 0 0,0 0 0,0 0 0,0 0 0,0 0 0,0 0 0,0 0 0,12 0-525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4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 4992,'-28'-14'2549,"14"25"-1962,8-8-493,-1 1 1,0 0-1,1 0 1,0 0-1,0 0 1,0 1 0,0 0-1,1 0 1,0 1-1,-7 8 1,-41 54 177,47-61-226,0 1 0,1 0 0,0 0 1,1 0-1,0 0 0,0 1 0,-4 13 1,-6 16 340,12-34-362,0 0 47,0 1 0,0 0-1,1 0 1,-1-1-1,1 1 1,0 0-1,0 0 1,1 0-1,-1 1 1,1-1-1,0 0 1,1 0 0,-1 0-1,2 6 1,0-6-67,-1-1 1,1 1 0,0 0 0,1-1 0,-1 0 0,1 0-1,0 1 1,0-1 0,0-1 0,0 1 0,1 0-1,-1-1 1,1 0 0,0 0 0,0 0 0,0 0 0,1-1-1,-1 1 1,1-1 0,-1 0 0,10 2 0,12 2 118,-20-5-103,1 0 0,-1 1 0,1-1 0,6 4 0,61 35-90,-46-35 746,-16 4-133,-12-9-516,0 0 0,0 1 0,0-1-1,1 0 1,-1 0 0,0 0 0,0 1 0,0-1 0,1 0 0,-1 0 0,0 0-1,0 0 1,0 1 0,1-1 0,-1 0 0,0 0 0,0 0 0,1 0 0,-1 0-1,0 0 1,0 0 0,1 0 0,-1 0 0,0 0 0,1 0 0,-1 0-1,0 0 1,0 0 0,1 0 0,-1 0 0,0 0 0,0 0 0,1 0 0,-1 0-1,0 0 1,0 0 0,1 0 0,-1-1 0,0 1 0,0 0 0,1 0 0,-1 0-1,0 0 1,0-1 0,0 1 0,0 0 0,1 0 0,-1-1 0,0 1 169,-2-6 176,1 4-323,0 1 0,0-1 1,1 1-1,-1-1 0,0 1 0,1-1 1,-1 0-1,1 1 0,0-1 0,-1 0 0,1-2 1,1-39 373,0 17-578,-1 0 0,-4-33 0,0 36 309,1 5 152,-2-36-1,4 37-162,-5-29 0,3 30-229,-1-28 0,4 31-567,-1 11 407,1 0 0,0 0 0,0-1 1,0 1-1,0 0 0,0 0 0,0 0 0,1-1 1,-1 1-1,1 0 0,1-3 0,-2 4 157,1 1-1,0 0 0,-1 0 0,1-1 0,0 1 1,-1 0-1,1 0 0,0 0 0,0-1 1,-1 1-1,1 0 0,0 0 0,1 1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6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45 5408,'33'0'2410,"-31"0"-2366,0 0-1,1-1 1,-1 1-1,0 0 0,0-1 1,1 1-1,-1-1 0,0 0 1,0 1-1,0-1 1,0 0-1,0-1 0,0 1 1,3-2-1,-3 1 314,-4-12 1473,1 13-1783,0 0 0,0-1 0,0 2 0,1-1 0,-1 0 0,0 0 0,0 0 0,-1 0 0,1 0 0,0 1 1,0-1-1,0 1 0,0-1 0,-1 1 0,1-1 0,0 1 0,0-1 0,-1 1 0,1 0 0,-2 0 0,-28-1 330,22 2-308,-37-2 255,29 0-144,-1 1 0,-32 4 0,29-1-49,-1 0 0,1 2-1,0 0 1,0 1 0,-24 12-1,42-17-140,-1 1 1,1-1-1,-1 1 0,1 0 0,0 0 0,0 1 0,-1-1 1,2 1-1,-1 0 0,0-1 0,1 1 0,-1 0 1,1 0-1,0 1 0,0-1 0,0 0 0,0 1 0,-1 5 1,1-1 12,1-1 1,1 1-1,0-1 1,0 1-1,0-1 0,1 1 1,0-1-1,3 12 1,1 0 36,15 35 1,-10-32-96,2-1 1,0 0-1,2 0 1,31 35 0,13 26 64,-50-71 17,-1 0-1,0 0 0,0 0 1,6 17-1,1 0 317,-12-23-207,0-1-1,0 1 1,0 0 0,-1 0-1,0 0 1,0 0 0,0 0 0,1 9-1,-3-10-23,0-1 0,1 1-1,-1-1 1,0 1 0,-1-1-1,1 0 1,-1 0 0,1 0-1,-1 0 1,0 0 0,0 0-1,0 0 1,0 0 0,-1-1-1,1 1 1,-6 3 0,-2 0 96,0-1 1,-1 0 0,1-1-1,-1 0 1,-14 3-1,-17 6 130,35-10-313,0 0-1,-1-1 1,1 0-1,-1 0 1,1-1-1,-1 0 1,-12-1-1,6-1 43,0 0 0,1-2 0,-16-3 0,24 5-37,0 0 1,0 0-1,0 1 1,-11 0-1,13 0-38,0 0-1,0 0 1,0 0 0,0 0-1,0-1 1,0 1 0,0-1-1,0 0 1,0 0 0,0 0-1,0 0 1,0 0-1,0-1 1,-5-3 0,-14-12-684,21 16 540,0 0 0,0 0 0,0 0 1,0 0-1,0-1 0,0 1 0,0 0 1,0-1-1,1 1 0,-1-1 1,0 1-1,1-1 0,0 1 0,-1-1 1,0-2-1,2 3 63,-1 0 1,0 0 0,1 0-1,-1 0 1,1 0 0,-1 0-1,1 0 1,0 0 0,-1 0-1,1 0 1,0 0 0,-1 1-1,3-2 1,-3 2 88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0:3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1814 2656,'0'-23'837,"0"23"-828,0 0 0,0-1 0,0 1 0,0 0-1,0 0 1,0-1 0,0 1 0,0 0 0,0 0 0,0-1-1,0 1 1,0 0 0,0 0 0,0 0 0,0-1 0,0 1 0,0 0-1,1 0 1,-1 0 0,0-1 0,0 1 0,0 0 0,0 0-1,0 0 1,1-1 0,-1 1 0,0 0 0,0 0 0,0 0-1,1 0 1,-1 0 0,0 0 0,0-1 0,1 1 0,-1 0 0,0 0-1,1 0 1,8-6 113,0 0 0,0-1 0,10-10 0,4-3 20,77-52 488,-62 47-471,26-19 246,102-52 0,11 8-266,34-31-64,38-9-17,-249 128-58,656-304-568,-442 208 320,358-153-530,-311 147 549,-42 6 138,-17 10 150,-32 7-27,-31 19-144,-27 9-198,-24 18-799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0:3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1577 2496,'56'-14'896,"-28"0"-672,83-42-96,-13 15-192,55-43 0,57-14 32,41-28 32,42-41 544,84 0-288,0-1 256,-14-13-288,-1 13-2240,-41 15 1088,-14 13-352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71 5888,'0'-5'291,"0"5"-191,0 0 0,1-1 0,-1 1 0,0 0 0,0-1 0,0 1 0,0 0 0,0 0 0,0-1-1,0 1 1,0 0 0,-1-1 0,1 1 0,0 0 0,0-1 0,0 1 0,0 0 0,0 0 0,0-1-1,-1 1 1,1 0 0,0-1 0,0 1 0,-1 0 0,-15-2 1719,-26 2-1414,32 0-291,-10 0 187,-1 0 1,1-1-1,-1-1 1,-36-9-1,43 7-130,-28-4 1,16 4-51,-4-6 109,5 6-129,11-1-120,11 3 3,0 1 0,0 0 1,0 0-1,0 1 1,0-1-1,0 1 0,-4-1 1,6 1-4,0 0 0,0 0 0,0-1 0,-1 1 0,1 0 0,0 1 0,0-1 0,0 0 0,0 0 0,0 0 0,0 1 0,0-1 0,0 0 0,0 1 0,0-1 0,0 1 0,0-1 0,1 1 0,-1 0 0,0-1 0,0 1-1,0 0 1,1-1 0,-1 1 0,0 0 0,1 0 0,-1 0 0,1 0 0,-1 0 0,1 0 0,-1 0 0,1 0 0,-1 0 0,1 0 0,0 1 0,-6 11-21,-13 24-51,14-9 49,3-14 36,-21 123 166,19-110-133,-8 46-6,-9 38 532,16-83-391,3-14-108,1-1 1,1 21-1,1-9-212,-1-22 132,0-2 26,-1 0-1,1 0 1,0 1 0,1-1 0,-1 0-1,0 0 1,0 1 0,0-1 0,1 0-1,-1 0 1,0 0 0,1 0-1,-1 1 1,2 0 0,-1-1 10,0-1 0,0 1 0,0-1 0,0 1 0,1-1 0,-1 1 1,0-1-1,0 0 0,0 0 0,1 1 0,-1-1 0,0 0 0,0 0 0,1 0 0,-1 0 0,0-1 0,0 1 1,1 0-1,-1 0 0,0-1 0,2 0 0,36-8-111,-1 3-1,1 0 1,66 1 0,-92 5 101,0 1 1,0 0 0,-1 1 0,1 0 0,19 6 0,37 8-1078,-41-4 421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6240,'-84'-14'2816,"56"14"-2464,15 0 1664,-1 0-512,28 0-832,13 0-384,1 14 352,14-14-384,14 0-128,0 0-64,0 0 416,-14 0-256,-1-14-1440,-13 14 672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0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8800,'14'-14'4000,"0"0"-2976,0 14-896,0-14-32,14 14-64,14-14-320,14 14 160,14 0-3744,-14 14 2112</inkml:trace>
  <inkml:trace contextRef="#ctx0" brushRef="#br0" timeOffset="1">698 615 8960,'0'42'4064,"-14"28"-3520,14-29-640,-14-13-64,14 28-800,-14-14 544,-13 0-1152,13 0 896,-14-14-3776,0-14 2464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29 7232,'-28'-28'3264,"28"56"-2848,0 13 160,0 1-416,-14 28-288,0-14 64,0 14 928,-14 13-480,0 1 0,14-14-224,-14 0 32,14-1-128,0-13-384,14-14 192,-14-14-1248,14 0 768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6816,'-28'0'3488,"42"0"-1760,0 0-256,-1-13-832,15 13 320,0-14-576,-1 0-64,15 14-192,-15-14-512,15 0 192,-15 14-2176,1-13 1312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0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6656,'-14'0'3008,"14"42"-2624,0-14 576,0 14-608,-14 14 480,14 0-480,-14 13 544,14 15-512,-14 0-480,14 0 32,-27-15-96,27 1 96,-14-14-1280,0 0 736,-14-28-1952,14 0 1440</inkml:trace>
  <inkml:trace contextRef="#ctx0" brushRef="#br0" timeOffset="1">28 475 7296,'-28'-14'3328,"42"14"-2912,0 0 576,0 0-640,14 0 416,0 0-448,14 0 128,0 0-288,-1-14 224,15 14-256,-14 0-1440,0 0 704,-14 0-2528,-14 0 1760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72 8128,'-35'-23'2618,"29"18"-1944,7 3-313,1 0-290,0-1 87,0 1-1,0 0 1,1-1-1,-1 1 0,1 0 1,0 0-1,-1 0 1,5-1-1,19-2 536,-19 3-559,3-1 72,0 1 0,0 0-1,0 1 1,15-1 0,18 2 151,-6-1 19,48 5 0,-57-1-309,-2 1-12,29 0-1,-46-4-9,0 1-1,0 0 1,0 0-1,0 1 0,16 5 1,-3-4 9,-19-3-608,-9-1-797,3 1 125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2786 894 3488,'49'-47'1115,"-30"37"-756,-12 6-276,44-21 466,-46 21-525,-1 1-1,1-1 0,-1 1 1,0-2-1,0 1 0,0 0 1,3-7-1,-9 10 78,0-1 1,-1 1-1,1 0 0,-1-1 1,1 1-1,-1 0 0,1 1 1,-1-1-1,-3 0 0,-31 8 806,22-5-745,-1 2 0,1 0 0,0 1 1,-24 10-1,-72 27-32,68-27-70,-68 33 0,-74 69-8,114-69-40,71-48-12,-163 104 6,-13 1-6,27-1 0,123-85 0,-94 68 53,-316 245 560,181-109-46,152-132-488,63-56-81,-85 79-82,-33 69 23,16 12 159,60-80-28,49-70-27,-41 59 69,47-59-128,2 2 0,2 0 0,1 2 0,3 0 0,2 1 0,-19 103 0,31-131 21,2 0 0,1 0 1,1 0-1,1 1 0,0-1 1,2 1-1,1-1 0,0 0 1,2 0-1,1-1 0,16 43 1,-9-38-181,2 1 0,0-2 0,2 0 0,34 39 0,-41-54 139,0-1-1,0 0 1,1 0-1,0-1 1,0-1-1,1 0 1,15 7 0,1-3 170,0 0 1,31 6-1,-9-5-20,1-3-1,0-1 1,1-3-1,77-2 1,203-33-40,-290 25-55,-7 1-12,174-24 45,47-21 71,42 0-29,-49 9-18,-173 27-58,469-88 178,198-89 206,-156 36-132,-511 136-248,199-50 25,667-237 230,-656 196-143,90-44-80,-26-17 286,-38-18 74,-210 124-252,103-69 94,-17-10 91,32-69-68,-151 142-238,63-74 124,-33-8 388,-95 146-530,24-43 192,41-92-1,-60 118-207,-2-1 1,0 0-1,-2 0 0,0 0 1,-2 0-1,1-41 0,-5 29 14,-1 0 0,-1 1 0,-2-1-1,-2 1 1,-1 0 0,-2 1 0,-1 0 0,-2 0-1,-20-37 1,23 52 12,-3-6 1,0 0-1,-2 1 1,0 1 0,-2 1-1,-19-21 1,8 18-289,-2 1 0,-61-36 0,40 27-361,45 28 532,-149-93-251,123 80 519,-1 2 0,-66-24 0,27 21-306,-74-10 0,75 16 9,-32-4-55,-1 4 1,-168 2 0,-77 27 237,-149 68-326,342-47 309,139-33-46,-254 62 61,-94 17 332,343-79-386,-168 36 4,95-16 24,-75-6 81,85-2-100,-51 8-105,50-13 200,-95 24-1,175-33-107,1 1 0,0-1-1,0 1 1,1 0 0,-1 0 0,1 0 0,-1 1 0,1-1-1,-4 6 1,-11 8 9,3-6-14,5-3-5,-18 17 1,23-20-28,0 0 1,0 0 0,0-1 0,-9 4 0,-14 11-9,-3 14 99,27-30-51,1 0 1,-1 0-1,-9 3 0,2 0 9,-69 42 69,55-32-103,-1 0-1,-32 13 0,-66 27 147,105-48-195,11-4-120,0 0 0,0-1 0,-16 4 1,11-6-14,-14 4-439,-14 14-1324,-42 0-2390,42-5 2390,0 0-523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6880,'2'14'837,"-2"-9"-512,0 0-1,0 0 1,0-1 0,0 1-1,-1 0 1,-2 8-1,-3 36-97,0 74-1,0-34-66,-1 13-48,6-81-80,-1 0 0,-7 32 0,8-38 43,-2 8-948,3-23 837,0 0 0,0 1 0,0-1 1,0 0-1,0 0 0,0 1 0,0-1 0,-1 0 0,1 1 0,0-1 1,0 0-1,0 1 0,-1-1 0,1 0 0,0 0 0,0 0 0,-1 1 1,1-1-1,0 0 0,-1 0 0,1 0 0,0 0 0,-1 1 0,1-1 0,0 0 1,-1 0-1,1 0 0,0 0 0,-1 0 0,1 0 0,0 0 0,-1 0 1,1 0-1,0 0 0,-1 0 0,1 0 0,0 0 0,-1 0 0,1 0 1,0 0-1,-1-1 0,1 1 0,0 0 0,-1 0 0,1-1 0,-1 1-57,0-1 0,0 1 0,0-1 1,0 1-1,1-1 0,-1 0 0,0 1 0,1-1 0,-1 0 0,0 0 0,1 1 0,-1-1 0,1 0 0,-1 0 0,1 0 0,0 0 0,-1 0 0,1 0 0,-1-1 0,0-25-947,1 26 1011,-2-30-857,-11-54-1,2 15 703,9 46 533,1-1 0,0 1 0,2 0 0,1 0 0,1-1 0,7-24 0,-8 41-54,0 0 0,0 0 0,1 0 0,1 1 0,-1-1 0,1 1 0,1 0 0,-1 0 0,11-12 0,-11 15-135,1 0 0,0 0 0,-1 0 0,1 1 0,1-1 0,-1 1 0,0 1 0,1-1 0,-1 1-1,1 0 1,0 0 0,0 0 0,10 0 0,-4 1 41,0 1-1,0 0 1,0 1-1,-1 0 1,1 1 0,23 7-1,-20-5-186,0 1-1,-1 1 1,1 0-1,22 14 1,-33-18 12,-1 1 0,0-1 0,0 1-1,1 0 1,-2 0 0,1 0 0,0 0 0,0 0 0,-1 1-1,0-1 1,4 8 0,-4-5 82,0 0 0,-1 0 0,0 0 0,0 1 0,0-1-1,0 0 1,-1 8 0,0-11-72,0 0 0,-1 0 0,1 0 0,0 0 0,-1-1 0,0 1 0,1 0 0,-1 0 0,0-1 0,-3 6 0,1-3-4,-1-1 0,0 1 0,-8 7 1,4-4-19,-8 9 6,6-7-171,1-1 0,-15 11-1,20-17 52,-1 0-1,0 0 1,0 0-1,0-1 1,0 0-1,0 0 0,0 0 1,-11 1-1,8-2-221,0 1 0,-1-2 0,1 1 0,0-2 0,-12 0 0,17 0 100,0 1-1,0-1 1,-1 0 0,1 0 0,1 0 0,-1 0-1,0-1 1,0 1 0,0-1 0,1 1 0,-1-1-1,1 0 1,-1 0 0,1-1 0,-4-4-1,-11-20-1643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57 6400,'44'-44'2858,"-34"35"-2250,-10 9-561,0-1 0,0 1-1,0 0 1,1 0-1,-1-1 1,0 1-1,0 0 1,0 0 0,1 0-1,-1-1 1,0 1-1,0 0 1,1 0-1,-1 0 1,0 0 0,0 0-1,1 0 1,-1 0-1,0-1 1,1 1-1,-1 0 1,0 0 0,0 0-1,1 0 1,-1 0-1,0 0 1,1 0-1,-1 0 1,0 1 0,1-1-1,-1 0 1,0 0-1,0 0 1,1 0-1,-1 0 1,0 0 0,0 0-1,1 1 1,0-1 200,-3 0-145,0 1 0,0-1 0,0 1 0,0 0 0,0 0-1,0 0 1,0 0 0,1 1 0,-4 2 0,2-2-65,-7 3 33,6-3-59,1 0 1,0 0 0,0 0 0,0 0-1,1 0 1,-1 0 0,0 1-1,1 0 1,-4 4 0,-16 25 81,-21 43 1,34-56-189,1 0 0,1 1 0,0-1 0,-4 30 0,-3 32 175,9-23 48,-2-30 39,2-12 66,1 1 0,0 0 0,-1 29 0,4-35-144,1 0 0,-1 1 0,-1-1 0,-4 15 0,-1 5 74,4-15-110,0-7-61,1 0 0,1 0 0,-1 15 0,1-1-34,0-15 32,1 0 0,0 0 0,0 0 0,1 0 0,2 11 1,-3-18 11,1 1 0,-1 0 1,1 0-1,-1-1 1,1 1-1,0 0 1,0-1-1,0 1 1,0-1-1,0 1 0,0-1 1,0 0-1,0 1 1,0-1-1,1 0 1,-1 0-1,0 0 1,1 0-1,-1 0 0,1 0 1,-1 0-1,1 0 1,2 0-1,5 3 16,-6-2-7,-1-1-1,1 0 1,0 0-1,0 0 1,-1-1-1,1 1 1,0-1-1,0 1 0,5-1 1,2 0 12,-4-1-18,0 1 0,0 0 0,1 1 0,9 1 0,-5 4-42,-10-5-42,1-1 1,-1 1-1,0 0 1,1-1-1,-1 1 1,0-1-1,1 1 1,-1-1-1,1 0 1,-1 1-1,1-1 1,-1 0-1,3 0 1,3 0-235,-4 1 64,-1-1 1,1 0-1,0 0 1,-1 0 0,1 0-1,0 0 1,-1-1 0,1 1-1,-1-1 1,4 0 0,8-11-1144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7872,'0'0'4544,"14"0"-4416,-1 0 160,29-14-160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7552,'-23'0'2448,"14"2"-1499,-8 6-545,6-3 44,-1 0 1,1 1-1,-20 14 0,19-8-131,0 0 1,-13 16-1,-9 11 33,11-17-186,6-6-109,0 0 0,2 1 1,0 1-1,1 0 0,-18 31 1,11 4-67,14-37-33,4-10 22,0 0 1,1 0-1,-1 0 0,1 1 0,1-1 1,-1 1-1,1-1 0,0 1 0,1 6 1,0-5 14,-1-5 9,1 0 0,0 1 0,0-1-1,0 0 1,0 1 0,1-1 0,-1 0 0,1 1 0,0-1-1,0 0 1,0 0 0,0 0 0,1 0 0,-1 0 0,1 0 0,0 0-1,4 5 1,-1-4 14,0 1-1,0-1 1,1-1-1,-1 1 1,1-1 0,0 0-1,0 0 1,0-1-1,0 1 1,0-2-1,14 4 1,33-1 320,-34-1-254,18 1-249,0-8-631,-18 1 342,37 1-498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28 3968,'-14'-14'1824,"0"1"-1600,14 26 1312,-28 1-896,14 14-384,-14 14 384,0-14-352,-14 42 224,14-14-288,-14 27-64,15-13-96,-1-14 32,14 0-64,-14-14 64,14 0-64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5472,'-12'23'1760,"10"-14"-1051,0 12-250,-2-14-176,1 5 212,7 13 12,-8-7-215,3-16-236,0 1-1,0 0 1,1 0-1,-1 0 1,1-1-1,-1 1 1,1 5-1,0 2 131,1-4-82,-1 0 1,0 0 0,-1 0 0,-1 11-1,1-15-79,0-1 1,0 1-1,1 0 0,-1 0 0,1 0 0,-1 0 0,1 0 1,0 0-1,0 0 0,0 0 0,0 0 0,0 0 0,0 0 0,1 0 1,-1 0-1,1 0 0,-1 0 0,2 3 0,-1-3-23,0 11-14,-1-12 12,0 0 0,0 1 0,1-1 0,-1 0 0,0 1 0,0-1 0,1 0 0,-1 1-1,1 1 1,0-3 13,-1 1-1,1-1 1,-1 0-1,1 1 0,-1-1 1,1 0-1,-1 0 1,1 0-1,-1 1 0,1-1 1,-1 0-1,1 0 1,-1 0-1,1 0 0,-1 0 1,1 0-1,-1 0 1,1 0-1,-1 0 0,1 0 1,-1 0-1,1-1 1,-1 1-1,1 0 0,-1 0 1,1 0-1,-1-1 1,1 1-1,-1 0 1,1 0-1,0-1 0,5-2-31,0 0 0,1 1 0,-1 0 0,10-2-1,-7 1-44,-2 1 0,15-7 0,20-17-58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4064,'0'0'5077,"-2"0"-4224,1 0-798,1 0 0,-1 0-1,1 0 1,-1 1 0,0-1-1,1 0 1,-1 0 0,1 0-1,-1 1 1,1-1 0,-1 0-1,1 0 1,-1 1 0,1-1-1,-1 0 1,1 1-1,-1-1 1,1 1 0,0-1-1,-1 1 1,1-1 0,-1 1-1,1 0 1,0-1-1,-1 1 0,1-1 1,0 1-1,-1-1 0,1 0 1,-1 1-1,1-1 0,-1 1 1,1-1-1,-1 0 0,1 1 1,-1-1-1,1 0 0,-1 0 1,1 0-1,-1 1 0,1-1 1,-1 0-1,1 0 0,-1 0 1,0 0-1,0 0 19,1 1-1,0-1 1,0 1-1,-1-1 1,1 0-1,0 1 1,0-1-1,0 1 1,-1-1 0,1 0-1,0 1 1,0-1-1,0 1 1,0-1-1,0 1 1,0-1 0,0 1-1,0-1 1,0 0-1,0 1 1,0-1-1,0 1 1,0-1-1,1 1 1,-1-1 0,0 0-1,0 1 1,0-1-1,0 1 1,1-1-1,-1 0 1,1 1 0,50-1 673,-48 0-729,0 0 0,0 0-1,-1-1 1,1 1 0,0-1-1,0 1 1,0-1 0,5-3-1,5-1 48,10 0 34,26-8 316,-44 11-454,1 0-144,0 0 0,0 0 0,0 1 0,0 0 0,0 0 0,7 0 0,-8 1-290,-3 0 136,-1 0 0,1 0 0,0 0 0,-1 0 0,1 0 0,0 0 0,-1 1 0,1-1 0,0 0 0,1 2 0,2 7-2180,-4-9 2397,-1 1-1,1-1 0,0 0 0,-1 0 0,1 1 0,0-1 0,0 0 0,-1 0 0,1 0 0,0 0 1,0 0-1,-1 0 0,2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5216,'12'0'1747,"-10"0"-1604,0 0 1,0-1 0,0 1-1,1 0 1,-1 1-1,0-1 1,0 0 0,0 1-1,0-1 1,0 1 0,0-1-1,0 1 1,0 0-1,0 0 1,0 0 0,0 0-1,-1 0 1,1 0-1,0 1 1,-1-1 0,4 4-1,5 1 261,-10-6-388,1 1 1,0-1 0,0 1-1,0-1 1,0 0 0,-1 1-1,1 0 1,0-1 0,0 1 0,-1-1-1,1 1 1,0 0 0,-1-1-1,1 1 1,-1 0 0,1 0-1,-1 0 1,1-1 0,-1 1-1,0 0 1,1 0 0,-1 0 0,0 0-1,1 0 1,-1 1 0,0 1 70,0 0-17,0 1 1,0-1 0,0 1-1,0-1 1,0 0 0,-1 1-1,0-1 1,0 0-1,0 1 1,0-1 0,0 0-1,0 0 1,-1 0 0,-3 5-1,0 0-17,1-1 13,0-1 1,0 0-1,0-1 1,0 1-1,-1-1 0,0 0 1,0 0-1,-10 7 1,6-8 178,6-2-196,0 0 1,0-1-1,0 1 0,0-1 1,0 0-1,0 0 1,-6 1-1,6-2-49,6 0-160,-3 0 153,0 0 0,1 0 0,-1 0 0,1 0 1,-1 0-1,0 0 0,1 0 0,-1 0 0,0 0 0,1 0 0,-1-1 0,0 1 0,1 0 1,-1 0-1,0 0 0,1 0 0,-1-1 0,0 1 0,0 0 0,1 0 0,-1-1 0,0 1 1,1 0-1,-1 0 0,0-1 0,0 1 0,1-1 0,6-6-232,41-6 314,-27 10 74,32 3-250,-6 0-1615,-16 0-2638,-29 0 2616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4224,'12'-23'1365,"-12"22"-1336,0 1 0,1-1 0,-1 1 0,0 0 0,0-1 0,1 1 0,-1-1 0,0 1 0,0-1 0,0 0 0,0 1 0,0-1 0,0 1 0,0-1 0,0 1 0,0-1 0,0 1 0,0-1 0,0 1 0,0-1 0,0 1 0,-1-2 0,1 2 6,0 0-1,0 0 1,0-1-1,0 1 1,0 0 0,0-1-1,0 1 1,0 0-1,0 0 1,0-1 0,0 1-1,0 0 1,0 0-1,0-1 1,0 1-1,0 0 1,0 0 0,0-1-1,0 1 1,0 0-1,0 0 1,1-1-1,-1 1 1,0 0 0,0 0-1,0-1 1,0 1-1,1 0 1,-1 0 0,0 0-1,0 0 1,0-1-1,1 1 1,-1 0-1,10-9 670,-10 8-648,0 1-1,1-1 0,-1 1 0,0-1 0,1 1 0,-1-1 1,0 1-1,0-1 0,1 0 0,-1 1 0,0-1 0,0 1 1,0-1-1,0 0 0,0 1 0,0-1 0,0 1 1,0-1-1,0 0 0,0 1 0,0-1 0,0 1 0,-1-1 1,1-2 118,0 3-156,0-1 1,0 1-1,0-1 0,0 1 0,0 0 1,0-1-1,0 1 0,0-1 1,0 1-1,0-1 0,0 1 0,0-1 1,0 1-1,0-1 0,1 1 1,-1 0-1,0-1 0,0 1 1,1-1-1,-1 1 0,0 0 0,0-1 1,1 1-1,-1 0 0,0-1 1,1 1-1,-1 0 0,1-1 0,-1 1 1,0 0-1,1 0 0,0-1 1,-1 1-4,1 1 0,-1-1 0,1 0 0,-1 0 0,1 1 1,-1-1-1,0 0 0,1 0 0,-1 1 0,0-1 0,1 0 1,-1 1-1,0-1 0,0 1 0,1-1 0,-1 0 0,0 1 1,0-1-1,1 1 0,-1-1 0,0 0 0,0 1 0,0-1 1,0 1-1,0-1 0,0 1 0,0-1 0,0 1 0,0-1 1,0 1-1,0-1 0,0 1 0,0 9 155,0-5-93,0 0 0,0 0 0,0 0 0,2 7 0,5 16 115,-14 2-48,5-4 80,0 0 0,3 40 0,0-19 149,-5-34-249,3-12-88,4-3 17,-3 1-50,1-1 0,0 0 0,-1 1 0,1-1 0,-1 0-1,0 0 1,1 1 0,-1-1 0,0 0 0,0 0 0,-1-3-1,2-10 28,1 8-26,1 0 0,-1 1 0,5-7 0,5-13-41,-7 15-11,1-1 0,0 1 0,1 0 0,8-11 0,-11 17 4,0 0-1,0 0 1,0 0 0,1 1-1,-1-1 1,1 1 0,10-6-1,-13 9 40,0 0 0,0 0 0,0 0-1,1 0 1,-1 1 0,0 0 0,0-1 0,1 1-1,-1 0 1,0 0 0,1 0 0,-1 0-1,0 0 1,1 1 0,-1-1 0,0 1-1,0-1 1,1 1 0,-1 0 0,0 0 0,0 0-1,0 0 1,0 0 0,3 3 0,-2-2 46,0 1 0,0-1 0,0 1 1,0 0-1,0 0 0,-1 0 0,1 0 1,-1 0-1,0 1 0,0-1 0,0 1 1,-1 0-1,1-1 0,1 7 0,16 88 514,-14-82-472,-4-12-46,0 0 0,0 0 0,0 0 0,0 0 0,0-1 0,-1 1 0,0 0 0,0 5 0,0-8-15,1 0 0,-1 0 1,0 1-1,0-1 0,-1 0 0,1 0 0,0 1 1,0-1-1,0 0 0,-1 0 0,1 1 1,-1-1-1,1 0 0,-1 0 0,1 0 0,-1 0 1,0 0-1,0 0 0,1 0 0,-1 0 1,0 0-1,0 0 0,-1 1 0,1-1 8,0 1 0,1-1-1,0 1 1,-1-1 0,1 1 0,0 0-1,0-1 1,0 1 0,0 0-1,0 2 1,0-1 17,0-3-73,0 0 1,0 1-1,0-1 1,-1 0-1,1 0 1,0 0-1,0 0 1,0 1 0,-1-1-1,1 0 1,0 0-1,0 0 1,-1 0-1,1 0 1,0 0 0,0 1-1,-1-1 1,1 0-1,0 0 1,0 0-1,-1 0 1,1 0 0,0 0-1,0 0 1,-1 0-1,1 0 1,-5-1-547,2 1-233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16 169 4480,'-12'-12'1445,"12"12"-1423,0 0-1,-1-1 1,1 1-1,0 0 1,0 0-1,0 0 1,-1-1-1,1 1 1,0 0 0,0 0-1,0-1 1,0 1-1,0 0 1,0-1-1,0 1 1,0 0-1,-1 0 1,1-1-1,0 1 1,0 0-1,0-1 1,0 1 0,0 0-1,1 0 1,-1-1-1,-1-7 213,1 3 164,-1 0 0,1 1 0,0-1 0,1 0 0,-1 1 0,1-1 1,1-5-1,2 4-190,1-1 1,0 2-1,0-1 1,1 1-1,-1-1 1,1 2-1,0-1 0,1 0 1,10-5-1,1-1 12,21-15 436,-38 26-638,-1 0 1,1 0 0,-1-1-1,1 1 1,-1 0 0,1 0-1,0-1 1,-1 1 0,1 0 0,-1 0-1,1 0 1,0 0 0,-1 0-1,1 0 1,-1 0 0,1 0-1,0 0 1,-1 0 0,1 0 0,-1 1-1,1-1 1,0 0 0,-1 0-1,1 1 1,-1-1 0,1 0-1,-1 1 1,1-1 0,0 1-1,8 16 428,-5-10-108,0 0-165,-3-6-146,0 0 0,-1 1-1,1-1 1,0 0 0,-1 1 0,1-1 0,-1 0 0,1 1 0,-1-1-1,1 1 1,-1-1 0,0 1 0,0-1 0,0 3 0,0 92 378,2-68-656,10-1 33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5888,'0'0'2688,"14"27"-2336,0 1 1216,-1-14-928,1 28 0,0-14-384,0 14 256,14 0-288,-14 0-384,14-14 64,0-14-1312,-14 13 768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7872,'-14'0'3584,"-14"27"-3104,0 1 864,14 0-832,0 0 224,0 14-448,-28 0-192,28 0-32,-14 0-64,0-14 0,1-14-96,13-1 64,0 1-1600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3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28 5888,'23'0'1898,"-23"0"-1868,0 0-1,1 0 0,-1 0 1,0 0-1,0 0 0,1 0 1,-1 0-1,0 0 0,1 0 1,-1 0-1,0 0 0,0 0 1,1 0-1,-1 0 0,0 0 1,1 0-1,-1 0 0,0-1 1,0 1-1,1 0 0,-1 0 1,0 0-1,0-1 0,0 1 1,1 0-1,5-8 482,-6 8-481,0-1 1,0 1-1,0 0 0,0 0 1,0 0-1,0 0 0,0-1 1,0 1-1,0 0 0,0 0 1,0 0-1,0 0 1,-1-1-1,1 1 0,0 0 1,0 0-1,0 0 0,0 0 1,0 0-1,0-1 0,-1 1 1,1 0-1,0 0 0,0 0 1,0 0-1,0 0 1,0 0-1,-1 0 0,1 0 1,0 0-1,0 0 0,0 0 1,0 0-1,-1 0 0,1 0 1,0 0-1,0 0 0,0 0 1,-1 0-1,1 0 1,0 0-1,0 0 0,0 0 1,0 0-1,-1 0 0,1 0 1,0 0-1,-5-2 935,5 1-930,0 1 1,-1 0-1,1-1 0,-1 1 0,1-1 0,0 1 0,-1 0 0,1 0 0,-1-1 1,1 1-1,0 0 0,-1-1 0,1 1 0,-1 0 0,1 0 0,-1 0 0,1 0 0,-1 0 1,1-1-1,-1 1 0,1 0 0,-1 0 0,1 0 0,-1 0 0,1 1 0,-1-1 1,1 0-1,-1 0 0,1 0 0,-2 0 0,-11 3 295,-8-7-102,15 2-191,0 1 1,1 0 0,-10-1 0,-153 2-252,126 0 524,28 3-145,12-2-141,0 0-1,0 0 1,1 1 0,-1-1-1,0 1 1,0-1 0,1 1-1,-1 0 1,1 0 0,0 0 0,-1-1-1,1 1 1,0 1 0,0-1-1,0 0 1,0 0 0,1 0-1,-1 0 1,0 5 0,-1 4 4,1 0 0,1 0 1,1 13-1,-2 16 100,-3-8-60,-17 103-222,9-68 219,10-52 18,0 0 1,-1 0-1,-1 1 1,0-2-1,-11 26 1,12-33-25,0 0 0,1 0 0,0 0 0,1 0 1,-1 1-1,1-1 0,1 1 0,-1-1 0,2 9 1,-1-15-58,-1 0 0,1 0 0,0 0 1,0 0-1,0 0 0,0 0 1,0 0-1,1 0 0,-1 0 1,0 0-1,0 0 0,1 0 1,-1 0-1,0 0 0,1 0 1,-1 0-1,1 0 0,0 0 1,-1 0-1,1 0 0,0-1 0,-1 1 1,1 0-1,0-1 0,0 1 1,-1 0-1,1-1 0,0 1 1,0-1-1,0 1 0,0-1 1,0 1-1,0-1 0,1 0 1,8 5-10,2 1-10,-8-3 85,1-1 1,0 1-1,-1-1 0,1 0 1,0 0-1,0-1 1,0 0-1,0 0 0,9 1 1,112-2-3637,-112 0 2523</inkml:trace>
  <inkml:trace contextRef="#ctx0" brushRef="#br0" timeOffset="1.01">43 335 7968,'0'-14'4096,"0"28"-1952,14 0-1472,0-14-448,0 14 288,-1 0-288,15-14-832,0 0 352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6400,'0'0'2880,"14"0"-2496,0 0 928,-1 0-800,1-14 576,0 28-640,14-14-384,14 0-64,-14 0 256,14 0-160,-14 0-1344,14 0 672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7456,'-27'0'3392,"41"0"-2944,-1 0 672,-13 14-704,14-14 256,14 0-384,0 0 32,0 0-192,14-14-1600,0 14 768,14-14-2944,0 14 2016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7392,'-11'23'2373,"10"-22"-2314,1 0 1,0 0-1,-1-1 0,1 1 1,-1-1-1,1 1 0,-1 0 1,1-1-1,-1 1 0,1-1 1,-1 1-1,0-1 0,1 0 1,-1 1-1,-1 0 0,-5 3 131,5-3-92,-1 1 0,1-1 0,0 1 0,-1 0 0,1 0 0,0 0-1,0 0 1,0 0 0,1 0 0,-1 0 0,0 1 0,1-1 0,0 0 0,-2 4 0,-6 8 547,7-11-551,0 0-1,0 0 1,1 0 0,-1 0-1,1 0 1,0 0 0,0 0-1,-1 3 1,1 0-68,0-1 0,0 0 0,0 1 0,1-1 0,0 1 0,0-1 0,1 1 0,-1-1 0,1 1 0,0-1 0,1 1 0,-1-1 0,1 0 0,0 0 0,6 10 0,-4-10-16,0 1-1,1-1 1,0 1 0,0-1 0,1-1 0,-1 1-1,13 7 1,-15-11 17,0 1 0,1-1-1,-1 0 1,0 1 0,1-2 0,0 1-1,-1 0 1,1-1 0,-1 1 0,1-1-1,0 0 1,-1 0 0,1-1 0,0 1-1,-1-1 1,1 0 0,-1 0 0,7-2 0,30-18 218,-28 15-202,-4 2 37,1 0 0,-1-1 0,10-7 1,-16 10-49,1 0 0,-1 0 1,0-1-1,0 1 0,0-1 0,0 0 1,0 1-1,0-1 0,-1 0 1,1 0-1,-1 0 0,0 0 1,1-4-1,-1 4 19,0-1 1,0 1-1,-1 0 1,0 0-1,1-1 1,-1 1-1,0 0 1,-1 0-1,1-1 1,0 1-1,-2-3 0,1 4 4,1 0 0,-1 0 0,0 0 0,-1 0 0,1 0 0,0 1 0,0-1 0,-1 0 0,1 1 0,-1-1 0,1 1 0,-1 0 0,0 0 0,0-1 0,1 1 0,-4-1 0,-2-1-103,0 0 0,0 1 0,-1 0 0,1 1 0,0-1 0,-1 1 0,1 1 0,-1 0 0,-8 0 0,15 0-237,0 0 0,1 0 0,-1 0 0,0 0 0,0 0 0,0 0 0,0 0 0,0 0 0,0 0 0,0 1 0,0-1 0,0 0 1,-1 1-1,2 0 78,0 0 0,-1-1 0,1 1 0,0 0 0,0-1 0,-1 1 1,1 0-1,0 0 0,0-1 0,0 1 0,0 0 0,0 0 1,0 1-1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3488,'0'0'3648,"3"0"-2934,-2 0-683,1 0 117,0 0 0,0 1-1,0-1 1,0-1 0,-1 1 0,1 0 0,0 0 0,0-1 0,3 0 0,-2-6 430,-4 16 774,1-7-1117,0-1-210,0-1-1,0 1 1,0-1-1,0 0 1,0 1 0,0-1-1,0 1 1,1-1-1,-1 0 1,0 1-1,0-1 1,0 1 0,0-1-1,0 0 1,1 1-1,-1-1 1,0 0 0,0 1-1,1-1 1,-1 0-1,0 1 1,1-1-1,-1 0 1,0 1 0,1-1-1,-1 0 1,0 0-1,1 0 1,0 1 0,14 0 1223,-9-1-1362,-5 0 117,0 0-1,0 0 1,-1 0 0,1 0-1,0 0 1,0 0 0,-1 0-1,1 0 1,0 0 0,0 1-1,-1-1 1,1 0 0,1 1-1,2 5 10,-1-2 25,9-2 106,7-1-81,-11 0 16,-1-1 0,1 1 0,-1-2 0,0 1 0,1-1 0,11-2 0,-9-1-47,-8 2-23,1 1 1,-1 0 0,1 0-1,0 0 1,0 1 0,0-1 0,-1 1-1,1-1 1,5 1 0,1 0 27,-6 1-20,0-1 0,0 0 0,1 0 0,-1 0 1,0 0-1,0-1 0,0 1 0,5-2 0,1-2 18,-6 2-23,-1 1 0,1 0 0,0 0 0,0 0 0,-1 1 0,1-1 0,0 1 0,0-1 0,5 1 0,0 1-3,-6-1-5,1 0-1,-1 0 1,1 0 0,0 0-1,-1 0 1,1 0 0,0 0-1,-1-1 1,1 0 0,2 0-1,65-27 4,-16 4 111,6-3-112,-37 22 49,-4-4-70,4 4 10,-2-4 97,14 4-22,-5-4-31,-20 6-33,-1 1 0,0-1 1,0-1-1,-1 0 0,15-8 1,-17 8-7,1 1 1,-1 1 0,1-1-1,0 1 1,0 0 0,0 0-1,13-1 1,-12 3 3,0-2 1,0 1-1,12-5 0,18-13 56,-30 15-31,1-1 0,-1 2 0,16-6 0,1 4-23,-6-4-143,-4 5 62,-6 1 53,-1 0 0,13-6 1,-14 5 83,-6 3-49,1 0 0,-1 1 0,0-1 0,1 0-1,-1 1 1,0-1 0,1 0 0,-1 1 0,1 0 0,-1-1 0,1 1 0,-1 0 0,1 0 0,1 0 0,3-1-10,0 0 0,-1 0 0,1 0 0,7-3 0,-8 2 16,-1 1 0,0 0 0,1 0 1,7 0-1,-10 1-12,1 0 0,0-1 1,0 1-1,0 0 0,0-1 1,0 0-1,-1 0 0,6-2 1,6-2-21,11 1-13,-11-1 22,-11 3 6,0 1 0,0 0 0,0 0 0,0 1 1,0-1-1,0 1 0,0-1 0,4 1 0,1 0 16,1-1 0,-1 0-1,13-4 1,-11 3 2,-1 0 1,1 1-1,15-1 0,-18 3 29,-4-1-30,-1 0 0,1 0 0,0 0 0,-1 0 0,1 0 0,0 0 0,-1 0 0,1-1 0,-1 0 0,4 0 0,1-4-5,-6 4-16,1 1 1,-1-1-1,0 0 1,1 0-1,-1 1 1,0-1-1,1 1 1,-1-1 0,1 1-1,-1 0 1,0-1-1,1 1 1,1 0-1,39 0-23,-40 0 39,0 0 1,0 0-1,1 0 1,-1 0 0,0 0-1,0 0 1,0 1 0,0-1-1,1 1 1,-1-1-1,0 1 1,0 0 0,0 0-1,0 0 1,-1 0 0,1 0-1,2 3 1,-3-4-7,-1 0 1,0 1 0,1-1-1,-1 0 1,0 1 0,1-1-1,-1 0 1,1 0 0,-1 0-1,1 1 1,-1-1-1,0 0 1,1 0 0,-1 0-1,1 0 1,-1 0 0,1 0-1,-1 0 1,1 1 0,-1-2-1,1 1 1,-1 0-1,0 0 1,1 0 0,-1 0-1,1 0 1,6-1-11,-6 1 2,1 0 1,-1 1 0,1-1 0,-1 0 0,1 1-1,-1-1 1,0 1 0,1-1 0,-1 1 0,0 0 0,1 0-1,0 0 7,-1 0-1,1 0 0,0 0 0,-1 0 0,1-1 0,-1 1 0,1-1 0,0 1 0,0-1 0,-1 1 0,4-1 0,62 0 91,-62-2-48,-4 0-35,1 1 0,0 0-1,0 0 1,0 0 0,0 0-1,0 0 1,0 0 0,0 1 0,0-1-1,0 0 1,0 1 0,4-1-1,31 1-131,-24 0-33,-9-2 354,-3 1-181,0 0 1,1 0-1,-1 0 0,0 0 1,0 0-1,0 0 0,1 0 1,-1 1-1,0-1 0,1 0 1,-1 1-1,1-1 0,-1 1 1,0 0-1,1-1 0,-1 1 1,3 0-1,-2 0-11,-1 0-1,0 0 1,1-1-1,-1 1 1,1 0-1,-1-1 0,1 1 1,-1-1-1,0 1 1,1-1-1,-1 0 1,0 1-1,2-2 1,4-3 6,7 3 11,11 2 58,-22 0-127,-3-2 20,2-5 59,3 9-7,0 0 37,-3-9 82,-2 5-74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4224,'0'0'3418,"-3"0"-2548,-3 0 223,12 0 1243,-6 0-2315,-1 0 0,1 0-1,0 0 1,-1 0 0,1 0 0,-1 0 0,1 0 0,-1 0-1,1 0 1,-1 1 0,1-1 0,0 0 0,-1 0 0,1 0-1,-1 0 1,1 1 0,0-1 0,-1 0 0,1 0-1,0 1 1,-1-1 0,1 0 0,0 1 0,0-1 0,-1 0-1,1 1 1,0-1 0,0 1 0,-1-1 0,1 0 0,0 1-1,0-1 1,0 1 0,0-1 0,0 0 0,0 1-1,0-1 1,-1 1 0,1-1 0,0 1 0,1 0 0,-1 1 704,0-2-707,0 0 1,1 0-1,-1-1 1,1 1-1,-1 0 1,1 0-1,-1 0 1,1 0-1,-1 0 1,1 0-1,-1 0 1,1 0-1,-1 0 1,1 0-1,-1 0 1,1 0-1,-1 0 1,1 0-1,-1 0 1,1 0-1,-1 1 1,1-1-1,-1 0 1,0 0-1,1 1 1,0-1-1,11 9 202,-9-7-187,-2-2 5,1 1 0,-1-1-1,1 1 1,-1-1 0,1 0 0,-1 0 0,1 1 0,-1-1-1,1 0 1,2-1 0,-2 1-31,0 0 1,-1 0-1,1 0 0,0 0 0,0 0 1,0 0-1,-1 0 0,1 1 0,0-1 1,2 1-1,-1 1-15,0-1 13,0 1-1,-1-1 1,1 0 0,0 0-1,0 0 1,0 0 0,0 0-1,1-1 1,-1 1 0,0-1-1,3 0 1,-5 0-3,0 0 1,0 0 0,0 0-1,0 0 1,0 0 0,0 1-1,0-1 1,0 0-1,0 0 1,0 1 0,0-1-1,-1 1 1,1-1-1,0 1 1,0-1 0,0 1-1,-1-1 1,2 2-1,8 5 1586,-10 7-1444,-2-12-69,-10 17-102,10-16 24,1 0 1,-1-1-1,1 1 0,-1 0 1,0-1-1,0 1 0,0-1 1,0 0-1,0 0 0,-1 0 1,-4 3-1,-2-1 46,8-3-43,-1-1-1,1 1 1,0-1 0,0 1-1,-1 0 1,1 0 0,0-1-1,0 1 1,0 0 0,0 0-1,0 0 1,0 0 0,0 0-1,0 0 1,-1 2-1,-12 18-52,3-12-70,8 1 80,3-10 41,0 1-1,0 0 1,-1 0-1,1 0 1,0-1-1,0 1 1,-1 0 0,1 0-1,-1-1 1,1 1-1,0 0 1,-1-1-1,1 1 1,-1 0 0,0-1-1,1 1 1,-1-1-1,0 1 1,1-1-1,-1 1 1,0-1 0,1 1-1,-1-1 1,0 0-1,0 1 1,0-1 3,0 0 3,0 1-1,0 0 1,0-1 0,0 1 0,0-1-1,0 1 1,0 0 0,0 0-1,0 0 1,1 0 0,-1 0 0,0-1-1,0 3 1,-3-3 94,4 0-93,-1 0 0,1 0 1,0 0-1,-1 0 0,1 0 0,-1 0 1,1 0-1,0 0 0,-1 0 1,1 0-1,-1 0 0,1 0 0,0 0 1,-1 0-1,1 0 0,-1 0 0,1 0 1,0-1-1,-1 1 0,1 0 0,-1 0 1,1 0-1,0-1 0,-1 1 1,1-1-1,0-78 315,-3 74-736,2 3 6,-1-1 1,1 0-1,-1 0 1,1 0-1,0 1 0,0-2 1,0 1-1,1 0 1,-1 0-1,1 0 1,-1 0-1,1 0 1,0 0-1,1-4 0,-1 7 319,0-5-1935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5568,'-11'0'4272,"26"0"74,28 1-3097,-12 0-532,59-5 0,43-19-371,-125 22-279,-1 0-1,1 1 1,12 0-1,-15 1-49,0-1 0,0 0 0,0 0 0,0-1 0,0 1 0,5-3-1,2-2-60,-11 4 17,0 0 0,0 1-1,0-1 1,1 0-1,-1 1 1,0 0 0,1-1-1,-1 1 1,0-1 0,1 1-1,-1 0 1,2 0-1,11 0-1102,0 0 293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5824,'0'0'1866,"0"-2"-1130,0-10 4219,3 14-4438,-2-1-484,-1 0 1,1-1-1,0 1 0,0-1 1,0 1-1,0-1 0,0 0 0,0 1 1,0-1-1,0 0 0,0 0 0,0 0 1,1 0-1,-1 0 0,0 0 0,0 0 1,0 0-1,0 0 0,2-1 0,28-7 443,-1-1-299,0 3 7,-1 1 1,33-1 0,-56 6-143,0 0-1,0-1 1,0 0 0,0 0-1,0-1 1,8-2-1,-8 2-92,-5 1 29,-1 1 0,1 0-1,-1 0 1,1-1 0,-1 1-1,1 0 1,0 0 0,-1 0 0,1 0-1,-1 0 1,1 0 0,-1 0-1,1 0 1,0 0 0,-1 0 0,1 0-1,-1 0 1,1 0 0,-1 1-1,1-1 1,-1 0 0,1 0 0,0 1-1,1 8-615,-2-7-471,-2-2 149,1 0 800,-1 1 0,1-1 1,-1 0-1,1 0 0,0 1 1,-1-1-1,1 1 0,0 0 0,-1-1 1,1 1-1,-1 1 0,0-1 26,1 0 0,-1-1 0,1 1 0,-1 0 0,0 0 0,1-1 0,-1 1 0,0-1 0,1 1 0,-1-1-1,-2 0 1,2 0 68,0 0 0,1 1 0,-1-1-1,1 0 1,-1 1 0,1-1 0,-1 1 0,1-1-1,-1 1 1,1 0 0,-1-1 0,0 2-1,0-1 34,1 0-1,0 0 1,-1-1 0,1 1-1,-1 0 1,1-1-1,-1 1 1,1-1-1,-1 0 1,1 1-1,-1-1 1,-1 0-1,1 0 3,-1 0 0,1 0 0,0 0 0,0 0 0,0 0 0,-1 0 0,1 1 0,0-1-1,0 1 1,0 0 0,0-1 0,0 1 0,0 0 0,0 0 0,0 0 0,0 1 0,-2 1-1,2-1 480,0 0-117,-8 8 293,10-10-583,-1 1 0,1-1 0,0 1 0,-1-1 0,1 1 0,0-1-1,0 1 1,-1-1 0,1 1 0,0-1 0,0 1 0,0 0 0,0-1 0,0 1 0,0-1 0,0 1 0,0 0 0,0-1-1,0 1 1,0-1 0,0 1 0,0 0 0,1 0 0,-1 1 129,0 191 1691,1-174-1745,5 37-1,-3-39 188,1 31 1,-4-32-111,-1-9-23,1-1-1,0 1 0,1-1 0,1 10 1,0-8-49,-1-6-67,0-1 0,-1 1 1,0-1-1,1 1 1,-1-1-1,0 1 1,0 0-1,0-1 1,0 1-1,0-1 1,0 1-1,0 0 1,0-1-1,-1 1 1,1-1-1,-1 1 1,1-1-1,-1 1 1,-1 2-1,-2 6 533,4-9-555,0 0 1,0-1-1,0 1 0,-1-1 1,1 1-1,0-1 1,0 1-1,0 0 0,-1-1 1,1 1-1,0-1 1,0 1-1,-1-1 0,1 1 1,-1-1-1,1 0 1,0 1-1,-1-1 0,1 1 1,-1-1-1,1 0 1,-1 1-1,1-1 0,-1 0 1,1 0-1,-2 1 0,-1-3 243,3 1-257,-1 0 1,1 1 0,0-1 0,-1 1 0,0-1 0,1 1 0,-1 0 0,1-1 0,-1 1 0,1-1 0,-1 1 0,0 0 0,1 0 0,-1-1 0,0 1 0,1 0 0,-1 0 0,0 0 0,1 0 0,-2 0-1,-2-1 39,0 0 0,0 0 0,0-1-1,1 1 1,-1-1 0,0 1-1,1-1 1,0 0 0,-1-1-1,-5-4 1,1 2 130,6 3-167,-1 0-1,1 0 0,0-1 1,0 1-1,0 0 1,0-1-1,0 1 1,0-1-1,0 0 0,1 0 1,-1 1-1,1-1 1,-1-5-1,0 4-14,1 0-1,0 1 1,-1-1-1,0 0 1,0 1-1,0-1 1,-4-4-1,-9-16 19,-8-18-2594,20 28 1313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4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4064,'0'0'9866,"0"2"-9380,0-2-473,0 1 0,0-1 0,0 1 0,0-1 0,0 0 0,0 1 0,0-1 0,0 0 0,0 1 0,0-1 0,0 1-1,0-1 1,0 0 0,1 1 0,-1-1 0,0 0 0,0 1 0,0-1 0,0 0 0,1 1 0,-1-1 0,0 0 0,0 1 0,1-1 0,-1 0 0,0 0 0,1 1 0,-1-1 0,0 0 0,1 0 0,-1 0 0,0 0 0,1 1 0,-1-1 0,0 0 0,1 0 0,-1 0 0,0 0 0,1 0 0,-1 0 0,1 0 0,-1 0 0,0 0 0,1 0 0,-1 0 0,0 0 0,1 0 0,1 0 16,0 0 0,-1 0 0,1 0 0,-1 0-1,1 1 1,-1-1 0,1 0 0,-1 1 0,2 0 0,-2-1-26,-1 1 11,1-1 1,0 1-1,-1-1 1,1 1-1,0-1 1,0 0 0,-1 1-1,1-1 1,0 0-1,0 1 1,0-1-1,-1 0 1,1 0 0,0 0-1,0 0 1,0 0-1,0 0 1,-1 0-1,1 0 1,0 0 0,0 0-1,0-1 1,-1 1-1,1 0 1,0 0-1,1-1 1,5-2 90,-2 2-41,0 0 0,0 1 0,0-1 1,0 1-1,9 1 0,-9-1 8,0 0 0,1 0-1,-1 0 1,0 0 0,10-3 0,-2-2 71,-10 4-121,0 0-1,0 0 0,0 0 1,0 0-1,0 1 1,0-1-1,4 1 0,2 0-111,-6 0 211,0 1 0,0-1 0,0 0 0,0 0-1,-1-1 1,1 1 0,0-1 0,5-1 0,-8 3-150,0-1 0,0 0 0,0 0 1,-1 0-1,1 1 0,0-1 0,0 0 0,0 0 0,0 0 1,0 0-1,0 1 0,-1-1 0,1 0 0,0 0 1,0 0-1,0 0 0,0 0 0,-1 0 0,1 0 0,0 1 1,0-1-1,0 0 0,-1 0 0,1 0 0,0 0 1,0 0-1,0 0 0,-1 0 0,1 0 0,0 0 0,0 0 1,-1 0-1,1 0 0,0 0 0,0 0 0,0 0 1,-1 0-1,1-1 0,0 1 0,0 0 0,0 0 0,0 0 1,-1 0-1,1 0 0,0 0 0,0-1 0,0 1 1,0 0-1,-1 0 0,1 0 0,0 0 0,0-1 0,0 1 1,0 0-1,0 0 0,0-1 0,0 2-13,0-1-1,0 0 0,0 0 1,0 0-1,0 0 1,0 0-1,0 0 1,0 0-1,0 0 0,0 0 1,0 0-1,0 0 1,0 0-1,0 1 1,0-1-1,0 0 0,0 0 1,0 0-1,0 0 1,0 0-1,0 0 1,0 0-1,0 0 0,0 0 1,-1 0-1,1 0 1,0 0-1,0 0 1,0 1-1,0-1 0,0 0 1,0 0-1,0 0 1,0 0-1,0 0 1,0 0-1,0 0 0,0 0 1,0 0-1,0 0 1,0 0-1,-1 0 1,1 0-1,0 0 0,0 0 1,0 0-1,0 0 1,0 0-1,0 0 1,0 0-1,0 0 0,0 0 1,0 0-1,0 0 1,-1 0-1,1 0 1,-11 0-1686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5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43 4576,'0'0'4890,"0"-2"-4580,0-8 106,0 8-107,3 2 64,-3 0-357,0 0 0,1 0 0,-1 0 0,1 0 0,-1 0 0,1 0-1,-1 0 1,1 0 0,-1 0 0,0 0 0,1-1 0,-1 1 0,1 0 0,-1 0-1,0 0 1,1-1 0,-1 1 0,0 0 0,1 0 0,-1-1 0,0 1 0,1 0-1,-1-1 1,0 1 0,1 0 0,-1-1 0,0 1 0,0 0 0,0-1 0,1 1-1,-1-1 1,0 1 0,0 0 0,0-1 0,0 1 0,0-1 0,0 1-1,0-1 1,0 1 0,0-1 0,0 0 0,0-1 539,-2 0-363,-7-8-48,6 8 192,1 2-310,-7 2-10,4 4 17,5-5-32,0-1-1,0 0 1,0 1 0,0-1 0,-1 0 0,1 1 0,0-1-1,0 0 1,-1 0 0,1 1 0,0-1 0,0 0 0,-1 0 0,1 1-1,0-1 1,-1 0 0,1 0 0,0 0 0,-1 1 0,1-1-1,0 0 1,-1 0 0,1 0 0,0 0 0,-1 0 0,1 0 0,-1 0-1,1 0 1,0 0 0,-1 0 0,0 0-5,1 0 0,0 0 0,0 0 0,0 0 0,0 1 0,-1-1 0,1 0 0,0 0 1,0 0-1,0 0 0,0 1 0,0-1 0,-1 0 0,1 0 0,0 0 0,0 1 0,0-1 0,0 0 0,0 0 0,0 0 0,0 1 0,0-1 0,0 0 0,0 0 1,0 0-1,0 1 0,0-1 0,0 0 0,0 0 0,0 1 0,0-1 0,0 0 0,0 0 0,0 0 0,0 1 0,0-1 5,1 0 0,-1 1 0,0-1 0,0 0 0,0 0 0,0 0 0,0 1 0,0-1 0,0 0 0,0 0 0,0 0 0,0 1 0,0-1 0,0 0 0,0 0 0,0 1 0,0-1 0,0 0 0,0 0 0,0 0 0,-1 1 0,1-1 0,0 0 0,0 0 0,0 0 0,0 0 0,0 1-1,0-1 1,-1 0 0,1 0 0,0 0 0,0 0 0,0 1 0,-1-1 0,1 0 0,-6 0 12,12 0-20,-4 0-105,-4 0 197,2 0-90,-1 0-1,1 0 1,-1 0-1,1-1 1,0 1-1,-1 0 1,1 0-1,-1 0 1,1 1 0,0-1-1,-1 0 1,1 0-1,-1 0 1,1 0-1,0 0 1,-1 0-1,1 0 1,0 1 0,-1-1-1,1 0 1,0 0-1,-1 1 1,1-1-1,0 0 1,-1 0-1,1 1 1,0-1 0,0 0-1,-1 1 1,1-1-1,0 0 1,0 1-1,0-1 1,0 0-1,-1 1 1,1-1 0,0 1-1,0-1 1,0 0-1,0 1 1,0-1-1,0 1 1,0-1-1,0 0 1,0 1 0,0-1-1,0 1 1,0 0-1,0 1 129,0 12 106,1-10-263,-2-3 25,1-1 1,0 0 0,0 1 0,0-1 0,0 0 0,0 0 0,0 1 0,0-1 0,0 0 0,0 1 0,0-1 0,0 0-1,0 1 1,0-1 0,0 0 0,0 1 0,0-1 0,0 0 0,0 0 0,0 1 0,0-1 0,1 0 0,-1 1 0,0-1 0,0 0-1,0 0 1,0 1 0,1-1 0,-1 0 0,0 0 0,1 1 0,-1-1 8,1 0-1,-1 0 1,0 0-1,1 0 1,-1 0 0,1 0-1,-1 0 1,1 0 0,-1 0-1,0 0 1,1 0-1,-1 0 1,1 1 0,-1-1-1,0 0 1,1 0-1,-1 0 1,1 1 0,-1-1-1,0 0 1,1 1 0,-1-1-1,0 0 1,0 1-1,1-1 1,-1 0 0,0 1-1,0-1 1,1 0 0,-1 1-1,0-1 1,0 1-1,0-1 1,0 1 0,0-1-1,0 0 1,0 1-1,0-1 1,0 1 0,0-1-1,0 1 1,0 2 53,3-3 97,-2 0-128,1 0 1,-1 0 0,1 1 0,-1-1-1,1 1 1,-1-1 0,1 1 0,-1 0-1,1 0 1,-1-1 0,0 1 0,0 0-1,1 0 1,1 2 0,-3-2-33,1-1-1,-1 0 1,1 1 0,-1-1 0,1 0-1,-1 1 1,1-1 0,0 0-1,-1 0 1,1 0 0,-1 1 0,1-1-1,-1 0 1,1 0 0,0 0-1,-1 0 1,1 0 0,-1 0 0,1 0-1,0 0 1,-1 0 0,1-1-1,0 1 1,1 0-10,-1 0 21,-1-1 3,1 1-1,0 0 0,-1 0 0,1 0 0,0 0 1,-1 0-1,1 0 0,0 0 0,0 0 0,-1 0 1,1 1-1,0-1 0,-1 0 0,1 0 0,0 1 1,-1-1-1,2 1 0,-2-1-4,0 1 1,0-1-1,0 1 0,0-1 1,0 1-1,0-1 0,0 0 1,0 1-1,0-1 1,1 1-1,-1-1 0,0 1 1,0-1-1,0 0 0,0 1 1,1-1-1,-1 1 1,0-1-1,0 0 0,1 1 1,-1-1-1,0 0 0,1 0 1,-1 1-1,0-1 0,1 0 1,-1 0-1,0 1 1,1-1-1,-1 0 0,1 0 1,-1 0-1,1 0 0,-1 1 1,0-1-1,1 0 0,-1 0 1,1 0-1,-1 0 1,1 0-1,0 0 0,3 2 92,7 5-16,-10-7-66,-1 0 0,1 1-1,0-1 1,0 0 0,0 1 0,0-1 0,-1 1-1,1 0 1,0-1 0,0 1 0,-1 0 0,1-1-1,-1 1 1,1 0 0,0-1 0,-1 1 0,0 0-1,1 0 1,-1 0 0,1 0 0,-1 0 0,0-1 0,1 1-1,-1 0 1,0 2 0,0-3-11,0 0 0,0 1 0,0-1 0,0 1 0,-1-1 0,1 1 0,0-1 0,0 1 0,0-1 0,1 1 0,-1-1 0,0 0 0,0 1 0,0-1 0,0 1 0,0-1 0,0 1 0,1-1 0,-1 0 1,0 1-1,0-1 0,1 1 0,-1-1 0,0 0 0,1 1 0,-1-1 0,0 0 0,1 0 0,-1 1 0,0-1 0,1 0 0,-1 0 0,1 1 0,-1-1 0,0 0 0,1 0 0,-1 0 0,1 0 0,-1 0 0,1 1 0,-1-1 0,1 0 0,-1 0 0,1 0 0,0-1 0,-1 2 9,0-1 1,0 0-1,1 0 0,-1 0 0,0 0 0,0 1 0,0-1 0,0 0 0,1 0 1,-1 1-1,0-1 0,0 0 0,0 0 0,0 1 0,0-1 0,0 0 1,0 0-1,0 1 0,0-1 0,0 0 0,0 0 0,0 1 0,0-1 0,0 0 1,0 0-1,0 1 0,0 4 35,0-3 241,0 4-154,-1 10 340,1-16-466,-1 1 0,1-1 0,0 0 0,0 1 0,0-1 1,-1 0-1,1 1 0,0-1 0,0 0 0,-1 1 1,1-1-1,0 0 0,-1 1 0,1-1 0,0 0 0,-1 0 1,1 0-1,0 1 0,-1-1 0,1 0 0,-1 0 0,1 0 1,0 0-1,-1 0 0,1 0 0,-1 0 0,1 0 1,0 0-1,-2 0 0,-2 3 50,3-2-45,0 0 9,0 0-1,0 0 1,0-1 0,0 1-1,0 0 1,-1 0 0,1-1-1,0 1 1,0 0 0,0-1 0,-1 1-1,1-1 1,0 1 0,-1-1-1,1 0 1,0 0 0,-1 0-1,1 0 1,-3 0 0,3 0-17,1 0 0,0 0 0,-1 0 1,1 0-1,0 0 0,-1 0 1,1 0-1,0 0 0,-1 1 0,1-1 1,-1 0-1,1 0 0,0 0 1,-1 0-1,1 0 0,0 1 1,0-1-1,-1 0 0,1 0 0,0 1 1,-1-1-1,1 0 0,0 0 1,0 1-1,-1-1 0,1 0 0,0 1 1,-7 6-9,-3-5 57,0-1 0,0 0 0,0-1 0,-19-1 1,2 0 296,26 1-355,-1 0 0,0 0 0,1-1 0,-1 1 0,1-1 0,-1 1 0,1-1 0,0 0 1,-1 0-1,1 1 0,0-1 0,-1 0 0,1 0 0,-2-2 0,2 2 9,1 1 0,0 0-1,-1-1 1,1 1 0,-1 0 0,1-1-1,-1 1 1,1 0 0,-1 0 0,1 0-1,-1 0 1,1-1 0,-1 1-1,1 0 1,-1 0 0,1 0 0,-1 0-1,0 0 1,1 0 0,-1 0 0,1 0-1,-1 0 1,1 1 0,-1-1 0,0 0-1,1 0 3,-2 0 222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28 863 6048,'-5'6'988,"3"-5"-811,0 1 0,0-1 0,0 1 0,1 0-1,-1 0 1,1 0 0,-1 0 0,1 0 0,0 0 0,-1 0 0,1 0 0,0 0 0,1 0 0,-1 1-1,-1 2 1,2-3 271,0 1 144,1-3-538,-1 1 0,0 0 0,0-1 0,1 1 0,-1 0-1,0-1 1,1 1 0,-1 0 0,1-1 0,-1 1 0,1-1-1,-1 1 1,1-1 0,-1 1 0,1-1 0,0 1 0,-1-1 0,1 1-1,0-1 1,-1 0 0,1 1 0,0-1 0,-1 0 0,1 0-1,0 0 1,0 1 0,-1-1 0,1 0 0,0 0 0,0 0-1,-1 0 1,1 0 0,1-1 0,5 1 151,0 0 0,0 0 0,10-3 0,15-6 2,-1-1 0,33-15 0,-40 15-161,-9 5-23,-1-2 0,24-13 0,-24 10-17,16-16 1,-16 13-4,42-36 77,0-11 187,0 8-54,-3-8 27,-40 45-186,-1-1 1,0-1-1,-1 1 0,14-32 1,-16 31 55,-1-1 1,0 0-1,-1-1 1,-1 0-1,-1 0 1,5-29-1,-7-59 513,-4 79-766,1-74 116,0 99 4,0 0 0,0 0 0,-1 0 0,0 0 0,1 0 0,-1 1 0,0-1 0,0 0 0,-1 0-1,-1-2 1,2 2-16,-4-14-350,1 22 439,1 0-1,-1-1 1,1 1 0,0 0 0,-3 9 0,5-13-48,1 1 0,-1 0 0,0-1 0,1 1 1,-1-1-1,0 1 0,0-1 0,0 1 1,0-1-1,0 0 0,-1 1 0,1-1 1,-2 1-1,2-1-2,0 0 0,0 0 0,-1 1 0,1-1 0,0 0 0,0 0 0,0 1 0,-1 1 1,-7 32-17,6-29-1,0-1 0,0 0 0,-7 9 1,-8 15-13,12-17 46,4-8-9,1 0 0,-1 0 1,0 0-1,0 0 1,-1-1-1,1 1 1,-1-1-1,1 0 0,-6 5 1,-8 3 49,12-9-42,1 0-1,-1 1 1,0 0-1,1-1 0,-1 2 1,1-1-1,0 0 1,-4 6-1,5-5-7,-1-1 0,0 0 0,0 1 0,0-1 0,0 0 0,0 0 0,-7 4 0,-14 7 19,18-9-7,5-4-17,-1 0 0,1 0 0,0-1 0,0 1 0,-1 0 0,1 0 0,-1-1 0,1 1 0,-1-1 0,1 1 0,-1-1 0,-2 1-1,4-1-11,0 0-1,0 0 1,0 0-1,0 0 1,0 0-1,0 0 1,0 0-1,0 0 1,0 0-1,0 0 1,0 1-1,0-1 1,0 0-1,0 0 1,0 0-1,0 0 1,0 0-1,0 0 1,0 0-1,0 0 1,0 0-1,0 0 1,0 0-1,0 0 1,0 0-1,0 0 1,0 0-1,0 1 1,0-1-1,0 0 1,0 0-1,0 0 1,0 0-1,0 0 1,0 0-1,0 0 1,0 0-1,0 0 1,0 0-1,0 0 1,0 0-1,0 0 1,0 0-1,0 0 1,0 0-1,1 1-25,0 0 1,0 0-1,0 0 0,0 0 1,0 0-1,0-1 0,1 1 1,-1 0-1,0-1 0,1 1 0,-1-1 1,0 0-1,1 1 0,-1-1 1,3 0-1,18 4-156,-12-1 169,-2-1 15,0 0 0,1 0 0,-1-1 0,1 0 0,9 0 0,56 5-80,17 2 120,-65-8-53,0 2 0,-1 0 0,30 8 0,-37-6 105,-1 0 1,1-1-1,0-1 0,0-1 0,20-1 1,-37 0-75,2 0 90,0 0 0,-1 0 0,1 0-1,0 1 1,-1-1 0,1 1 0,0 0 0,4 2 0,-7-3-82,1 0 1,-1 1-1,1-1 1,-1 0-1,1 0 1,-1 1-1,1-1 0,-1 0 1,1 0-1,-1 0 1,1 0-1,-1 0 0,1 0 1,-1 0-1,1 0 1,0 0-1,-1 0 1,1 0-1,-1 0 0,1 0 1,-1 0-1,1-1 1,-1 1-1,1 0 0,-1 0 1,1-1-1,-1 1 1,0 0-1,1-1 1,-1 1-1,1 0 0,-1-1 1,0 1-1,1 0 1,-1-1-1,1 0 0,3-2 189,-4 3-203,0 0 1,0 0-1,0 0 0,0 0 1,1 0-1,-1 0 1,0 0-1,0-1 0,0 1 1,0 0-1,0 0 1,0 0-1,0 0 1,0 0-1,0 0 0,1 0 1,-1 0-1,0 0 1,0 0-1,0 0 0,0-1 1,0 1-1,0 0 1,0 0-1,0 0 1,0 0-1,0 0 0,0 0 1,0 0-1,0 0 1,0-1-1,0 1 0,0 0 1,0 0-1,0 0 1,0 0-1,0 0 0,0 0 1,0 0-1,0-1 1,0 1-1,0 0 1,-10-11 502,9 11-486,-4-6 114,0 1-1,-1 1 1,1-1 0,-1 1-1,0 0 1,-12-6-1,9 7-74,1 0-1,0 0 1,0-1-1,-11-7 1,-20-11-38,9 4 96,1-1 1,-42-36-1,50 37-77,-14-9-106,14 1 21,7 17 73,13 8-32,-1 0 1,0 0 0,0 0 0,1 0-1,-1-1 1,1 1 0,-1 0 0,1-1-1,-1 1 1,1-1 0,0 1 0,0-1-1,0 1 1,-2-5 0,-2-15-485,-1 16-14,19 6-2669,8 1 161,-19-1 2802,-1 0 1,1 0-1,0-1 0,-1 1 0,1 0 0,-1 1 0,1-1 0,-1 0 1,1 2-1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5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84 3488,'0'0'1968,"-2"-2"-987,-10-10 2390,1 0-1851,8 10-400,3 2-1105,0 0 1,1 0 0,-1-1-1,0 1 1,0 0 0,0 0 0,0 0-1,0-1 1,0 1 0,0 0-1,0 0 1,1 0 0,-1-1-1,0 1 1,0 0 0,0 0 0,0-1-1,0 1 1,0 0 0,0 0-1,-1-1 1,1 1 0,0 0 0,0 0-1,0 0 1,0-1 0,0 1-1,0 0-14,0 0 0,0 0 0,0 0 0,0 0-1,0-1 1,-1 1 0,1 0 0,0 0 0,0 0-1,0 0 1,0 0 0,0 0 0,0 0-1,0 0 1,0 0 0,0 0 0,0 0 0,0 0-1,0-1 1,0 1 0,0 0 0,0 0 0,0 0-1,0 0 1,0 0 0,0 0 0,0 0 0,0 0-1,0 0 1,0 0 0,0 0 0,0 0 0,0 0-1,1-1 1,-1 1 0,0 0 0,0 0 0,0 0-1,0 0 1,0 0 0,0 0 0,0 0 0,0 0-1,0 0 1,0 0 0,0 0 0,0 0 0,0 0-1,0 0 1,0 0 0,1 0 0,-1 0 0,0 0-1,0 0 1,0 0 0,0 0 0,0 0 0,0 0-1,0 0 1,0 0 0,0 0 0,0 0-1,1 0 1,10 5 101,5-12 26,-9 5-72,0 1 1,0 0 0,0 0 0,0 1 0,11 1 0,27-2 76,-27-2-161,8-1-51,39-1 0,-51 5 133,-1-1 0,1 0 1,-1-2-1,17-3 1,-23 4 26,0 1-1,0 1 1,0-1 0,14 2 0,0-1 475,-21 0-541,1 1 0,-1-1 1,1 0-1,-1 0 1,1 0-1,-1 0 1,1 0-1,-1 0 1,1 0-1,-1 0 1,1 0-1,-1 0 1,0-1-1,1 1 1,-1 0-1,1 0 0,-1 0 1,1-1-1,-1 1 1,0 0-1,1 0 1,-1-1-1,0 1 1,1 0-1,-1-1 1,0 1-1,1 0 1,-1-1-1,0 1 1,1 0-1,-1-1 0,1-8-5085,-13 12 377,12-3 4479,0 1 1,-1 0 0,1-1-1,0 1 1,-1 0 0,1 0-1,0-1 1,0 1 0,0 0-1,0 0 1,0-1 0,0 1-1,0 1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5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2304,'0'0'752,"2"0"-453,-2 0-206,1 0 1,-1 0 0,0 0 0,1 0 0,-1 0 0,1 0 0,-1 0 0,0 0 0,1 0 0,-1 0 0,1 0 0,-1 0 0,0 0 0,1 0 0,-1 0-1,1 1 1,-1-1 0,0 0 0,1 0 0,-1 0 0,0 1 0,1-1 0,-1 0 0,0 0 0,0 1 0,1-1 0,-1 0 0,0 1 0,0-1-1,1 0 1,-1 1 0,0-1 0,0 0 0,0 1 0,0-1 0,1 1 0,-1-1 0,0 0 0,0 1 0,0-1 0,0 1 0,0-1 0,0 0-1,0 1 1,0-1 0,0 1 0,0-1 0,-1 1 0,-1 3 663,0-1-633,0 0 0,0 0 0,0 0-1,0 0 1,0 0 0,1 0-1,-1 0 1,1 1 0,0-1 0,-1 6-1,-4 37 272,3-25-252,-1 7-26,1-9 67,-1 35 0,4 253 2718,0-307-2882,0 0 1,0 1 0,0-1 0,0 1 0,0-1 0,0 1-1,0-1 1,0 0 0,0 1 0,0-1 0,0 1 0,0-1-1,0 1 1,-1-1 0,1 0 0,0 1 0,0-1 0,0 1-1,-1-1 1,1 0 0,0 1 0,0-1 0,-1 0 0,1 1-1,0-1 1,-1 0 0,1 1 0,0-1 0,-1 0-1,1 0 1,-1 1 0,-5 3 486,3 1-181,-1 0 53,-8-6 4,-32-13 193,32 11-511,0-1 1,0-1-1,0 0 1,1 0-1,-1-1 1,-10-8-1,-2-5-51,-19-13-65,35 28-17,1 0-1,1-1 1,-1 0 0,1-1-1,0 1 1,-11-13 0,15 15-46,0 0 0,0 1 0,1-1 0,-1 0 0,1 0 0,0 0 0,0-1 0,0 1 0,0 0 0,0 0 0,1-1 0,0 1 0,-1 0 1,1-1-1,0 1 0,0 0 0,1-1 0,-1 1 0,2-4 0,-1 4-222,0 0 0,0-1 0,1 1 0,-1 0 0,1 0 0,0 0 0,2-3 0,21-22-1525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7:5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6880,'-14'-14'3552,"14"0"64,14 14-2624,0 0-800,28-14 192,-14 14-256,13-14-32,1 14-64,14 0-2368,-14 0 1280,0 0-4992,0 0 3360,-14-14 288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4736,'-42'0'8181,"44"0"-8026,31-1 84,-20 0-143,0 0 0,1 2 1,25 3-1,-23 0 44,-7-2-22,0 0 0,0-1 1,16 2-1,18-3 783,-25 0-1553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0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4896,'-14'14'2496,"14"-1"-416,0 1-704,0 14-832,0 0 448,0 0-576,0 0-96,14 14-192,-14-14 256,0 0-192,-14 0-320,14 0 64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8800,'0'0'5888,"14"0"-5376,0 0 352,28 0-512,-14 0 159,14 0-287,0 0-1471,14-14 671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 5312,'-1'0'218,"-1"0"1,1 1-1,0-1 0,-1 0 1,1 0-1,-1 1 0,1-1 1,0 1-1,-1-1 0,1 1 1,0 0-1,0-1 1,-1 1-1,1 0 0,0 0 1,0 0-1,-2 2 0,3-3-157,-1 1 0,1-1 0,0 0-1,-1 1 1,1-1 0,0 1-1,-1-1 1,1 1 0,0-1-1,0 1 1,0-1 0,-1 1 0,1-1-1,0 1 1,0-1 0,0 1-1,0 0 1,0-1 0,0 1 0,0 0-1,-1 4 207,-3 2-4,3-6-240,0 0 0,1 1 0,-1-1 0,0 0 0,1 1 1,-1-1-1,1 0 0,-1 1 0,1-1 0,0 1 0,-1-1 0,1 0 0,0 3 0,0-4-18,0 1-1,0 0 1,0 0 0,0-1-1,0 1 1,0 0-1,0 0 1,0-1 0,0 1-1,1 0 1,-1-1-1,0 1 1,0 0 0,2 1-1,6-1 31,-8-1-37,5-2-41,-2-2-39,0 0 0,0 0 0,-1-1 0,1 1 0,2-10 0,4-4 57,-6 13 43,-3 4-16,1 1 0,-1-1-1,0 1 1,0-1-1,1 1 1,-1-1 0,0 1-1,0-1 1,0 1 0,1-1-1,-1 0 1,0 1 0,0-1-1,0 1 1,0-1-1,0 0 1,-1-1 15,0 1 1,1-1-1,-1 1 0,0 0 0,0-1 0,0 1 1,0 0-1,0 0 0,-2-2 0,2 2 10,-1 0 0,0 0-1,1 0 1,-1 0-1,0 0 1,1 0 0,-1 1-1,0-1 1,0 0 0,1 1-1,-1 0 1,-3-1-1,-26 0 307,23 1-340,5 0-19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1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2 3552,'58'0'3269,"-51"-2"-2341,-23 6 1339,-12 6-1380,-65 20 636,82-28-1457,-57 14 757,-76 5 0,65-16-215,4 4-197,-62 5 154,129-12-585,-1-1 0,0 0 0,1-1 0,-1 0 0,0 0 0,1-1 0,-1 0 0,1 0 0,-1-1 0,1 0 0,-10-4 0,9 4-1996,60-8-3221,-48 11 4966,0-1 1,0 1-1,0 0 0,-1-1 0,1 1 1,0 0-1,-1 1 0,4 1 0,-6-3 271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1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14 5216,'-1'0'148,"-1"0"1,1 0-1,-1 0 1,1 0-1,0-1 0,-1 1 1,1-1-1,-1 1 1,1-1-1,0 1 1,0-1-1,-1 0 1,1 0-1,0 0 0,0 1 1,0-1-1,-2-2 1,3 3-146,0-1 1,0 1 0,0 0-1,0 0 1,-1 0 0,1 0-1,0 0 1,0 0 0,0 0-1,0 0 1,0 0 0,0-1-1,0 1 1,0 0-1,0 0 1,0 0 0,0 0-1,-1 0 1,1 0 0,0 0-1,0 0 1,0 0 0,0 0-1,0 0 1,0 0 0,0 0-1,0 0 1,-1 0 0,1 0-1,0 0 1,0 0 0,0 0-1,0 0 1,0 0-1,0 0 1,0 0 0,0 0-1,-1 0 1,1 0 0,0 0-1,0 0 1,0 0 0,0 0-1,0 0 1,0 0 0,0 1-1,0-1 1,0 0 0,0 0-1,-1 0 1,1 0-1,0 0 1,0 0 0,0 0-1,0 0 1,0 1 0,-7 4 73,-1 0 0,0-1 0,-8 5 0,16-9-76,-42 16 276,27-7-139,12-6-82,-1-1 0,1 0 0,-1 0-1,1 0 1,-1 0 0,-7 2-1,-3-2 212,11-2-178,-1 1 0,1-1 1,0 1-1,0 0 0,-1 0 0,1 0 0,0 0 1,0 1-1,0-1 0,-4 4 0,-3 1 299,0-1-1,0 0 1,0-1-1,-19 6 0,28-10-361,-3 2 11,-1 0 1,1 0-1,0 0 0,0 1 1,0-1-1,1 1 0,-1 0 1,-4 4-1,-20 11 123,3 20-144,24-37-16,1 0 0,-1 1-1,1-1 1,0 1 0,-1-1 0,1 1 0,0-1-1,0 0 1,0 1 0,0-1 0,0 1-1,1-1 1,-1 1 0,0-1 0,1 1 0,-1-1-1,1 0 1,-1 1 0,1-1 0,-1 0 0,1 1-1,0-1 1,1 2 0,2 4 0,0 2 0,-4-8 0,1 0 0,-1 1 0,1-1 0,0 0 0,-1 0 0,1 1 0,0-1 0,0 0 0,0 0 0,0 0 0,0 0 0,0 0 0,0 0 0,0 0 0,2 0 0,3 3 21,-1 0 1,2-1 0,-1 0 0,0 0-1,1-1 1,-1 1 0,1-2 0,0 1-1,-1-1 1,1 0 0,0 0 0,13-1-1,34 0 513,-54 0-497,1 1 0,0-1 1,-1 0-1,1 0 0,-1 0 1,1 0-1,-1-1 1,1 1-1,-1 0 0,1 0 1,-1 0-1,1 0 0,-1-1 1,1 1-1,-1 0 0,1 0 1,-1-1-1,1 1 1,-1 0-1,1-1 0,-1 1 1,0 0-1,1-1 0,-1 1 1,0-1-1,1 1 1,-1-1-1,0 1 0,1-1 1,-1 1-1,0-1 0,0 1 1,0-1-1,1 1 0,-1-1 1,0 1-1,0-1 1,0 1-1,0-1 0,0 1 1,0-1-1,0 0 0,-1-3 212,0-1 0,0 1 0,0 0 0,-3-7 0,-1-2 110,5 11-331,-2-5 121,0-1 0,0 1 0,-6-11 0,7 15-146,1 1-1,-1-1 0,0 1 1,1-1-1,0 1 1,0-1-1,-1 0 0,1 1 1,1-1-1,-1-3 1,1-4-30,-1 0-26,0 1 0,0-1 0,1 1-1,4-15 1,-4 20-233,0 1 0,1-1-1,-1 1 1,1-1 0,0 1 0,0 0-1,0 0 1,1 0 0,-1 0 0,1 0-1,0 0 1,0 1 0,0-1 0,5-3-1,18-8-3563,2 0 1210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1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6304,'-12'12'2032,"10"-10"-1238,2 12 412,0 224 1076,0-235-2183,0 0 0,-1 1 0,1-1 0,-1 1 0,0-1 0,0 0 0,0 1 0,0-1-1,0 0 1,-4 5 0,5-7-89,0-1 1,0 0-1,0 0 0,-1 0 0,1 0 1,0 1-1,0-1 0,0 0 0,0 0 1,0 0-1,0 1 0,-1-1 0,1 0 0,0 0 1,0 1-1,0-1 0,0 0 0,0 0 1,0 1-1,0-1 0,0 0 0,0 0 1,0 1-1,0-1 0,0 0 0,0 0 1,0 1-1,0-1 0,0 0 0,1 0 0,-1 0 1,0 1-1,0-1 0,0 0 0,0 0 1,0 0-1,1 1 0,-1-1 0,0 0 1,0 0-1,0 0 0,0 0 0,1 1 0,-1-1 1,0 0-1,1 0 3,0-1 1,0 1-1,0-1 1,0 1-1,-1-1 0,1 1 1,0-1-1,0 0 1,-1 1-1,1-1 0,0 0 1,-1 0-1,1 1 1,-1-1-1,1 0 0,-1 0 1,0 0-1,1-1 1,3-6-30,1-2-9,0 0 0,9-13 0,9-8 20,-12 13-20,-7 10-14,0 1-1,1 0 1,-1 0-1,1 0 1,7-6-1,-7 7 17,9-7-132,0-1 1,18-12 0,-28 23 130,1 0 1,0 0 0,0 1-1,-1-1 1,2 1 0,-1 0 0,0 0-1,0 1 1,0 0 0,1 0-1,-1 0 1,7 0 0,-9 1 95,-1 0 0,1 0 0,0 1 0,-1-1 0,1 1 0,-1-1 0,1 1 0,0 0 0,-1 0 0,0 0 0,1 0 0,-1 0 0,0 1 0,3 1 0,-3-2-32,-1 0-6,1 1 1,-1-1-1,1 0 1,-1 1-1,0-1 0,0 1 1,0-1-1,0 1 1,0-1-1,0 1 0,0 0 1,0 0-1,-1-1 1,1 1-1,-1 0 1,1 0-1,-1 0 0,0 0 1,1 0-1,-1 0 1,0 0-1,0-1 0,-1 1 1,1 3-1,1 20 194,2-15-202,0 0 0,-1-1 0,0 2 0,-1-1 0,0 0 0,-1 0 0,0 0 0,-2 17 1,1-25 15,0 0 0,0 0 0,1 1 0,-1-1 0,1 0 0,-1 1 0,1-1 0,0 0 0,0 1 0,0-1 0,0 0 0,1 0 0,-1 1 0,0-1 0,1 0 1,1 5-1,-1-6-43,0 2-10,-1-1 0,1 1-1,0-1 1,-1 1 0,0 0 0,0 0-1,0-1 1,0 1 0,0 4-1,0-6-51,0-1 0,0 1 0,-1-1-1,1 1 1,0 0 0,0-1-1,0 1 1,0-1 0,-1 1 0,1-1-1,0 1 1,-1-1 0,1 1-1,0-1 1,-1 1 0,1-1 0,-1 1-1,1-1 1,-1 0 0,1 1-1,-1-1 1,1 0 0,-1 1 0,1-1-1,-1 0 1,1 0 0,-1 1-1,1-1 1,-1 0 0,-1 0 0,-2-2-1511,-6-10-1274,8-2 934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6560,'0'-12'2265,"1"-13"-1057,-1 24-1168,0 0 0,0 0 0,1 0 0,-1 0 1,1 0-1,-1 1 0,1-1 0,-1 0 1,1 0-1,-1 0 0,1 0 0,0 1 0,0-1 1,-1 0-1,1 1 0,0-1 0,0 0 1,0 1-1,1-1 0,0 0 48,0 0 0,0 0-1,0-1 1,0 1 0,0-1 0,0 1-1,-1-1 1,1 1 0,0-1 0,-1 0-1,1 0 1,1-3 0,16-19 483,46-55-38,-63 78-528,-1-1 0,1 1 0,-1-1 0,1 1 0,0 0 0,-1 0 0,1 0 0,0 0 0,0 0 0,0 0 0,0 0 0,0 1 0,0-1 0,4 0 0,5-1 70,0-3 12,-11 5-80,0 0-1,0 0 1,0 0-1,0-1 0,0 1 1,0 0-1,0 0 0,1 0 1,-1 0-1,0 0 1,0 0-1,0 0 0,0 0 1,0 0-1,0 0 0,0 0 1,0 0-1,1 0 1,-1 0-1,0 0 0,0 0 1,0 0-1,0 0 1,0 0-1,0 0 0,0 0 1,1 0-1,-1 0 0,0 0 1,0 0-1,0 0 1,0 0-1,0 0 0,0 0 1,0 1-1,0-1 1,0 0-1,0 0 0,1 0 1,-1 0-1,0 0 0,0 0 1,0 0-1,0 0 1,0 0-1,0 1 0,0-1 1,0 0-1,4 4 202,1 0 19,-4-4-189,-1 1-1,1-1 1,0 1-1,-1 0 0,1-1 1,-1 1-1,1 0 1,-1-1-1,1 1 0,-1 0 1,1-1-1,-1 1 1,0 0-1,1 0 1,-1 0-1,0-1 0,0 1 1,1 1-1,8 34 259,7 19 576,-14-50-1223,0 0 1,0 0-1,1 0 0,0 0 1,0 0-1,0 0 1,7 6-1,4 3-1398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57 8544,'28'55'3872,"28"-27"-3360,-42-14 640,14 14-736,0-14-32,-1 14-224,1-14 32,0 0-128,-14 0-1632,14 0 832,-14 0-2304</inkml:trace>
  <inkml:trace contextRef="#ctx0" brushRef="#br0" timeOffset="0.5">433 29 7296,'0'-28'3744,"-14"28"-2048,14 14-1024,-14 0 512,0 0-704,-14 13-64,0 15-256,-28-14-160,15 0-32,-1 0-1312,-14 0 736,14-14-1312,0 0 1088,14 0-1408,0 0 1248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41 8384,'0'0'133,"0"-1"0,0 1 0,0-1 0,0 1-1,0-1 1,-1 1 0,1-1 0,0 1 0,0-1 0,0 1 0,-1 0 0,1-1 0,0 1 0,-1-1 0,1 1 0,0 0 0,-1-1 0,1 1 0,0 0 0,-1-1-1,1 1 1,-1 0 0,1-1 0,-1 1 0,-17-5 1262,-25 6-1097,30-1 126,1 1-413,1-2 0,0 0 0,-1 0 0,1-1 0,-14-4 0,21 5-29,-6-1-119,-1 1 1,1 0-1,0 1 0,-12 1 1,3 0 51,17-2 75,1 1 1,-1 0-1,0 0 1,0-1-1,1 1 1,-1-1-1,0 0 1,1 1 0,-1-1-1,1 0 1,-3-1-1,3 1 2,1 1 0,-1-1 0,0 1 0,0-1 0,1 1 0,-1-1 0,0 1 0,0 0 0,0-1 0,0 1 0,1 0 0,-1 0 0,0-1-1,0 1 1,0 0 0,0 0 0,0 0 0,0 0 0,0 0 0,1 1 0,-1-1 0,0 0 0,0 0 0,-1 1 0,-2 1-61,0-1 32,1 1-1,0 0 1,0-1-1,0 1 1,-5 4 0,2 2 211,0 0 1,0 0 0,-6 12-1,2 2-54,1 0 0,0 1-1,2-1 1,-6 33 0,-9 29 103,6-40-60,-8 26 58,-29 104 523,51-166-710,-24 87 606,25-92-618,1-1-1,-1 1 1,1 0-1,0-1 1,-1 1-1,1-1 1,1 4-1,-1-2 15,2 1 71,0-4-81,1 1 1,-1-1-1,1 1 0,-1-1 1,1 0-1,0 0 1,-1 0-1,1 0 0,0-1 1,0 1-1,0-1 1,-1 1-1,1-1 0,3 0 1,8 0-17,27-4 0,-18 0 31,-5 1-115,36-2 0,-37 5-1079,30-7-1,-31 4-1148,27-1-1,-12 4-219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8896,'-28'0'4032,"56"-14"-3520,-14 14 448,0 14-640,13-14-64,1 0-160,14 0 64,-14 0-96,14 14-2496,0-14 1344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7712,'0'0'3520,"28"0"-3072,-14 0 832,0 0-800,0 0-64,14 0-256,-14 0-672,14 0 256,0 0-1952,-14 0 1248</inkml:trace>
  <inkml:trace contextRef="#ctx0" brushRef="#br0" timeOffset="1">98 42 5472,'0'14'2496,"0"0"-2176,0 14 1312,0-14-960,-14 28 992,14-14-960,-14 14-288,14 0-256,0-14-64,0 0-64,-14-1 320,14-13-160,-14 0-1664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9312,'0'0'4192,"28"0"-3616,-14 0 448,14 0-672,0 0 0,0 0-224,14 14-864,0-14 384,0 0-3168,-14 13 1952</inkml:trace>
  <inkml:trace contextRef="#ctx0" brushRef="#br0" timeOffset="1">42 405 7872,'-14'14'3584,"28"-14"-3104,0 14 160,14-14-448,14 14 0,-14-14-128,28 0-1248,-14 0 640,13-14-1888,15 0 1376,14 0-1920,-14 0 1696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7232,'-2'0'249,"1"0"1,0 0-1,-1 0 1,1 1-1,-1-1 0,1 0 1,0 1-1,0-1 1,-1 1-1,1-1 1,0 1-1,0-1 1,-2 2-1,1 0-161,0 0 0,0 0 0,0 0 1,1 0-1,-1 1 0,1-1 0,-1 0 0,0 4 0,-4 5 688,-8 9-39,7-11-477,0 1 0,1 1 1,0-1-1,1 1 0,-6 18 1,10-26-216,-5 13 78,1 0 0,0 1 0,1-1 0,1 1 0,-1 21 1,4-34-101,1 0 0,0 0 0,0 1 0,0-1 0,0 0 1,0 0-1,1-1 0,0 1 0,0 0 0,0 0 1,0-1-1,0 1 0,1-1 0,0 0 0,0 0 1,0 0-1,0 0 0,0 0 0,0-1 0,1 1 0,-1-1 1,7 3-1,-8-4-45,1 1 1,0-2-1,-1 1 1,1 0-1,0-1 1,0 1-1,0-1 1,-1 0-1,1 0 1,0 0-1,0 0 1,0 0 0,-1 0-1,1-1 1,0 0-1,3 0 1,1-2-14,1-1 1,0 1-1,10-8 1,-14 8 30,2 0 11,0-1 0,-1 0 0,0 0-1,0 0 1,0-1 0,0 0 0,-1 0 0,1 0-1,-1 0 1,4-9 0,-4 10 26,-1-1 0,0 0 1,0 0-1,-1 0 0,0 0 0,0-1 1,0 1-1,0-1 0,-1 1 0,0-1 1,0 1-1,0-1 0,-1 0 0,0 1 1,0-1-1,-1-6 0,0 0 181,-1 1-1,0-1 0,0 1 0,-1 0 1,-1 0-1,0 0 0,0 1 1,-1-1-1,-10-15 0,-22-14-933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3648,'-14'-14'4346,"14"14"-4282,-1 0 0,1 0-1,-1 0 1,0 0 0,1 1-1,-1-1 1,1 0 0,-1 0-1,0 0 1,1 1 0,-1-1-1,1 0 1,-1 1 0,1-1-1,-1 0 1,1 1 0,-1-1-1,1 1 1,-1-1 0,1 1-1,0-1 1,-1 1 0,1-1-1,0 1 1,-1-1 0,1 1-1,0 0 1,0-1 0,0 1-1,-1-1 1,1 1 0,0 0-1,0 0 1,0 27 1231,1-15-1000,-2-2-56,0 0 0,0 1 0,-3 9 0,1-9-95,2-1 0,-1 1-1,1 11 1,1 249 1962,0-272-2092,0 0-1,1 0 1,-1 1 0,1-1-1,-1 0 1,0 0-1,1 0 1,-1 1-1,1-1 1,-1 0 0,0 0-1,1 0 1,-1 0-1,1 0 1,-1 0-1,1 0 1,-1 0 0,1 0-1,-1 0 1,0 0-1,1 0 1,-1 0-1,1 0 1,-1 0 0,1-1-1,-1 1 1,0 0-1,1 0 1,-1 0-1,0-1 1,1 1 0,0 0-1,-1-4-39,0 1 0,1 0 0,-1 1 0,1-1 0,0 0 0,0 0 0,0 0-1,2-3 1,2-6-107,0-1-29,-2 1 0,4-26 0,-4 22-72,7-27 0,-3 23-29,-1 4-59,6-31 0,-5 10-65,14-48 1,-21 85 392,0-1 0,0 0 1,1 0-1,-1 0 0,0 1 1,0-1-1,1 0 0,-1 0 1,0 0-1,1 1 0,-1-1 1,1 0-1,-1 1 0,1-1 1,0 0-1,-1 1 1,1-1-1,0 0 0,5-3 114,-4 1 105,-2 3-215,0 0-1,0 0 0,0-1 1,0 1-1,0 0 1,1 0-1,-1-1 0,0 1 1,0 0-1,0 0 0,1 0 1,-1-1-1,0 1 1,0 0-1,1 0 0,-1 0 1,0 0-1,0 0 1,1 0-1,-1-1 0,0 1 1,0 0-1,1 0 1,-1 0-1,1 1 41,0-1 0,0 1 1,0 0-1,0-1 0,-1 1 0,1 0 1,0-1-1,-1 1 0,1 0 0,-1 0 0,1 0 1,-1 0-1,1 0 0,-1 0 0,1 1 1,5 10 95,-1 0 0,0 1 0,-1 0 0,4 17 0,-5-13-58,0-9-30,-1 1 0,-1 0 0,1 15 0,-1-18-48,-1 0 0,1 0 0,1 0 0,-1 0 0,1-1-1,0 1 1,0-1 0,3 7 0,5 11 3,-7-2 448,-4-17-121,1-11-139,2 2-121,2 1-132,-1 0 0,0 0 0,-1-1 0,1 1 0,-1-1 1,1 0-1,-1 0 0,-1 0 0,1 0 0,1-8 0,8-24-486,4 6-41,-9 19 329,-1 0 0,0 0 0,3-13 0,-5 11 109,-3 11 105,1-1 0,-1 0 0,1 0 0,0 1 1,0-1-1,1 0 0,-1 1 0,1-1 0,0 1 1,-1 0-1,2 0 0,-1-1 0,0 1 0,0 1 0,4-4 1,20-20 307,-26 26-241,1-1 0,-1 1 1,1 0-1,-1-1 0,1 1 1,-1 0-1,1 0 0,-1-1 1,1 1-1,-1 0 0,1 0 1,-1 0-1,1 0 1,0 0-1,-1 0 0,1 0 1,-1 0-1,1 0 0,0 0 1,-1 0-1,1 0 0,-1 0 1,1 1-1,2-1 107,-2 0-68,0 0 1,0 0-1,0 0 0,0 0 0,0 0 0,1 0 0,-1 0 1,0 0-1,0 1 0,0-1 0,0 0 0,0 1 1,0-1-1,0 1 0,0-1 0,0 1 0,1 1 0,-1-1-35,0 0-1,-1 0 1,1 0-1,-1 0 0,0 0 1,1 1-1,-1-1 0,0 0 1,1 0-1,-1 0 0,0 2 1,5 17 348,-1-13-300,-3-6-61,0 1 0,-1-1-1,1 0 1,0 0 0,-1 1 0,1-1 0,-1 1 0,1-1-1,-1 0 1,1 1 0,-1-1 0,0 1 0,0-1 0,0 3-1,0 18 107,1-4 16,-4 37 0,-1-34-95,1-8-7,1 1 1,-1 20-1,3-17 46,-7 30 0,5-32-26,-2 28-1,3-37-125,1-1 0,-1 0 1,0 1-1,0-1 0,-3 8 0,2-9-80,1 0 0,0 0 0,0 0-1,1 0 1,-1 5 0,1-7 40,1 20-2911,-1-22 2967,0 1-1,0-1 1,0 0 0,0 0-1,0 1 1,0-1 0,0 0-1,0 0 1,0 1 0,0-1-1,0 0 1,0 0 0,0 0-1,0 1 1,0-1 0,1 0-1,-1 0 1,0 0-1,0 1 1,0-1 0,0 0-1,0 0 1,1 0 0,-1 1-1,0-1 1,0 0 0,0 0-1,1 0 1,-1 0 0,0 0-1,0 0 1,0 1 0,1-1-1,-1 0 1,0 0 0,0 0-1,1 0 1,-1 0 0,0 0-1,0 0 1,0 0 0,1 0-1,-1 0 1,0 0 0,0 0-1,1 0 1,-1 0 0,0 0-1,0 0 1,1-1 0,-1 1-1,0 0 1,0 0 0,0 0-1,1 0 1,-1 0 0,0 0-1,0-1 1,0 1 0,0 0-1,1 0 1,-1 0 0,0 0-1,0-1 1,5-8-4011,-5 8 3860,1 1-1,0 0 1,0-1-1,-1 1 0,1 0 1,0 0-1,-1 0 1,1-1-1,0 1 0,0 0 1,-1 0-1,1 0 1,1 0-1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7552,'-14'28'3424,"14"42"-2976,-14-42 256,14 0-480,-14-1 128,14 15-224,-14-28-1344,0 0 672,0 14-2208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6880,'13'-14'3136,"29"14"-2720,-14-14-96,0 14-256,28-14 608,-14 14-384,28-14 384,-15 0-384,1 0 0,0 0-192,-28 14-704,14 0 352,-28 0-2048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5408,'-12'11'1728,"12"-10"-1709,-1-1 1,1 0-1,0 0 1,0 0-1,0 1 1,0-1-1,0 0 1,-1 0-1,1 1 1,0-1-1,0 0 1,0 1-1,0-1 1,0 0-1,0 0 1,0 1-1,0-1 1,0 0-1,0 0 1,0 1-1,0-1 1,0 0-1,0 1 1,0-1-1,0 0 1,0 0-1,0 1 1,1-1-1,-1 0 1,0 0-1,0 1 1,0-1-1,0 0 1,1 1-1,3 13 197,-1 0 0,-1 1 0,0 0-1,0 16 1,-3 71 372,1-51-425,0-18 230,1-12 174,-1 0 0,-1-1 0,-4 23 0,4-37-419,-1-1 0,1 1-1,-1 0 1,0-1 0,-1 0-1,1 1 1,-1-1-1,0 0 1,0 0 0,-1 0-1,1-1 1,-1 1 0,0-1-1,0 0 1,-6 5 0,5-5-66,0-1 1,0 0-1,0 0 1,0 0-1,-1 0 1,1-1-1,-1 0 1,0 0-1,0 0 1,1-1-1,-1 0 1,0 0-1,0 0 1,0-1-1,0 0 1,0 0-1,0-1 1,-10-1 0,-30-8 188,37 9-281,0-1 0,0-1 0,0 0 0,1 0 0,-1-1-1,1 0 1,0 0 0,0-1 0,1 0 0,-1 0-1,-10-10 1,14 11-65,1 2-95,0-1 0,0 1 0,0-1 0,1 0 0,-1 0 0,1 0 0,0 0 0,0-1 0,0 1 0,-1-5 0,2 6-129,0 0-1,0-1 1,1 1 0,-1-1-1,1 1 1,0-1 0,0 1-1,0-1 1,0 1-1,0-1 1,1 1 0,-1 0-1,1-1 1,-1 1 0,1-1-1,0 1 1,1-3 0,1 0-258,0 1 0,1-1 0,-1 1 1,8-6-1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6880,'0'0'3136,"42"14"-2720,-28-14 384,0 0-512,14-14 448,0 14-416,0 0-32,-14-14-160,14 14-448,-15 0 192,1 0-2784,0 0 1600</inkml:trace>
  <inkml:trace contextRef="#ctx0" brushRef="#br0" timeOffset="1">182 84 6464,'0'14'2944,"14"14"-2560,-14-14 288,0 14-448,-14 0-32,14 0-96,0 0 128,0-1-128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8640,'-28'0'3904,"28"14"-1824,14-28-1760,0 14-192,14-14 320,14 0-256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44 5216,'0'-26'4277,"-2"21"-3253,-7-4 155,7 8-1010,0 1 1,1-1-1,-1 1 1,1-1-1,-1 1 0,0-1 1,1 1-1,-1 0 1,0 0-1,1 0 1,-1 0-1,0 0 1,1 0-1,-4 1 1,2 0-190,2-1 20,-1-1-1,1 1 1,-1 0 0,0 0-1,1 0 1,-1 1-1,1-1 1,-1 0 0,1 1-1,-1-1 1,1 1-1,-1-1 1,1 1 0,-1 0-1,1-1 1,-1 1-1,1 0 1,0 0-1,0 0 1,-1 0 0,1 0-1,0 1 1,0-1-1,0 0 1,0 0 0,0 1-1,0 1 1,-5 5 17,-4 4-2,7-9-10,0 0 1,0 1-1,0-1 0,1 0 1,0 1-1,0 0 1,0-1-1,0 1 0,0 0 1,-1 7-1,1 2 1,1 1-1,1 20 1,1-16-17,-2-14-3,1 0-1,1 0 1,-1 0 0,1 0 0,-1 0 0,1 0 0,0 0 0,1 0 0,-1 0 0,3 4 0,0-1 25,1 0-1,1 0 1,-1-1 0,9 7-1,-10-9 27,1 0-1,0-1 0,0 1 1,0-1-1,0 0 1,12 4-1,4 2 67,-20-8-117,0-1 1,0 0 0,0 0-1,0 1 1,0-1 0,1 0-1,-1 0 1,0 0 0,0 0-1,0-1 1,0 1 0,0 0-1,0 0 1,0-1 0,0 1-1,0 0 1,0-1 0,0 1-1,0-1 1,0 1 0,-1-1-1,1 0 1,0 1 0,0-1-1,0 0 1,-1 0 0,1 0-1,0-1 1,1 1-13,-1-1-1,1 0 1,-1 0-1,0 0 1,0 0-1,0 0 1,0 0-1,0 0 1,0 0-1,0 0 1,-1-1-1,1-2 1,-2-3-13,0 0 1,0 0-1,-1 0 0,0 0 1,0 1-1,-1-1 0,-7-13 1,6 12 63,0 0 0,1 0 1,-3-11-1,5 13-70,-1 1-1,1 0 1,-1 0 0,0 0-1,-4-8 1,5 13 20,1-1 0,0 0 1,0 1-1,-1-1 0,1 0 0,1 1 1,-1-1-1,0 0 0,0 0 1,1 1-1,-1-1 0,0 0 0,1 1 1,0-1-1,-1 1 0,1-1 0,0 1 1,0-1-1,1-1 0,0 0-51,-1 2 69,-1-1 1,1 1-1,0-1 0,0 1 0,0 0 1,0-1-1,0 1 0,0 0 0,0 0 0,0 0 1,1 0-1,-1 0 0,0 0 0,1 0 0,-1 0 1,1 0-1,-1 0 0,1 1 0,2-1 0,-2 0 19,0 0 0,0 0 0,0 1 0,-1-1 0,1-1 0,0 1 0,0 0 0,0 0 0,1-3 0,-2 4 1,0-1 0,0 0 0,-1 0-1,1 0 1,0 1 0,0-1-1,0 0 1,0 1 0,0-1 0,0 1-1,0-1 1,0 1 0,0 0 0,0-1-1,0 1 1,0 0 0,1 0 0,0 0 34,0 0 0,-1 1-1,1-1 1,0 1 0,-1 0 0,1 0 0,-1-1 0,1 1 0,-1 0 0,0 0 0,1 0 0,-1 0 0,0 0 0,2 3 0,11 19 550,-8-19-393,-6-4-184,1 1-1,-1-1 0,1 0 0,-1 0 0,0 1 0,1-1 0,-1 0 0,0 0 0,1 1 1,-1-1-1,0 0 0,0 1 0,1-1 0,-1 0 0,0 1 0,0-1 0,1 1 0,-1-1 0,0 1 1,0-1-1,0 0 0,0 1 0,0-1 0,0 1 0,0-1 0,0 1 0,0-1 0,0 0 1,0 1-1,0-1 0,0 2 0,0 51 8,0-51-22,0-1 1,0 1-1,0-1 1,0 1-1,1-1 1,-1 0 0,0 1-1,1-1 1,-1 1-1,1-1 1,-1 0-1,1 1 1,0-1 0,1 2-1,3 4 61,-5-6-39,0 0 0,0 0 0,1 0 1,-1-1-1,1 1 0,-1 0 0,1 0 1,-1-1-1,1 1 0,-1 0 0,1-1 0,0 1 1,-1-1-1,1 1 0,0-1 0,-1 1 0,1-1 1,0 1-1,0-1 0,0 0 0,-1 1 0,1-1 1,0 0-1,0 0 0,0 1 0,0-1 0,0 0 1,-1 0-1,1 0 0,0 0 0,0 0 1,0 0-1,1-1 0,1 1 8,2-2-163,-1-2 77,-1 1-31,1 0-1,-1 0 0,0-1 1,3-5-1,-1 0-49,-5 7 132,1 0-1,0 0 0,0 0 0,1 0 0,-1 0 1,0 1-1,0-1 0,3-2 0,-1 1 2,0-1 1,0 0-1,-1 1 0,4-7 1,-5 7-19,0 1 0,1-1 0,-1 1 0,1 0 0,-1 0 0,1-1 0,0 1 0,0 1 0,0-1 1,0 0-1,0 0 0,3-1 0,4-1-289,-7 3 265,0 0 0,0 0 1,0 0-1,0 0 0,-1 0 1,1-1-1,0 1 1,1-2-1,9-9 260,-12 12-213,0 0 0,0 0 0,0 0 0,0 0 0,0-1 1,0 1-1,0 0 0,0 0 0,1 0 0,-1 0 0,0 0 1,0 0-1,0 0 0,0 0 0,0 0 0,0 0 1,0 0-1,0 0 0,0-1 0,0 1 0,1 0 0,-1 0 1,0 0-1,0 0 0,0 0 0,0 0 0,0 0 0,0 0 1,0 0-1,1 0 0,-1 0 0,0 0 0,0 0 1,0 0-1,0 0 0,0 0 0,0 0 0,0 0 0,0 1 1,1-1-1,-1 0 0,0 0 0,0 0 0,0 0 0,0 0 1,0 0-1,0 0 0,0 0 0,0 0 0,0 0 1,0 0-1,0 0 0,0 1 0,1-1 0,-1 0 0,0 0 1,5 5 390,-3-3-285,0 0 0,0 0-1,0 0 1,0 0 0,0 1 0,-1-1 0,1 1-1,-1-1 1,0 1 0,1-1 0,-1 1 0,0 0 0,-1-1-1,2 4 1,14 39 208,-9-29-309,7 28-1,-12-30 62,-1-10-51,0 1-1,0-1 1,0 0-1,0 0 1,0 1-1,1-1 1,0 0-1,2 4 0,-2-6-114,-1 0-1,1 0 0,-1 0 0,1 1 0,-1-1 0,0 0 0,0 1 0,0-1 0,-1 1 0,1-1 0,0 1 0,-1 0 0,0-1 0,0 1 1,1-1-1,-2 6 0,1 2-1763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6880,'-24'-12'2229,"27"12"-1896,-1 0 1,0 0-1,0-1 0,0 1 1,1-1-1,-1 0 0,0 1 0,0-1 1,0 0-1,2-2 0,10-3 353,-7 5-550,-1 0 0,1 0 1,0 1-1,-1 0 0,11 1 0,-2-1 7,23 1 117,-23-1-153,1 0 0,29-3 0,-23-2-69,-13 3-35,-1 0-1,1 1 1,13-1-1,45 2-1404,-67 0 1382,0 0 1,0 0 0,0 0 0,0 0 0,0 0 0,0 0 0,0 0 0,0 0-1,0 0 1,0 1 0,0-1 0,0 0 0,0 0 0,0 0 0,0 0 0,0 0-1,0 0 1,0 0 0,0 0 0,0 0 0,0 0 0,0 0 0,0 0-1,0 0 1,0 0 0,0 0 0,0 0 0,0 1 0,0-1 0,0 0 0,0 0-1,0 0 1,0 0 0,0 0 0,0 0 0,0 0 0,0 0 0,0 0 0,0 0-1,0 0 1,0 0 0,0 0 0,0 0 0,0 0 0,0 0 0,-3 3-506,-1-1 0,1 0 0,-1 0 0,0 0 0,-7 3 0,-11 5-880,20-8 1298,0-1 0,0 1 0,-1-1 0,1 0 0,-1 1 0,1-1 0,-1 0 0,1-1 0,-1 1 0,0 0 0,1-1 0,-1 1 0,0-1 0,-4 0 0,6 0 86,-1 0 0,1 0 0,0 0 1,-1 0-1,1 0 0,-1 1 0,1-1 1,0 0-1,-1 1 0,1-1 0,0 1 0,-1-1 1,1 1-1,0 0 0,0 0 0,0 0 0,0-1 1,0 1-1,-2 2 0,2-2 15,1-1 25,0 0-1,0 0 0,-1 1 0,1-1 0,0 0 0,0 1 0,-1-1 0,1 0 0,0 0 0,-1 0 0,1 1 0,0-1 0,-1 0 0,1 0 0,0 0 0,-1 0 0,1 0 0,-1 0 0,1 0 0,0 1 0,-1-1 0,1 0 0,-1 0 0,1 0 0,0-1 0,-1 1 0,-4 1 269,5 1-189,-1 0 0,0 1 1,1-1-1,-1 0 0,1 0 1,0 0-1,-1 0 0,1 1 0,0-1 1,1 0-1,-1 0 0,1 3 1,-1 6 308,0 7-39,-1-3-26,2 1-1,1 16 0,4 1 41,-3 0 0,0 41 1,-3 68 1985,0-140-2329,0-1 1,0 1 0,0 0-1,-1-1 1,1 1 0,0 0 0,-1-1-1,0 1 1,1 0 0,-1-1-1,0 1 1,0-1 0,0 0 0,0 1-1,0-1 1,0 1 0,0-1 0,0 0-1,0 0 1,-1 0 0,1 0-1,0 0 1,-1 0 0,1 0 0,-1 0-1,1 0 1,-1-1 0,0 1-1,1-1 1,-1 1 0,1-1 0,-1 0-1,0 1 1,0-1 0,1 0-1,-1 0 1,-2-1 0,-3 1 19,1-1 0,-1 0-1,1 0 1,0-1 0,-1 0 0,1 0 0,0 0 0,0-1 0,-8-5 0,-7-5-22,-21-17 1,39 28-51,-3-2-179,1 0 0,0 0 0,0-1 0,0 0 0,0 0 0,-6-10 0,1 1-2203,11 14 2324,-1 0 0,0-1 0,1 1 0,-1 0 1,0 0-1,1 0 0,-1-1 0,0 1 0,1 0 0,-1 0 0,0 0 0,1 0 0,-1 0 1,1 0-1,-1-1 0,0 1 0,1 0 0,-1 0 0,1 0 0,-1 0 0,0 1 0,1-1 1,0 0-1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2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5728,'-11'11'1840,"10"-10"-1791,1-1 0,-1 1 0,1-1 0,0 1 0,-1-1 0,1 0 0,0 1 0,0-1 0,-1 1 0,1-1 0,0 1 0,0-1 0,0 1 0,0 0 0,0-1 0,0 1 0,-1-1 0,1 1 0,0-1 0,1 2 0,-2 3 202,0-4-153,0 0 1,1 0 0,-1 0 0,0 0-1,0 0 1,0 0 0,0 0-1,0 0 1,-1 0 0,1-1 0,0 1-1,0 0 1,-1-1 0,-1 2-1,1-2 26,1 1-1,-1 0 0,0 0 0,0 0 1,0 0-1,1 0 0,-1 1 1,1-1-1,-1 0 0,1 1 0,-3 2 1,-7 12 327,-2 0 1,-18 19-1,30-34-449,0 0-1,0-1 0,0 1 0,1 0 0,-1-1 1,0 1-1,0 0 0,1 0 0,-1 0 1,1 0-1,-1-1 0,1 1 0,-1 0 1,1 0-1,-1 0 0,1 0 0,0 0 1,0 0-1,0 0 0,-1 0 0,1 0 1,0 0-1,0 0 0,0 1 0,0-1 1,1 0-1,-1 0 0,0 0 0,0 0 1,1 0-1,-1 0 0,0 0 0,1 0 0,-1-1 1,1 1-1,-1 0 0,2 2 0,1 2 11,2 7 127,1-8-45,-6-4-85,1 0-1,-1 1 1,0-1 0,1 0 0,-1 0 0,0 0 0,1 1-1,-1-1 1,0 0 0,0 0 0,1 1 0,-1-1 0,0 0-1,0 1 1,1-1 0,-1 0 0,0 1 0,0-1 0,0 0-1,0 1 1,0-1 0,0 0 0,1 1 0,-1-1 0,0 0-1,0 1 1,0-1 0,0 1 0,0-1 0,0 1 0,0 1 172,-3 1 144,2-2-300,-1 0 0,0 0 0,0 0 0,0 0-1,0 0 1,0 0 0,0 0 0,0 0 0,0-1 0,-4 1-1,-6 2 18,-1 2-31,10-3-43,0-1 0,0 0 0,0 0 0,0-1 0,0 1 0,0 0 0,-1-1 0,-2 0 0,-22 0-160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9792,'-14'-14'5728,"28"14"-5536,0-14 256,0 14-224,0-14 223,14 14-255,0-14-2303,14 14 1151,14 14-3072,0 0 2272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124 225 5408,'0'0'1728,"0"-3"-1046,0-20 668,0 23-1300,0 0 1,0-1-1,0 1 1,-1 0-1,1 0 1,0 0-1,0-1 1,0 1-1,-1 0 1,1 0-1,0 0 1,0 0-1,-1 0 1,1 0 0,0 0-1,0-1 1,-1 1-1,1 0 1,0 0-1,0 0 1,-1 0-1,1 0 1,0 0-1,0 0 1,-1 0-1,1 0 1,-5 1 478,-13-2 980,13 1-1326,0-1 1,0 1-1,0 1 0,-5 0 0,8-1-160,0 0 1,1 1-1,-1-1 0,1 1 1,-1 0-1,1-1 0,0 1 0,-1 0 1,1 0-1,0 0 0,0 0 1,-1 0-1,1 0 0,0 0 1,0 0-1,-1 3 0,-7 9-6,-12 25 1,19-34-33,1 0 1,-1-1 0,1 1 0,0 0 0,-1 0 0,2 0 0,-1 0 0,0 1-1,1-1 1,0 0 0,0 0 0,1 6 0,0-5-35,1-1 0,-1 1 0,1-1 0,0 1 0,0-1 1,0 0-1,1 0 0,0 0 0,-1 0 0,1-1 0,1 1 0,-1-1 0,0 1 0,1-1 1,0 0-1,0-1 0,0 1 0,0-1 0,0 0 0,0 1 0,1-2 0,-1 1 1,1 0-1,-1-1 0,1 0 0,-1 0 0,1-1 0,0 1 0,6-1 0,-4 0-88,0 0-81,0 0 0,-1 0 0,1 0 0,-1-1 0,12-3 0,-17 3 175,1 1 0,-1-1 0,1 1 0,-1-1 0,0 0 1,1 0-1,-1 0 0,0 0 0,1 0 0,-1 0 0,0 0 1,0-1-1,0 1 0,0 0 0,0 0 0,0-1 1,0 1-1,-1-1 0,1 1 0,0-1 0,-1 1 0,1-1 1,-1 1-1,1-1 0,-1 0 0,0 1 0,0-1 0,0 0 1,0-1-1,0-41 128,0 37-65,0 1 0,-1 0 0,0 0 1,0 0-1,0 0 0,0 0 0,-1 0 0,-5-10 0,-1-1 496,5 10-257,0 1 0,0-1 1,-1 1-1,0 0 0,0 0 1,-9-9-1,13 15-249,-11-13 330,11 13-338,0 0-1,0-1 0,-1 1 0,1-1 0,0 1 0,0 0 0,-1-1 0,1 1 0,0-1 0,0 1 0,0 0 0,0-1 1,0 1-1,0-1 0,0 1 0,0-1 0,0 1 0,0 0 0,0-1 0,0 1 0,0-1 0,0 1 0,0-1 0,0 1 0,0 0 1,0-1-1,1 1 0,-1-1 0,0 1 0,1-1 0,24-13-92,-22 13 109,0 0 0,0 1 1,0-1-1,0 0 0,0 1 0,0 0 0,0 0 0,0 0 0,4 0 0,15 0 84,-6-4-29,-7 2-83,1 0-1,-1-1 1,0 0-1,0 0 1,10-6 0,16-11-179,-27 16 201,0-1 0,-1 0 0,1 0 0,12-12 1,-18 16-5,-1 0 1,0 0 0,0 0 0,0-1 0,0 1-1,0 0 1,0 0 0,-1-1 0,1 1 0,0-1-1,-1 1 1,1-1 0,-1 1 0,1-1 0,-1 1-1,0-1 1,0 1 0,0-1 0,0 0-1,0 1 1,0-1 0,0 1 0,0-1 0,0 1-1,-1-1 1,1 1 0,-1-1 0,1 1 0,-1-1-1,0 1 1,1-1 0,-1 1 0,0 0 0,0-1-1,0 1 1,-1-1 0,2 1-3,-1 1 0,1 0 0,0 0 0,0 0 0,0-1 0,-1 1 0,1 0 0,0 0-1,0 0 1,-1 0 0,1 0 0,0-1 0,0 1 0,-1 0 0,1 0 0,0 0 0,-1 0 0,1 0 0,0 0 0,0 0 0,-1 0 0,1 0 0,0 0 0,-1 0 0,1 0 0,-2 0 35,1 0-16,-1 0 0,1 0 0,0 0 0,-1 0 0,1 0 0,0 0 0,-1 0 0,1 0 0,0 1 0,0-1 0,-1 0 0,1 1 0,0-1 0,0 1 0,-1 0 0,1-1 0,0 1 0,0 0 0,0 0 0,0 0 0,0-1 0,0 1 0,0 0 0,0 0 0,0 1 0,1-1 0,-2 2 0,-5 22 418,2-16-335,3-6-84,0 0 0,0 1 0,0-1 1,0 1-1,1-1 0,-2 5 0,1 5 21,-1 22-1,1-10-16,0 5 3,-7 105-312,9-104 206,-1-3-73,1-1-1,2 0 1,0 0 0,9 33 0,-8-46 107,-1-6 15,0 1 0,0-1 0,1 1-1,0-1 1,1 0 0,5 9 0,-8-15-24,1 1-1,-1-1 1,1 0 0,0 0 0,0 0 0,0 0 0,0 0 0,0-1 0,1 1 0,-1-1 0,0 1 0,1-1-1,-1 0 1,1 0 0,0 0 0,-1 0 0,1 0 0,0-1 0,-1 1 0,1-1 0,0 0 0,2 0 0,-3 0 38,0 0 0,-1 0 0,1 0 0,0-1 0,-1 1 0,1-1 0,0 1 0,-1-1 0,1 0 0,-1 1 0,1-1 0,-1 0 0,1 0 0,-1 0 0,0 0 0,1 0 0,-1-1 0,0 1 1,0 0-1,0-1 0,0 1 0,0 0 0,0-1 0,0 1 0,-1-1 0,1 1 0,0-1 0,0-2 0,-13-54-68,-11-37 149,6 29 235,-8-43 656,24 103-941,1 1-1,-1-1 1,1 0-1,1 1 1,-1-1-1,1 0 1,0 1-1,0-1 1,0 1-1,1-1 1,0 1-1,0-1 1,1 1-1,-1 0 1,1 0-1,5-7 1,-5 8-18,0 0 0,0 0 0,0 0 0,0 1 0,1-1 0,0 1 0,-1 0 0,1 0 0,0 0 0,8-4 0,-2 3 1,-1 1-1,1 0 1,19-3 0,-19 4-4,73-12 1,41-10-147,-107 23 102,-15 2 60,1-1-1,-1 0 1,0 0-1,0-1 1,0 1 0,0 0-1,0-1 1,1 1 0,2-2-1,3-3 38,-7 4-42,0 1-1,1-1 1,-1 0-1,0 0 1,1 1-1,-1-1 0,1 1 1,-1-1-1,0 1 1,4-1-1,-5 2-3,1-1 0,-1 1 0,0 0 0,1-1 0,-1 1 0,0 0 0,0-1 0,0 1 0,1 0 0,-1-1 0,0 1 0,0 0 0,0 0 0,0-1 0,0 1-1,0 0 1,-1 1 0,1-2 2,0 2 0,0-1-1,0 1 1,0 0-1,-1-1 1,1 1-1,0-1 1,-1 1-1,1 0 1,-1-1-1,0 1 1,0-1-1,1 0 1,-1 1 0,0-1-1,0 0 1,-2 3-1,1-2 3,1-1 0,-1 1 0,1 0-1,-1 0 1,1 0 0,0 0 0,-1 4 0,0 1 5,1 0 1,0 0 0,0 9 0,-1 2 0,-21 210 55,22-210-58,1-1 1,1 1 0,1-1 0,0 0 0,1 0 0,1 0 0,7 20 0,-8-25 1,0-2 9,8 23 77,-11-31-96,1 1 1,0-1-1,0 0 0,0 0 1,1 0-1,-1 0 1,0-1-1,1 1 1,-1 0-1,1 0 0,2 1 1,1-1-26,1 1-1,0-1 1,0 1 0,10 1-1,-14-5 31,0 0 0,0 0 0,0 0 0,0 0 0,-1 0 1,1 0-1,0-1 0,-1 1 0,1 0 0,2-4 0,14-17 115,-18 21-115,0-1-1,1 1 0,-1-1 1,0 1-1,0-1 1,0 0-1,0 1 1,0-1-1,0 1 0,0-1 1,-1 1-1,1-1 1,-1 1-1,1-1 1,-1 1-1,1-1 0,-1 1 1,-1-3-1,-3-6 46,4 3 10,-1 1 0,1-1 0,-2 1 0,1 0 0,-1 0 0,0 0 0,0 0 0,0 0 0,-1 1 0,0-1 0,0 1 0,0 0 0,-1 0 0,0 1 0,0 0 0,0-1 0,0 1 0,-1 1 0,1-1 0,-8-2 0,5 1-254,0 0 0,0 0 0,0-1 0,-11-10 0,14 11-572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6240,'0'0'2005,"0"2"-1221,0 0-589,0-1-1,0 1 1,1-1-1,-1 1 0,1-1 1,-1 1-1,1-1 1,0 1-1,-1-1 1,1 0-1,0 0 1,0 1-1,0-1 1,2 2-1,-3-2-126,1-1-1,-1 1 1,1-1-1,-1 1 1,0-1-1,0 1 1,1-1-1,-1 1 1,0-1-1,0 1 1,0-1-1,0 1 1,0 0-1,1-1 1,-1 1-1,0-1 1,0 1-1,0 0 0,-1-1 1,1 1-1,0-1 1,0 1-1,0 0 1,-1 1 174,2 9 433,-1-9-572,0 1 0,1 0 0,-1 0 0,-1 0 1,1-1-1,0 1 0,-1 0 0,1 0 0,-2 3 0,0-3-77,1 0-1,-1 0 1,1 0 0,0 1-1,0-1 1,0 0-1,0 1 1,0-1 0,1 7-1,0-9-13,0 1 0,-1 0 1,1-1-1,0 1 0,0-1 0,-1 1 0,1-1 0,-1 1 0,1-1 0,-1 1 1,1-1-1,-1 1 0,-1 1 0,1-2-20,0 0 1,0 1-1,0-1 1,1 1-1,-1-1 1,1 1-1,-1-1 1,1 1-1,-1-1 0,1 1 1,0-1-1,0 1 1,0 2-1,0-4-42,0 1-1,0-1 1,0 1-1,0-1 0,0 0 1,0 1-1,0-1 1,0 1-1,0-1 1,-1 1-1,1-1 1,0 0-1,0 1 1,0-1-1,0 1 1,-1-1-1,1 0 0,0 1 1,0-1-1,-1 0 1,1 1-1,0-1 1,-1 0-1,1 0 1,0 1-1,-1-1 1,1 0-1,0 0 1,-1 1-1,1-1 0,-1 0 1,1 0-1,-1 0 1,1 0-1,0 0 1,-1 0-1,1 0 1,-1 0-1,1 0 1,-1 0-1,0 0 1,-1 0-1118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3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4576,'0'0'1450,"-2"0"-868,2 0-451,-1 0 1,1 0-1,0 0 1,0 0-1,-1 0 1,1 0-1,0 0 1,0 0-1,-1 0 1,1 0-1,0 0 1,0 0-1,-1 0 1,1 0-1,0 0 0,0 0 1,-1 0-1,1 1 1,0-1-1,0 0 1,-1 0-1,1 0 1,0 0-1,0 0 1,0 0-1,-1 1 1,1-1-1,0 0 1,0 0-1,0 0 1,-1 1-1,8 5 1137,23 10-1440,-24-13 597,0 0-356,1-1 1,-1 1-1,1-2 1,0 1-1,0-1 1,11 1 0,47-1 246,-39-2-207,195 1 392,-215 0-430,0 0 0,0-1-1,0 0 1,0 0 0,-1-1 0,10-2 0,-10 2 57,-1 1-51,7-4 81,-9-3-340,-3 7 111,0 1 0,1 0 0,-1-1 0,1 1 0,-1 0 0,0 0 0,0-1 1,1 1-1,-1 0 0,0 0 0,1 0 0,-1 0 0,0 0 0,1 0 0,-1 0 0,0 0 0,-1 0 0,2 0-33,-112 0-4061,110 0 4136,0 0 0,0 0-1,1 0 1,-1-1 0,0 1 0,0-1 0,0 1 0,0-1 0,-1-1 0,2 2 30,1 0 1,-1-1-1,1 1 0,-1 0 1,1-1-1,-1 1 1,1 0-1,-1 0 0,0 0 1,1 0-1,-1 0 1,1-1-1,-1 1 1,1 0-1,-1 0 0,0 0 1,1 1-1,-1-1 1,1 0-1,-1 0 0,1 0 1,-1 0-1,0 0 1,1 1-1,-1-1 1,1 0-1,-1 0 0,1 1 1,-1-1-1,1 0 1,0 1-1,-1-1 0,1 1 1,-1-1-1,1 1 1,-3 1 30,0-2 185,2 0-193,1 0-1,0 0 1,-1 0-1,1 0 1,-1 0-1,1 0 0,0 0 1,-1 0-1,1 0 1,-1 0-1,1 0 0,0 0 1,-1 0-1,1 0 1,-1 0-1,1 0 1,0 0-1,-1 1 0,1-1 1,-1 0-1,1 0 1,0 0-1,-1 1 1,1-1-1,-1 1 0,1 0 44,1 0 0,-1 1 0,0-1 0,0 0 0,1 1 0,-1-1 0,1 0 0,-1 0 0,1 0 0,1 2 0,4 10 242,-5-7-191,0 1 0,0-1 0,-1 0 1,1 1-1,-2 10 0,0 1 21,1 19 202,-1-7-90,5 40-1,1-40-176,-3-17-89,0 0-1,0 15 0,-1-15 209,-1-1-1,-1 1 1,0-1 0,-1 1-1,0-1 1,0 1 0,-7 15-1,8-25-128,-1 0 1,1 0-1,-1 0 0,0 0 0,0 0 1,0-1-1,0 1 0,0-1 0,0 1 1,-1-1-1,1 0 0,-1 0 0,0 0 1,1 0-1,-1 0 0,0-1 0,0 0 1,0 1-1,0-1 0,0 0 0,-1 0 1,-4 0-1,-7 2 326,-1-1-1,0-1 1,-23-1 0,23 0-115,7 0-143,1-1-1,-1 0 1,0-1-1,-9-2 1,1 0 63,11 3-153,0 0-1,-1 0 0,1-1 0,0 0 1,0 0-1,0 0 0,0-1 0,1 0 0,-1 0 1,-8-7-1,-8 0-28,18 8-66,0 1-1,0-1 0,0 0 0,1 0 0,-7-5 0,9 7 37,1 0 0,0 0-1,0 0 1,0-1-1,-1 1 1,1 0-1,0 0 1,0 0 0,0-1-1,0 1 1,0 0-1,0-1 1,-1 1-1,1 0 1,0 0-1,0-1 1,0 1 0,0 0-1,0 0 1,0-1-1,0 1 1,0 0-1,0-1 1,0 1 0,0-1-1,0-17-1288,0 18 1258,0-1 0,0 1 1,0 0-1,0-1 1,0 1-1,0 0 0,0 0 1,0-1-1,0 1 1,0 0-1,0-1 0,0 1 1,0 0-1,1 0 1,-1-1-1,0 1 0,0 0 1,0 0-1,0-1 1,0 1-1,1 0 1,-1 0-1,0-1 0,0 1 1,1 0-1,10-9-2021,3 6 672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7136,'0'0'2309,"5"0"-1413,0-1-742,-3 1-23,1 0-1,0 0 1,-1-1-1,1 2 0,0-1 1,-1 0-1,1 0 1,0 1-1,-1-1 1,4 2-1,1 2 176,-5-3-231,0 0 1,0 0-1,0 0 1,0 0 0,0 0-1,1 0 1,-1 0 0,0-1-1,1 1 1,-1-1-1,0 0 1,1 0 0,-1 0-1,1 0 1,-1 0 0,0 0-1,1-1 1,-1 1-1,1-1 1,2 0 0,4-3 78,-6 2-112,0 1 0,-1 0 1,1 0-1,0 0 0,0 1 0,-1-1 0,1 1 0,0-1 0,5 1 1,3-1 42,0-1 1,1-1 0,-1 0-1,20-8 1,-14 5-333,-1 4-907,-2 0-1,-2-8-435,-10 8 193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4576,'0'0'1450,"-2"2"-868,-7 8-70,8-10-451,1 0-1,0 0 1,0 1 0,-1-1 0,1 0 0,0 1-1,-1-1 1,1 0 0,0 1 0,0-1 0,0 1-1,-1-1 1,1 0 0,0 1 0,0-1 0,0 1-1,0-1 1,0 0 0,0 1 0,0-1 0,0 1-1,0-1 1,0 1 0,0-1 0,0 0 0,0 1-1,0 0 1,1 9 1682,0 6-1059,0-4-265,-1 0 1,-1 1 0,-2 15 0,1-16-281,-1 2-20,0 0-1,1 0 0,1 16 1,1-10-85,1-11-32,-1-1-1,0 1 0,0-1 1,-1 0-1,-2 11 1,0-6-44,1-5-117,0 0-1,0 0 1,1 1 0,0-1 0,1 10-1,0-14-3,-2 11-524,2-15 592,0 1 1,-1-1 0,1 1-1,0-1 1,0 0 0,-1 1-1,1-1 1,0 1-1,-1-1 1,1 0 0,-1 1-1,1-1 1,-1 0-1,1 0 1,0 1 0,-1-1-1,1 0 1,-1 0 0,1 0-1,-1 1 1,1-1-1,-1 0 1,1 0 0,-1 0-1,1 0 1,-1 0-1,0 0 1,-13 0-1575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56 6720,'-42'0'5056,"56"0"-4000,0 0-608,28 0-256,0-14-96,14 14 96,-14-14-96,42 0-4384,-1 0 2304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70 293 4736,'-28'-14'3877,"28"13"-3736,0 0 0,0 0 0,0 1 0,0-1 0,0 0 0,0 0 0,0 1 0,0-1 0,0 0 0,0 0 0,0 1 0,0-1 0,-1 0 1,1 1-1,0-1 0,-1 0 0,0 0 0,1 1-116,0-1 1,-1 1-1,1 0 1,-1 0-1,1 0 1,-1 1-1,1-1 1,0 0-1,-1 0 1,1 0-1,-1 0 1,1 0-1,-1 0 1,1 1 0,0-1-1,-1 0 1,1 0-1,0 1 1,-1-1-1,1 0 1,0 0-1,-1 1 1,1-1-1,0 0 1,-1 1-1,1-1 1,0 1-1,0-1 1,0 0-1,-1 1 1,1-1-1,0 1 1,0-1-1,0 0 1,0 1-1,0-1 1,0 1 0,0-1-1,0 1 1,0-1-1,0 1 1,-3 4 406,1-3-436,0 0 1,0 0 0,0 0-1,0 1 1,0-1 0,0 0-1,1 1 1,-1 0 0,1-1-1,0 1 1,0 0 0,0-1-1,0 1 1,0 0 0,0 0-1,1 0 1,0 0 0,-1 0-1,1 0 1,0 0 0,0 0-1,1 0 1,0 6 0,2-4-7,-1 1 0,1-1 0,0 0 0,0 0 0,1 0 0,3 5 0,-5-8-71,0 0 0,0 0 0,0 0 0,0 0 0,0 0 0,0 0 0,1 0 0,-1-1 1,1 0-1,-1 1 0,1-1 0,-1 0 0,1 0 0,0 0 0,-1 0 0,6 0 0,-3-1 3,1 0 0,-1 0 0,0 0 0,0-1 0,1 0 0,-1 0 0,0 0 0,0-1 0,0 0 0,8-4 0,1-5 62,-14 10 6,1 1 0,-1-1 0,0 1 1,1-1-1,-1 0 0,0 1 1,0-1-1,1 1 0,-1-1 0,0 1 1,0-1-1,0 0 0,0 1 0,0-1 1,0 1-1,0-1 0,0 1 0,0-1 1,0 0-1,0 1 0,0-1 0,0 1 1,-1-1-1,1 0 0,0 1 0,0-1 1,-1 0-1,0-1-21,-8-21-49,8 21 83,1 1 1,0-1-1,-1 1 1,0-1-1,1 1 1,-1-1-1,0 1 1,0 0-1,1 0 1,-1-1-1,0 1 1,0 0 0,-1 0-1,1 0 1,0 0-1,-3-2 1,3 3 19,0-1 1,0 0 0,-1 0 0,1 0-1,0-1 1,0 1 0,0 0 0,0 0 0,0 0-1,1-1 1,-1 1 0,0 0 0,0-1-1,1 1 1,-1-1 0,0-2 0,-2-2 250,0-1 0,-1 1 1,0 0-1,-1 0 0,1 1 0,-10-10 1,14 15-273,0 0 1,0 0 0,0 0 0,0 0 0,-1 0-1,1 0 1,0 0 0,0 0 0,0-1 0,0 1-1,0 0 1,0 0 0,0 0 0,0 0 0,0 0 0,0 0-1,0 0 1,0 0 0,-1 0 0,1 0 0,0-1-1,0 1 1,0 0 0,0 0 0,0 0 0,0 0-1,0 0 1,0 0 0,0 0 0,0-1 0,0 1-1,0 0 1,0 0 0,0 0 0,0 0 0,0 0-1,0 0 1,0 0 0,1 0 0,-1-1 0,0 1-1,0 0 1,0 0 0,0 0 0,0 0 0,0 0 0,0 0-1,0 0 1,0 0 0,0 0 0,0 0 0,0 0-1,1 0 1,-1-1 0,0 1 0,0 0 0,3-2 14,0 1 1,0-1 0,0 1-1,0-1 1,0 1 0,0 0-1,0 0 1,1 0 0,-1 1 0,0-1-1,0 1 1,1-1 0,5 2-1,8-1 75,28 4 1,-31-2-55,25 3 30,6-9-11,-29 1-46,23 1 1,-17 1-38,0-2-1,27-5 0,-43 7 51,0 0 0,1 1-1,11 0 1,-16 1-4,0-1 0,1 0 0,-1 0 1,1 0-1,-1 0 0,1 0 0,-1 0 0,0-1 0,1 1 0,-1-1 0,0 0 1,1 1-1,-1-1 0,0 0 0,0 0 0,0-1 0,0 1 0,0 0 0,0-1 0,2-1 1,22-23 464,-26 26-483,0 0 0,0 0 0,0 0 1,0 0-1,0 0 0,1 0 0,-1 0 0,0 0 0,0 0 0,0 0 1,0 0-1,0-1 0,0 1 0,0 0 0,0 0 0,0 0 0,0 0 1,0 0-1,0 0 0,0 0 0,0 0 0,1 0 0,-1-1 1,0 1-1,0 0 0,0 0 0,0 0 0,0 0 0,0 0 0,0 0 1,0 0-1,0-1 0,0 1 0,0 0 0,0 0 0,-1 0 1,1 0-1,0 0 0,0 0 0,0 0 0,0 0 0,0 0 0,0-1 1,0 1-1,0 0 0,0 0 0,0 0 0,0 0 0,0 0 1,0 0-1,0 0 0,-1 0 0,1 0 0,0 0 0,0 0 0,0 0 1,-7-6-539,-1 1 1,-12-8 0,19 13 452,0-1 0,0 1 1,0-1-1,0 1 0,0-1 0,0 1 0,0-1 0,0 0 0,0 0 0,0 1 0,0-1 0,1 0 0,-1 0 0,0 0 0,1 0 0,-1 0 1,0 0-1,1 0 0,-1 0 0,1 0 0,0 0 0,-1 0 0,1-1 0,0 0 0,-3-8-292,-1 0 124,3 8 179,0-1-1,0 1 1,0-1-1,0 0 1,0 0-1,0 0 1,1 1-1,0-1 1,-1-5-1,1-60 1673,1 68-1570,-1 0 0,0-1 0,0 1 0,0-1 0,0 1 0,0 0 0,0-1 0,0 1 0,0-1 0,0 1 0,0 0 0,0-1 0,0 1-1,0-1 1,0 1 0,-1 0 0,1-1 0,0 1 0,0-1 0,0 1 0,-1 0 0,1-1 0,0 1 0,0 0 0,-1-1 0,1 1 0,0 0 0,0 0 0,-1-1-1,1 1 1,-1 0 0,1 0 0,0 0 0,-1-1 0,1 1 0,0 0 0,-1 0 0,1 0 0,-1 0 0,1 0 0,0 0 0,-1 0 0,1 0 0,-1 0-1,1 0 1,-2 0 41,1 1-1,-1-1 0,1 1 1,0 0-1,0 0 0,-1 0 1,1-1-1,0 1 0,0 0 1,0 0-1,0 1 0,0-1 1,0 0-1,-1 2 0,-8 13 414,0 1-1,-9 19 1,-2 18 12,-12 2-277,13 0-65,-46 123-1082,65-176 881,-8 23-1188,-9 45 0,16-29 286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7296,'-14'0'3328,"42"0"-2912,-14 0 640,0 0-672,14-14 0,-14 14-256,14-14-224,14 0 32,-14 0 256,0 0-128,13 0-2048,1 0 1088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5568,'-28'0'2528,"14"28"-2208,0-28 1152,14 14-864,-14 28 768,-13 14-832,-1 13 800,14 15-768,0 14-96,0-14-288,0 13 160,0 1-224,0-28-192,14-1 32,-14-13-1280,0-14 736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4992,'0'0'1589,"-2"0"-960,-6 0 1168,18 0 417,-7 2-1521,-2 0-634,1-1 0,0 0 1,-1 0-1,1 0 0,0 0 0,0 0 0,0 0 0,0 0 0,0-1 0,0 1 0,0-1 0,0 0 0,3 1 0,31-1 450,-20 0-399,7 0 80,54-2 142,-47-2-223,1 0 23,31 0 1,39 4-23,-37 0-2924,-75 0 1096,-3 0 524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4736,'0'0'2128,"0"2"-1712,-1 1-194,1-1 1,-1 0 0,1 0-1,-1 0 1,0 0-1,0 1 1,-2 2 0,-6 16 673,-5 12 84,9-24-822,1 0 0,1 0 0,-1 1 1,-3 18-1,-1 45 159,5-37-80,-2 0 1,-9 37-1,4-25 208,9-39-239,-1 0 0,0 0-1,0 0 1,-1 0 0,-5 12 0,3-11-39,2-3 16,-1 0 0,0 0 0,-5 7 0,7-12-109,0 1 0,0-1 1,0 0-1,-1 0 1,1 0-1,0-1 1,-1 1-1,0-1 1,1 1-1,-1-1 0,-4 2 1,5-3-47,1 1 1,-1-1-1,1 0 1,-1 0-1,0 0 1,1 0-1,-1 0 1,1 0-1,-1 0 1,1 0-1,-1-1 0,1 1 1,-1-1-1,-1 0 1,-22-13 339,7 4-177,3 1-57,0 0 1,0-1-1,-16-16 0,12 11-95,4 2-73,-14-16-1,19 18-122,-22-18-1,28 26 72,-1 0-46,0-1 1,0 0-1,0-1 0,-7-8 1,11 12-13,0 0 0,1 0 0,-1-1 0,0 1 0,0-1 0,1 1 1,-1-1-1,1 1 0,-1-1 0,1 1 0,-1-1 0,1 1 0,0-1 1,0 0-1,0 1 0,0-1 0,0 1 0,0-1 0,1 0 1,-1 1-1,0-1 0,1 1 0,-1-1 0,2-2 0,10-10-1146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 6816,'1'0'178,"0"0"0,-1 0-1,1 0 1,0 0 0,0 0 0,-1 0 0,1 0 0,0 0 0,0 0 0,-1 0 0,1-1-1,0 1 1,-1 0 0,2-1 0,0-8 737,-2 9-946,0-3 1156,-3 3-854,0-1-1,0 1 1,1 0 0,-1 0 0,0 0-1,-5 1 1,5-1-257,0 1-10,0-1-1,0 0 1,1 1-1,-1 0 1,0 0-1,0 0 1,1 0-1,-1 0 1,-4 3-1,-3 2 0,9-6-8,0 0 0,1 1 0,-1-1 0,0 1 0,0-1 0,0 1 0,0-1 0,1 1 0,-1 0 0,0-1 0,0 1 0,1 0 0,-1 0 0,1-1 0,-1 1 0,1 0 0,-1 0 0,1 0 0,-1 0 0,1 0 0,0 0 0,-1 0 0,1-1 0,0 1 0,0 0 0,0 0 0,0 0 0,0 0 0,0 0 0,0 0 0,0 0 0,0 0 0,0 0 0,1 0 0,-1 0 0,0 0 0,1 0 0,0 2 1,2 2-39,0 1 0,1-1 0,0 0 0,0 0 0,5 5 0,2 2 4,-2 1-24,2 1 13,1 1 0,16 15 0,-23-25 69,0 1 0,-1 0 0,0 0 1,0 0-1,3 8 0,-6-11 39,1 0 0,-1 0 0,0 0 0,0 0 0,0 0 0,0 0 0,0 1 0,-1-1 1,0 0-1,1 0 0,-1 1 0,0-1 0,-1 6 0,-1-7-5,1 0 1,0 0-1,-1 0 1,0 0 0,1 0-1,-1 0 1,0-1 0,0 1-1,0 0 1,0-1-1,0 0 1,0 0 0,0 1-1,0-1 1,-1 0 0,1-1-1,-4 2 1,-15 0 309,9-1-189,2-1-49,1 0 1,-1 0 0,-16-3 0,-11-6-115,33 8-97,0 1 1,0-1 0,1 0-1,-1 0 1,0-1 0,1 1-1,-1-1 1,1 0 0,-1 1-1,1-1 1,0-1 0,0 1-1,0 0 1,-4-5 0,-9-10-651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4640,'0'0'2112,"15"0"-1824,-15 15 1088,16-15-800,-1 16 480,17 15-608,-17 0 160,1 0-352,-16 16 0,0-16-160,-16 32-1472,-15-17 768,0 1-1536,0 0 1216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70 7872,'-10'0'2422,"14"-1"-249,-2 1-1971,0 0 1,-1 0-1,1 0 0,-1 0 1,1 1-1,-1-1 0,1 0 1,-1 1-1,3 0 0,-3 0-131,-1 0-18,1 0 1,0 0-1,0 0 1,0-1-1,0 1 1,0 0-1,0 0 1,0-1-1,0 1 1,0 0-1,0-1 1,1 1-1,-1-1 1,0 0-1,0 1 1,1-1-1,-1 0 1,0 0-1,0 0 1,1 0-1,-1 0 1,0 0-1,0 0 1,2 0-1,0 0 1,0-1 0,-1 1-1,1 0 1,0-1 0,0 1-1,0-1 1,3-2 0,14-3 279,10 3-122,-25 3-187,0 0-1,1 0 1,-1-1 0,0 0-1,0 0 1,0 0 0,0 0-1,0-1 1,9-4 0,-11 4-22,1 0 1,0 0-1,0 0 1,0 0-1,7-1 1,-9 3-77,0-1 0,0 0 0,1 1 0,-1-1-1,0 0 1,0 0 0,0-1 0,0 1 0,0 0 0,2-2 0,-4 2 12,0 1 0,1 0 1,-1 0-1,0-1 0,0 1 0,1 0 0,-1 0 1,0-1-1,1 1 0,-1 0 0,0 0 1,1 0-1,-1-1 0,0 1 0,1 0 0,-1 0 1,0 0-1,1 0 0,-1 0 0,1 0 1,-1 0-1,0 0 0,1 0 0,-1 0 1,0 0-1,1 0 0,4-1-537,0-9-750,-4 9 1192,-1 1 0,0-1 0,1 0 0,-1 0 0,1 0 0,-1 0 0,1 0 0,-1 1 0,1-1 0,0 0 0,-1 0 0,1 1 0,0-1 0,0 0 0,1 0 0,12-1-1512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71 6976,'0'-1'476,"0"0"1,0 1-1,0-1 1,0 0-1,0 0 1,0 0-1,-1 0 1,1 0 0,0 1-1,0-1 1,-1 0-1,0-1 1,-4 0 2598,-1 5-4143,5-3 1076,0 1 0,0-1-1,0 1 1,0-1 0,0 1-1,1 0 1,-1 0 0,0-1-1,1 1 1,-1 0 0,0 0 0,1 0-1,-1 0 1,1 0 0,-1 0-1,1 0 1,0 0 0,-1 0-1,1 1 1,-2 23-36,0 0-119,-1-12 87,1-8 39,0 0 1,1 0-1,0 1 0,0-1 0,0 0 0,1 0 1,0 0-1,0 1 0,0-1 0,0 0 0,2 6 1,9 14-95,-11-24 92,1 0-1,0 1 0,0-1 0,0 0 0,0 1 0,0-1 1,0 0-1,0 0 0,0 0 0,0 0 0,1 0 0,-1 0 0,3 1 1,-1-1-11,0-1 1,1 0-1,-1 0 1,0 0 0,0 0-1,0 0 1,0-1 0,0 1-1,0-1 1,1 0-1,-1 0 1,-1 0 0,1 0-1,0-1 1,0 1 0,0-1-1,-1 0 1,1 0-1,-1 0 1,4-3 0,-1 1 25,-1 0 1,0 0-1,0 0 1,-1 0-1,1-1 0,-1 0 1,0 1-1,0-1 1,0 0-1,3-11 1,-5 9 43,0 0 1,0 0 0,-1-1-1,1 1 1,-2 0 0,1 0-1,-3-11 1,1 13 126,0-1-1,-1 1 1,0-1 0,0 1-1,-7-9 1,7 11-56,3 2-114,0 0 0,0 0 0,0 0 0,0 0 1,0 0-1,1 0 0,-1 0 0,0 0 0,0 0 1,1 0-1,-1 0 0,0 0 0,1 0 0,-1 0 1,1 1-1,0-1 0,-1 0 0,1 0 0,-1 0 1,1 1-1,0-1 0,0 0 0,-1 1 0,1-1 1,0 0-1,0 1 0,1-1 0,2 0-40,-1 0 1,0 0-1,1 1 0,-1-1 0,1 1 1,5 0-1,15-2-91,-5-7 138,32-5 0,-50 13 2,0 1 1,1-1 0,-1 1 0,0-1 0,1 1 0,-1 0-1,0 0 1,1-1 0,-1 1 0,1 0 0,-1 0 0,0 0-1,1 1 1,-1-1 0,1 0 0,-1 0 0,0 1 0,1-1-1,-1 1 1,0-1 0,1 1 0,-1 0 0,0 0 0,0-1-1,0 1 1,0 0 0,0 0 0,0 0 0,0 0 0,0 0-1,2 2 1,1 9 403,-3-12-389,-1 1 1,1-1 0,-1 0 0,0 1-1,1-1 1,-1 1 0,1-1 0,-1 1-1,0-1 1,0 1 0,1-1 0,-1 1-1,0-1 1,0 1 0,1-1 0,-1 1-1,0 0 1,0-1 0,0 1 0,0-1 0,0 1-1,0-1 1,0 1 0,0 0 0,0-1-1,0 1 1,0-1 0,0 1 0,-1-1-1,1 1 1,0 0 0,0-1 0,-1 2-1,-3 9 148,-1 9-88,1-1 1,1 1 0,1 0 0,0 27 0,2 6 29,0-52-99,0 0 1,0-1-1,0 1 1,0-1 0,0 1-1,0 0 1,0-1 0,0 1-1,0-1 1,0 1-1,0 0 1,0-1 0,0 1-1,1-1 1,-1 1 0,0-1-1,1 1 1,-1-1-1,0 1 1,1-1 0,-1 1-1,0-1 1,1 1 0,-1-1-1,1 1 1,-1-1 0,1 0-1,-1 1 1,1-1-1,-1 0 1,1 0 0,-1 1-1,1-1 1,0 0 0,-1 0-1,1 0 1,-1 0-1,1 1 1,0-1 0,-1 0-1,1 0 1,-1 0 0,1 0-1,1-1 1,-1 1-27,1-1 0,0 1 0,0-1 0,-1 0 0,1 1 0,-1-1 0,1 0 0,-1 0 0,1 0 0,-1 0 1,1-1-1,-1 1 0,0 0 0,0-1 0,2-1 0,64-92-755,-63 90 739,-1 0 0,0-1 1,0 0-1,0 1 1,2-10-1,7-13-138,-12 27 186,1 0-1,-1 0 0,1 1 0,0-1 1,-1 0-1,1 0 0,0 0 1,-1 1-1,1-1 0,0 0 1,0 1-1,0-1 0,0 1 0,0-1 1,-1 1-1,1-1 0,2 1 1,-3-1 4,1 1 1,-1 0 0,1 0-1,-1 0 1,1 1-1,-1-1 1,0 0 0,1 0-1,-1 0 1,1 0-1,-1 0 1,0 0 0,1 1-1,-1-1 1,0 0 0,1 0-1,-1 0 1,0 1-1,1-1 1,-1 0 0,0 1-1,1-1 1,-1 0 0,0 1-1,0-1 1,1 0-1,-1 1 1,0-1 0,0 0-1,0 1 1,0-1-1,1 1 1,-1-1 0,0 0-1,0 1 1,0-1 0,0 1-1,0-1 1,0 1-1,0-1 1,0 0 0,0 1-1,0-1 1,-1 1 0,1 81-425,0-82 294,0 0 0,0 0 0,0 0 0,-1 1 0,1-1-1,0 0 1,0 0 0,-1 0 0,1 0 0,0 1 0,0-1 0,-1 0 0,1 0-1,0 0 1,-1 0 0,1 0 0,0 0 0,0 0 0,-1 0 0,1 0 0,0 0-1,-1 0 1,1 0 0,0 0 0,0 0 0,-1 0 0,1 0 0,0 0 0,-1 0-1,1 0 1,0 0 0,0-1 0,-1 1 0,1 0 0,0 0 0,0 0 0,-1-1-1,1 1 1,-1 0-885,-2-10-2059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15 6048,'11'-12'1952,"-8"10"-1179,-3 8 325,0-5-1004,0 0 0,0 0 1,1 0-1,-1 1 0,0-1 1,0 0-1,-1 0 1,1 0-1,0 0 0,0 0 1,-1 0-1,1 1 0,0-1 1,-1 0-1,1 0 1,-1 0-1,1 0 0,-2 1 1,-21 17 897,-23 33-269,22-23-566,-136 140 214,133-145-342,-2 0 0,0-2 1,-2-1-1,-42 21 0,-64 28 174,119-61-181,-30 11 1,4-2-159,10 5 45,9-10 133,18-10-65,0 0-1,0 1 1,-11 8 0,16-11 11,1 1 0,-1-1-1,1 0 1,0 1 0,-1 0 0,1-1 0,0 1 0,0 0-1,0 0 1,0-1 0,1 1 0,-1 0 0,0 0-1,1 0 1,-1 0 0,1 0 0,0 0 0,-1 4 0,1 7-31,-1-9 42,1 1-1,0-1 1,0 0 0,1 1 0,-1-1 0,1 1 0,0-1-1,2 6 1,2-1 49,0 0-1,0-1 1,1 1 0,1-1-1,11 12 1,1 1 13,27 32 78,-16-24-94,61 68 192,-62-62-159,19 24 179,68 110 0,-102-144-158,7 12 249,17 40 0,-27-51-153,-7-20-121,-1 0 0,-1 0 0,3 9 0,-2-4 119,-3-9-169,0 0 1,1 1 0,-1-1 0,1 0 0,0 0-1,-1 0 1,1 0 0,0 0 0,0 0 0,0 0-1,3 3 1,-2-3-1571,-2-16-5505,0 0 3574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5568,'0'-1'145,"0"0"0,0 0 0,0 1 1,0-1-1,0 0 0,0 0 0,0 1 0,0-1 0,-1 0 1,1 0-1,0 1 0,0-1 0,-1 0 0,0-1 1,-10 1 3761,19 1-2889,0 0-473,-4 0-451,0 0 1,0 1-1,0 0 1,0-1 0,6 4-1,-5-2-51,0-1 0,0 0 0,0 0 1,0 0-1,0 0 0,5 0 0,195-1 613,-188-1-614,0-1-1,17-3 1,-20 3 8,29-2-1,-19 4-359,13 0 1080,-14 0-7603,-60 0 4982,34 0 1643,-8 0-587,9 0 694,-1-3 37,-5-3-13,8 6 75,0 0 1,0 0-1,0 0 1,-1 0-1,1 0 1,0 0-1,0 0 1,0 0-1,-1 0 1,1 0-1,0 0 1,0 1-1,0-1 1,0 0-1,0 0 1,-1 0-1,1 0 1,0 0-1,0 0 1,0 0-1,0 1 1,0-1-1,0 0 1,-1 0-1,1 0 1,0 0-1,0 1 1,0-1-1,0 0 1,0 0-1,0 0 1,0 0-1,0 1 1,0-1-1,0 0 1,0 0-1,0 0 1,0 0-1,0 1 1,0-1-1,0 0 1,0 0-1,0 0 1,0 1-1,0-1 1,0 0-1,1 3 2097,-1-17-2277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 4224,'0'0'1365,"0"-3"-826,0-20 655,0 21 801,-3 2-1568,3 0-419,0-1 1,-1 1-1,1 0 1,-1 0 0,1 0-1,0 0 1,-1 0-1,1 0 1,0 1 0,-1-1-1,1 0 1,-1 0-1,1 0 1,0 0 0,-1 0-1,1 0 1,0 1-1,-1-1 1,1 0-1,0 0 1,-1 1 0,1-1-1,0 0 1,0 0-1,-1 1 1,1-1 0,0 0-1,0 1 1,-1-1-1,1 0 1,0 1 0,0-1-1,0 0 1,0 1-1,0-1 1,0 1-1,-1-1 1,1 0 0,0 1-1,0-1 1,0 0-1,0 1 1,0-1 0,0 1-1,1-1 1,-1 1-1,0 1 16,0-1 0,0 1 0,-1-1 0,1 1 0,0 0 0,-1-1 0,1 1-1,-2 2 1,-8 12 321,-5 12-2,-4 27 633,-12 60 1,25-92-807,-6 43 163,11-51-248,-2 1 0,0-1 0,-1 0 0,0 0 0,-11 24 0,12-32-23,1 0 0,0 0 0,0 0 1,0 0-1,1 0 0,0 0 1,0 0-1,1 1 0,0 11 0,0-18-55,0-1-6,0 1 0,0-1 1,0 1-1,0-1 0,0 0 0,0 1 1,0-1-1,0 1 0,0-1 1,0 1-1,0-1 0,0 1 0,0-1 1,0 0-1,0 1 0,0-1 0,0 1 1,1-1-1,-1 0 0,0 1 1,0-1-1,1 0 0,-1 1 0,0-1 1,0 0-1,1 1 0,-1-1 0,0 0 1,1 1-1,-1-1 0,0 0 0,1 0 1,-1 0-1,1 1 0,-1-1 1,0 0-1,1 0 0,-1 0 0,1 0 1,-1 0-1,1 0 0,-1 0 0,0 0 1,1 0-1,-1 0 0,1 0 0,-1 0 1,1 0-1,1 0 0,-1 0 1,1 0-1,-1 0 0,1 1 0,-1-1 1,0 0-1,1 1 0,-1-1 0,2 1 1,37 13-205,-27-9 121,-10-4 79,0 1-1,0-1 0,0-1 0,0 1 0,0 0 1,0-1-1,5 1 0,-6-1 13,0 0 0,1 0-1,-1 0 1,1 0 0,-1 1 0,0-1 0,1 1-1,-1 0 1,0 0 0,1 0 0,2 1 0,-4-1 5,1 0 1,0 0 0,0 0 0,0-1-1,0 1 1,0 0 0,1-1 0,-1 0-1,0 1 1,0-1 0,3 0 0,62 0-485,-65 0-1306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6656,'-28'-14'3008,"42"1"-608,0 13-1056,0 0-800,14 0 96,-14 0-384,28 0-32,-14-14-128,27 14-480,-13 0 192,0-14-2016,0 14 1216,-14 0-3968,0 0 2784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6240,'0'0'2816,"14"14"-2464,14-14 1376,-14 0-1024,0 0 576,13 0-768,1-14-64,14 14-288,0-14 480,-14 14-384,14-14-672,-14 14 224,0 0-1728,-14 0 1088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5312,'0'0'1701,"3"0"-1024,2 0-31,-5 0-575,-1 0 0,1 1 0,-1-1 0,1 0 0,-1 1 0,1-1 0,-1 0 0,1 1 0,0-1 0,-1 1 0,1-1 0,0 0 0,-1 1 0,1-1 0,0 1 0,-1-1 0,1 1 0,0 0 0,0-1 0,0 1 0,-1-1 0,1 1-1,0-1 1,0 1 0,0 0 0,0-1 0,0 1 0,0 0 0,0 9 500,-1 1 0,-1-1 0,0 1 0,-4 12 0,1-4-204,1-5-43,2-8-196,0-1 1,1 1-1,0 0 0,0 0 0,0 9 0,2 0 12,-1-7-80,1 0 1,-2 0-1,1 0 1,-3 12 0,0-7-17,0-5 25,1 0 0,1 1 0,0-1 0,0 0 0,0 10 0,1 3-101,0-16-960,-2-7-208,1 1 1032,1 1-1,-1-1 1,1 0-1,-1 1 1,0-1-1,1 0 1,0 0-1,-1 1 1,1-1-1,-1 0 0,1 0 1,0 1-1,-1-1 1,1-1-1,0 1 43,1 0-1,-1 0 1,0 0 0,1 0-1,-1 0 1,1 0-1,-1 0 1,1 0-1,0 0 1,-1 1-1,1-1 1,0 0 0,1-1-1,-2 2 127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84 7552,'-28'0'3424,"42"-14"-2976,-14 0 2336,14 14-1952,14 0-512,14-14-32,0 0-160,0 1-480,0-1 160,0 14-3360,-1 0 1952</inkml:trace>
  <inkml:trace contextRef="#ctx0" brushRef="#br0" timeOffset="1">977 880 7712,'0'28'3520,"-14"28"-3072,0-15 32,14-13-352,0 14 96,-14 0-128,1 0 160,-15 0-160,0-14-1664,0 0 864,0-28-4512,-14 0 2880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4736,'0'0'214,"-1"0"-80,1 0-1,-1 0 0,0 0 0,1 0 1,-1 0-1,0 0 0,1 0 0,-1 0 1,0 0-1,0 0 0,1 0 0,-1 0 1,0-1-1,1 1 0,-1 0 1,0-1-1,0 0 0,1-5 902,0 10 143,0-5-1091,0 1 0,0-1-1,0 1 1,1-1 0,-1 1 0,0-1-1,1 1 1,-1-1 0,0 1 0,1-1-1,-1 1 1,1 0 0,-1-1 0,0 1-1,1 0 1,-1-1 0,1 1 0,-1 0-1,1-1 1,-1 1 0,1 0 0,0 0-1,-1 0 1,1 0 0,-1-1 0,1 1-1,-1 0 1,1 0 0,0 0 0,-1 0-1,1 0 1,-1 0 0,2 1 0,4-2 376,1 1 0,-1-1 0,1-1 1,6-1-1,-7 1-387,1 0 1,0 1-1,0 0 1,8 0-1,31 2 54,-19 0-109,-1-1 0,31-5-1,106-18 407,-152 22-402,0 0 0,20 2 0,-23 0 11,0-1-1,1 0 1,-1 0-1,0-1 0,12-2 1,-7-1 105,-6 2 12,-1 0 0,0 1 0,0 0 0,9-1 0,-52 2-2664,37 0 2474,0 0 1,0 0 0,0 0-1,0 0 1,0 0 0,0 0-1,0 0 1,0 0 0,-1 0 0,1 0-1,0 0 1,0 0 0,0 0-1,0 0 1,0 0 0,0 0-1,0 0 1,0 0 0,0 0 0,0 0-1,0 0 1,0 0 0,-1 0-1,1 0 1,0 0 0,0 0-1,0 0 1,0 0 0,0 0-1,0 0 1,0 0 0,0 0 0,0 0-1,0 1 1,0-1 0,0 0-1,0 0 1,0 0 0,0 0-1,0 0 1,0 0 0,0 0 0,0 0-1,0 0 1,0 0 0,0 0-1,0 0 1,0 1 0,0-1-1,0 0 1,0 0 0,0 0 0,0 0-1,0 0 1,0 0 0,0 0-1,0 1-70,0-1 0,0 1 0,0-1 0,0 0-1,0 1 1,0-1 0,0 1 0,0-1 0,0 1 0,-1-1-1,1 0 1,0 1 0,0-1 0,0 1 0,0-1 0,-1 0-1,1 1 1,0-1 0,0 0 0,-1 1 0,1-1 0,0 0-1,-1 1 1,1-1 0,0 0 0,-1 0 0,1 1-1,0-1 1,-1 0 0,1 0 0,-1 0 0,1 1 0,-1-1-1,1 0 1,0 0 0,-1 0 0,1 0 0,-1 0 0,1 0-1,-1 0 1,0 0 0,-1 0-1690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15 3712,'-2'-12'1279,"2"12"-1241,0 0 0,-1 0-1,1-1 1,-1 1 0,1 0-1,-1 0 1,1-1 0,-1 1-1,1 0 1,-1 0-1,1 0 1,-1 0 0,1 0-1,-1 0 1,1 0 0,-1 0-1,1 0 1,-1 0-1,-2 0 491,0 0-72,0 1 0,-1-1 0,1 0 0,0 0 0,-6-1 0,6 1-98,3 14 442,0-12-708,0-1 0,0 1 0,-1 0 1,1 0-1,-1-1 0,1 1 0,-1 0 1,0-1-1,0 1 0,0 1 0,0-1-7,0-1 1,0 1-1,0 0 0,0-1 0,1 1 1,-1 0-1,1 0 0,-1 0 0,1 0 0,-1 2 1,1 147 1663,1-102-1540,0-22-12,-5 50 0,-10-2-207,5-33 446,7-27-299,1-12-77,1 0 0,0 1 0,-1-1 0,0 0 1,0 0-1,0 0 0,0 1 0,0-1 0,-1 0 1,0-1-1,-1 5 0,0-4-28,1 0 37,0 1 0,0 0 1,0-1-1,-1 0 0,0 1 1,0-1-1,0 0 0,0 0 1,0-1-1,0 1 0,-1-1 1,1 1-1,-1-1 0,0 0 1,-5 2-1,3-3 6,1 0-1,-1-1 0,0 0 1,1 1-1,-1-2 0,1 1 1,-1-1-1,0 0 1,1 0-1,-1 0 0,-5-3 1,1 0 79,0 0 0,0-1 1,0 0-1,1-1 0,-9-6 1,12 6-159,-1-1 0,1 0 0,0 0 1,1 0-1,0-1 0,0 1 0,1-1 0,-6-12 1,8 15-11,0 1-12,0 0 0,1-1 1,-1 1-1,1-1 0,0 1 1,0-1-1,0 0 0,1 0 1,0 1-1,0-1 0,0 0 1,0 0-1,1 1 0,0-1 1,-1 0-1,2 1 0,-1-1 1,1 1-1,2-5 0,-1 3-294,0 0 1,0 0-1,1 1 0,0-1 0,1 1 0,-1 0 0,1 1 0,0-1 0,0 1 0,0 0 1,0 0-1,1 0 0,7-3 0,4-3-972,-13 7 447,0 0 1,0 1-1,0-1 1,7-2-1,15 3-1389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28 4896,'0'0'3445,"0"-2"-2832,0 1-580,0 1-1,0-1 0,0 1 0,0 0 0,0-1 1,0 1-1,0-1 0,0 1 0,0 0 0,0-1 1,1 1-1,-1-1 0,0 1 0,0 0 0,0-1 1,1 1-1,-1 0 0,0-1 0,0 1 0,1 0 1,-1-1-1,0 1 0,1 0 0,-1 0 0,0-1 1,1 1-1,-1 0 0,0 0 0,1-1 0,14 0 664,-11 1-523,-4 0-167,0 0 0,0 0 0,0 0 0,1 0-1,-1 0 1,0 0 0,0 0 0,0 0 0,0 0 0,0 0 0,0 0 0,0 0 0,0 0 0,0 0-1,0 0 1,0 0 0,0 0 0,1 0 0,-1 0 0,0 0 0,0 0 0,0 0 0,0 0-1,0 0 1,0 0 0,0 0 0,0 0 0,0 0 0,0 0 0,0 0 0,0 0 0,0 0 0,0 0-1,0 0 1,1 0 0,-1-1 0,0 1 0,0 0 0,0 0 0,0 0 0,0 0 0,0 0-1,0 0 1,0 0 0,0 0 0,0 0 0,0 0 0,0 0 0,0 0 0,0-1 0,0 1 0,0 0-1,0 0 1,0 0 0,0 0 0,0 0 0,-1 0 2,1-1 0,0 1 1,0 0-1,0-1 0,0 1 0,0 0 0,0-1 0,0 1 1,0-1-1,0 1 0,0 0 0,0-1 0,0 1 0,0 0 1,0-1-1,1 1 0,-1 0 0,0-1 0,0 1 0,0 0 1,0 0-1,1-1 0,-1 1 0,0 0 0,0 0 0,1-1 1,-1 1-1,0 0 0,0 0 0,1-1 0,-1 1 0,0 0 1,1 0-1,-1 0 0,0 0 0,1 0 0,-1-1 1,0 1-1,1 0 0,-1 0 0,0 0 0,1 0 0,-1 0 1,0 0-1,1 0 0,-1 0 0,0 0 0,1 0 0,-1 0 1,0 0-1,1 1 0,-1-1 0,1 0 0,0 0 56,0 0 0,0 1-1,0-1 1,1 0 0,-1 0-1,0 0 1,0-1 0,0 1 0,0 0-1,0 0 1,1-1 0,0 0-1,0 4 359,8 6-81,-10-8-245,1 1-1,0-1 1,-1 1-1,0-1 1,1 1 0,-1 0-1,0-1 1,1 1 0,-1-1-1,0 1 1,0 0-1,0-1 1,-1 1 0,1-1-1,-1 3 1,1-1-149,1 33 75,0-17 134,-1-1 0,-1 0 0,-2 20 0,1-32-102,-2 20 150,1-1 0,0 28 0,3 368 1983,-7-322-1575,0-2-104,8-72-320,-1-9-11,0 0 0,-3 23 1,-6 0 195,8-34-342,0-1-1,0 1 1,0-1 0,-1 1-1,0-1 1,0 0 0,0 0 0,0 0-1,-1 0 1,-5 7 0,5-7-22,-1 2-237,-1 0 1,0 0 0,-11 10-1,12-14-51,1 1-1,-1-1 0,1 0 0,-1 0 1,0-1-1,0 1 0,0-1 1,0 0-1,-8 2 0,-34-1-4392,14-2 1414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6144,'-1'1'97,"1"-1"1,0 1-1,0-1 0,0 1 1,0-1-1,0 1 1,1-1-1,-1 1 0,0-1 1,0 1-1,0-1 1,0 1-1,1-1 0,-1 1 1,0-1-1,0 1 1,1-1-1,-1 1 1,0-1-1,1 1 0,-1-1 1,0 0-1,1 1 1,-1-1-1,1 0 0,0 1 1,13 0 2065,-9-1-1879,-3 0 697,-13 0 315,4 2-912,1 1-296,-1 0-1,1-1 1,-1 0-1,-9 2 1,-77 20 845,81-22-821,10-2-111,0 0-1,0 1 0,0-1 1,0 1-1,0 0 0,0-1 1,0 1-1,0 0 0,0 0 1,1 0-1,-1 0 0,0 0 1,1 1-1,-3 1 0,-8 8-74,12-10 72,0-1 0,-1 1 0,1-1 0,0 1 0,-1-1 0,1 1 0,0-1 0,0 1 0,0-1 0,-1 1 0,1-1 0,0 1 0,0-1 0,0 1 0,0-1 0,0 1 0,0-1 0,0 1 0,0 0 0,0-1 0,0 1 0,0-1 0,0 1 0,1-1 0,-1 1 0,0-1 0,0 1 0,0-1 0,1 1 0,-1-1 0,0 1 0,1-1 0,-1 0 0,1 1 0,10 9 8,7-3-27,-16-6 15,0-1 0,-1 1 0,1 0 0,0-1 0,0 1 1,-1 0-1,1 0 0,0 0 0,-1 0 0,4 3 0,6 8-20,-8-8 24,0-1 0,0 0 0,0 0 0,0 0 0,1 0 0,-1-1 0,8 5 0,-8-6 4,-1 0 16,0 0 0,0 0 0,1 0-1,-1 1 1,0-1 0,0 1 0,-1-1 0,3 3-1,-3-3-4,0 0-1,-1 0 1,1 1-1,-1-1 1,1 0-1,-1 0 1,0 0-1,1 1 1,-1-1-1,0 0 1,0 0-1,0 1 1,0-1-1,0 0 1,0 0-1,0 1 0,0-1 1,-1 0-1,1 0 1,0 1-1,-2 1 1,2-2 1,-1 1 18,1 1 0,-1-1 0,0 0 0,0 1 0,-1-1 0,1 0 1,0 1-1,-1-1 0,1 0 0,-1 0 0,0 0 0,0 0 0,1-1 0,-1 1 1,0 0-1,-1-1 0,-2 2 0,-5 1 63,0-2 0,0 1 1,0-1-1,0-1 0,0 1 0,-21-2 0,28 0-152,-1 0 0,0 0-1,0 0 1,0-1 0,0 1-1,0-1 1,1 0-1,-1 0 1,-7-4 0,9 4-124,0-1-1,-1 0 1,1 0 0,0 0 0,0 0 0,0 0 0,1 0 0,-1 0 0,0-1 0,1 1 0,-1-1-1,1 1 1,-2-6 0,-8-29-4923,8 7 1478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7040,'-14'0'5888,"28"0"-3968,0-14-928,-14 28-576,14-28 255,0 14-383,14 0-288,0 0-32,0-14 352,13 14-160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7456,'0'0'3930,"2"0"-3135,1 1-641,1 0 1,0 0-1,-1 0 1,1 0-1,-1 1 1,0 0-1,0-1 1,1 1-1,-1 0 1,5 5-1,1 0 35,-3-3-117,-1 0 0,0 1 0,0-1-1,7 8 1,2 3 54,207 220 696,-42-56-252,-176-176-554,1 1 0,-1-1 0,0 1 0,0 0 0,0-1 0,0 2 0,0-1 0,-1 0 0,0 0 0,0 1 0,0-1 0,-1 1 0,1-1 0,-1 1 0,1 9 0,-9 25 347,3-9-140,3-20-87,0 0-1,-1 1 1,-1-1 0,-4 15-1,-25 35 302,10-20-255,4-7 76,-33 45 1,22-36-88,18-26-176,-1-1 0,-21 19 0,-8 10 196,0-1-370,32-35-373,0 1-1,1-1 1,0 1-1,1 1 1,-11 17 0,17-26 359,0 0 0,1 0 0,-1 0 0,0 0 0,0 0 0,1 0 0,-1 0 0,0 0 1,0 0-1,0-1 0,-2 2 0,-11 0-1396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9312,'28'14'4192,"28"-28"-3616,-29 14-1024,1 0 128,0-13 384,14 13 0</inkml:trace>
  <inkml:trace contextRef="#ctx0" brushRef="#br0" timeOffset="1">57 196 9984,'41'14'4512,"29"-28"-3936,-42 0-160,0 0-352,14 0-448,14 0 192,-14 0-3424,13 0 1984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57 5312,'0'-1'195,"0"-1"-1,1 1 1,-1-1 0,0 0 0,1 1 0,-1-1-1,1 1 1,-1 0 0,1-1 0,-1 1 0,1-1 0,0 1-1,1-1 1,2-5-10,0-4 951,6 6-256,-6-1-129,-4 6-702,0-1 0,0 1 0,0-1 0,1 1 0,-1 0 0,0-1 0,0 1 0,1 0 0,-1-1 0,0 1 0,1 0 0,-1 0 0,0-1 0,1 1 0,-1 0 0,1 0 0,-1 0 0,0-1 0,1 1 0,-1 0 0,1 0 0,-1 0 0,0 0 0,1 0 0,-1 0 0,1 0 0,-1 0 0,1 0 0,-1 0 0,0 0 0,1 0 0,0 0 0,-6 5 244,-36 48-122,3-8-70,5 1-33,-31 40 109,-20 1 2,56-60-102,11-10-47,-22 17-1,-14 1-93,6 0-11,-2-14-10,39-15 77,1 0 0,-12 9 0,3-2 80,4-2-51,14-10-31,-1-1 0,1 1 0,0-1 0,-1 1 0,1-1 0,0 1 0,0 0 0,-1-1 0,1 1 0,0-1 0,0 1 0,0 0 0,0-1 0,0 1 0,0 0 1,0-1-1,0 1 0,0 0 0,0-1 0,0 1 0,0 1 0,1 2 37,-1-2-1,0-1 0,0 1 0,0-1 0,0 1-1,0 0 1,1-1 0,-1 1 0,1-1 0,-1 1 0,1 0-1,0-1 1,-1 0 0,1 1 0,0-1 0,0 1 0,0-1-1,0 0 1,0 0 0,0 1 0,1-1 0,-1 0 0,3 1-1,8 10 53,6 9-6,18 26 0,-6-8-56,67 96 102,-48-77 52,-14-4 1,5-6 172,-27-33-205,0 0 0,14 23 0,-18-19-58,-7-15-1,-1 0-1,1-1 1,0 1 0,0-1 0,0 1 0,0-1 0,1 0 0,3 4 0,-5-5 19,1 0 1,-1 0 0,1 0-1,-1 0 1,0 0 0,2 5 0,-1-3-161,-2-11-1357,0 5 161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13 7136,'24'0'2309,"-24"0"-2281,0 0 0,0-1-1,1 1 1,-1 0 0,0 0 0,0 0 0,1 0 0,-1 0-1,0 0 1,0 0 0,1 0 0,-1-1 0,0 1-1,0 0 1,0 0 0,0 0 0,1 0 0,-1-1-1,0 1 1,0 0 0,0 0 0,0 0 0,0-1-1,1 1 1,-1 0 0,0 0 0,0-1 0,0 1 0,0 0-1,0 0 1,0-1 0,0 1 0,0 0 0,0 0-1,0-1 1,-1-4 2955,1 5-2965,0 1 1,1-1 0,-1 1-1,0-1 1,0 0-1,0 1 1,0-1-1,-1 0 1,1 1 0,0-1-1,0 1 1,0-1-1,0 0 1,0 1-1,0-1 1,-1 0 0,1 1-1,0-1 1,0 0-1,0 1 1,-1-1 0,1 0-1,0 1 1,0-1-1,-1 0 1,1 0-1,0 0 1,-1 1 0,1-1-1,0 0 1,-1 0-1,1 0 1,0 1-1,-1-1 1,1 0 0,-1 0-1,1 0 1,0 0-1,-1 0 1,1 0-1,-1 0 1,1 0 0,0 0-1,-1 0 1,1 0-1,-1 0 1,-1 0 5,1 0 1,-1 0-1,1 0 1,-1 0-1,0 1 1,1-1-1,-1 0 1,-2 2-1,-9 3 25,0-1 0,0 0-1,-1 0 1,-24 2 0,34-6-42,-82 5 41,73-3-43,-18 3-15,-62-14-166,-7 9 309,96 0-152,1 0-1,0 0 1,0 1 0,-1-1 0,1 1 0,0 0-1,0 0 1,0 0 0,0 1 0,0-1 0,0 1-1,0 0 1,0-1 0,0 1 0,1 1 0,-1-1-1,1 0 1,0 0 0,0 1 0,0 0 0,0-1-1,0 1 1,0 0 0,-2 5 0,1-1 5,0 0 0,1 1-1,0-1 1,1 1 0,-1-1 0,1 15 0,0 53 295,2-39 6,-1 10-34,-1 1-1,-12 65 1,-3 7-53,2-13 69,11-95-151,-1-1 0,0 0 0,0 0 0,-10 15 0,6-9 17,3-5-52,5-11-82,0 0 0,0 0 0,0 0-1,0 1 1,0-1 0,0 0 0,0 0 0,0 0-1,0 0 1,0 0 0,0 0 0,0 0 0,0 0 0,0 0-1,0 1 1,0-1 0,0 0 0,1 0 0,-1 0-1,0 0 1,0 0 0,0 0 0,0 0 0,0 0-1,0 0 1,0 0 0,0 0 0,0 1 0,0-1-1,0 0 1,0 0 0,0 0 0,1 0 0,-1 0 0,0 0-1,0 0 1,0 0 0,0 0 0,0 0 0,0 0-1,0 0 1,0 0 0,0 0 0,1 0 0,-1 0-1,11-6-1,-9 5-6,8-5-104,-8 5 84,1-1 1,-1 1 0,1 0 0,-1 0-1,1 0 1,-1 0 0,1 0 0,0 1-1,-1-1 1,1 1 0,3-1-1,-2 1-3,0-1-1,0 1 0,-1-1 0,1 0 1,4-2-1,-5 2 7,0 0 0,0 0 1,0 0-1,0 0 0,0 1 1,0-1-1,0 1 0,0 0 0,0 0 1,0 0-1,5 1 0,24 8-102,-21-5 135,1-1 0,0 0 1,-1-1-1,23 2 0,-30-4 17,0 1-1,1-1 1,-1 1-1,1 0 1,7 3-1,-7-2-273,-1-1-1,0 0 0,1 0 1,-1 0-1,9 0 1,1-1-632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8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8480,'-28'0'3840,"28"-14"-2208,14 14-896,0 0-416,28 0 192,-14 0-288,14-14 128,-1 14-192,15-13-64,-14 13-64,14-14-1536,-28 14 832,0 0-1984,-14 14 1504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84 5408,'0'-1'134,"0"0"0,0 0 0,0 0-1,0 0 1,0 0 0,0 0 0,0 0 0,1 0 0,-1 0 0,1 0 0,-1 0 0,0 0-1,1 0 1,-1 0 0,1 1 0,0-1 0,-1 0 0,2-1 0,5-7 1023,-8 7-966,1 1 0,-1-1-1,1 0 1,0 1 0,0-1 0,0 0-1,0 1 1,0-1 0,1-3-1,-1 4-118,1 0 0,-1 0 0,0 0 0,0 0-1,0 0 1,0-1 0,0 1 0,0 0 0,0 0-1,0 0 1,0 0 0,-1 0 0,1-1-1,0 1 1,-2-1 0,-7-3 99,6 0-120,3 4-49,0 1 0,0 0-1,0-1 1,-1 1 0,1 0 0,0-1-1,0 1 1,0 0 0,0 0 0,-1-1 0,1 1-1,0 0 1,0 0 0,0-1 0,-1 1-1,1 0 1,0 0 0,-1-1 0,1 1 0,0 0-1,0 0 1,-1 0 0,1 0 0,0 0 0,-1 0-1,1-1 1,0 1 0,-1 0 0,1 0-1,0 0 1,-1 0 0,1 0 0,0 0 0,-1 0-1,1 0 1,0 0 0,-1 0 0,1 1-1,0-1 1,-1 0 0,1 0 0,0 0 0,-1 0-1,1 0 1,0 1 0,0-1 0,-1 0-1,1 1 1,-31 24 238,25-21-215,-55 34 436,59-37-462,0 0 0,1-1 1,-1 1-1,0 0 1,1 1-1,-1-1 0,0 0 1,1 0-1,0 1 1,-1-1-1,1 1 0,0-1 1,0 1-1,0-1 0,0 1 1,0 0-1,0 0 1,0 0-1,0-1 0,1 1 1,-2 4-1,1-1-7,-5 9-31,5-13 47,0 1 0,0 0 0,0 0 0,0-1 0,1 1-1,-1 0 1,1 0 0,-1 0 0,1 0 0,-1 0-1,1 0 1,0 0 0,0 0 0,0 0 0,0 0 0,1-1-1,-1 1 1,0 0 0,1 0 0,0 0 0,0 3 0,6 6 44,-1-1 0,2 0 0,-1 0 1,17 16-1,-20-21-36,0-1 1,0 1 0,0 0-1,4 8 1,-6-9 65,1 1 1,0-1 0,1 0-1,4 5 1,-7-8-33,1 1 0,-1-1 0,0 0 0,0 1 0,0-1 0,1 1 0,-2-1 0,1 1 1,0-1-1,0 1 0,0 0 0,-1-1 0,1 1 0,-1 0 0,1 0 0,-1 0 0,0-1 0,1 1 0,-1 0 0,0 0 0,0 0 0,0-1 0,-1 1 1,1 0-1,0 0 0,-1 0 0,1-1 0,-1 1 0,0 0 0,1-1 0,-1 1 0,0 0 0,-1 1 0,-2 1 74,0 1-1,1-1 1,-2 0 0,1 0-1,0-1 1,-1 1 0,1-1-1,-1 0 1,-7 3-1,-10 6 109,13-7-184,1 0 1,-1-1-1,0 0 1,0-1 0,-11 4-1,-17-5-667,6-2 155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42 517 5728,'-35'-12'1840,"28"10"-1110,7 0-298,0 1-396,0 0-1,0 0 1,1 1-1,-1-1 0,0 0 1,0 1-1,1-1 1,-1 0-1,0 1 0,1-1 1,-1 0-1,1 1 1,-1-1-1,1 1 0,-1-1 1,1 1-1,-1-1 1,1 1-1,0-1 0,-1 1 1,1-1-1,0 1 1,-1 0-1,2-1 0,16-12 184,-6 2-226,1 0-1,0 1 0,15-8 1,2-2-80,65-54-72,19-15 73,77-36-1338,-105 78-1014,-58 26 1532,-27 20 813,1 0-1,0 0 1,-1 0 0,1 0-1,-1-1 1,1 1 0,-1 0-1,2-3 1,-3 4 89,0 0 1,0 0-1,0-1 0,0 1 0,0 0 1,0 0-1,0 0 0,0 0 0,0 0 1,0 0-1,0-1 0,0 1 0,0 0 0,0 0 1,0 0-1,0 0 0,0 0 0,0 0 1,0-1-1,0 1 0,0 0 0,-1 0 1,1 0-1,0 0 0,0 0 0,0 0 1,0 0-1,0 0 0,0 0 0,0-1 1,0 1-1,-1 0 0,1 0 0,0 0 0,0 0 1,0 0-1,0 0 0,0 0 0,-1 0 1,-11-2-26,-8 3 60,10 0 103,0-1-1,0 0 1,0-1-1,-12-2 1,-3-4 751,6 12-69,0-9 280,13 3-631,0-1-1,0 1 1,-10 0 0,12 1-324,0 1-27,14-5 127,-2 1-149,1 1 1,0 0-1,-1 1 0,1-1 1,0 1-1,0 1 1,0 0-1,16 2 1,-16 0-35,0 0 1,0 0 0,0 1-1,0 0 1,-1 1 0,0 0-1,9 5 1,-14-7-23,0 0 0,0 0 0,0 0 0,0 1 1,0-1-1,-1 1 0,1 0 0,-1-1 0,0 1 0,0 0 0,0 1 0,0-1 1,0 0-1,-1 0 0,1 1 0,-1-1 0,0 1 0,0-1 0,0 1 0,-1 0 1,1 5-1,-3 17 185,-7 39 0,-3-33-55,-2 8-54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43 8320,'-11'-24'2672,"11"24"-2621,0-1 0,0 1 0,0 0 0,0-1 0,1 1 1,-1 0-1,0-1 0,0 1 0,1 0 0,-1-1 0,0 1 1,1 0-1,-1-1 0,0 1 0,1 0 0,-1 0 0,0-1 1,1 1-1,-1 0 0,1 0 0,-1 0 0,0 0 0,1 0 0,-1-1 1,1 1-1,0 0 0,-1 0-68,0 0 0,1 0 0,-1 0 0,0 0 0,0 0 0,0-1 0,0 1 0,1 0 0,-1 0 0,0 0 0,0 0 0,0-1 0,0 1 0,0 0 0,1 0 0,-1 0 0,0-1 0,0 1 0,0 0 0,0 0 0,0 0 0,0-1 0,0 1 0,0 0 0,0 0 0,0-1 0,0 1 0,0 0 0,0 0 0,0-1 0,0 1 0,0 0 0,0 0 0,0 0 0,0-1 0,0 1 0,0 0 0,0 0 0,-1-1 0,1 1 0,0 0 0,0 0 0,0 0 0,0 0 0,0-1 0,-1 1 0,1 0 0,0 0 1,0 0-1,0 0 0,-1 0 0,1-1 0,0 1 0,0 0 0,0 0 0,-1 0 0,1 0 0,0 0 0,0 0 0,-1 0 0,1 0 0,0 0 0,0 0 0,-1 0 0,-21-1-1059,19 1 1107,-41 0-325,42 0 309,-13-1 112,0 1-1,1 1 1,-1 0 0,1 1-1,-1 1 1,-14 5 0,22-6-97,0 1 0,0-1 0,0 0 0,0-1 0,0 1 0,0-1 0,-14 0 0,18-2-26,-1 2 0,0-1 0,0 0 0,1 1 0,-1-1 0,0 1 0,0 0 0,1 0 0,-1 1 0,1-1 0,-1 1 0,1 0 0,-4 2 0,-11 6 41,7-8-94,10-2 47,0 0 0,1 0 1,-1 0-1,1 0 0,-1 0 0,0 0 1,1 0-1,-1 0 0,0 0 0,1 0 1,-1 0-1,1 1 0,-1-1 1,1 0-1,-1 0 0,0 1 0,1-1 1,-1 0-1,1 1 0,-1-1 0,1 1 1,0-1-1,-1 1 0,-4 18 130,-4-10-32,8-8-88,1 1-1,0-1 0,-1 0 1,1 1-1,0-1 0,0 1 1,0-1-1,0 0 0,0 1 0,0-1 1,0 1-1,1-1 0,-1 0 1,1 1-1,-1-1 0,1 0 1,-1 0-1,1 1 0,1 1 1,8 24 229,-6-7-162,-1-6-42,0-1 0,0 1 1,9 18-1,-6-19-2,-1 1 1,-1 0-1,3 15 0,-3-15 84,-3-6-23,0 0 0,-1 1 0,1-1 0,-3 15 0,1-11 23,2 22 0,-1-31-128,0-1 1,1 1 0,-1-1-1,1 1 1,0-1 0,-1 1 0,1-1-1,0 1 1,1-1 0,-1 0-1,0 1 1,1-1 0,2 3 0,-2-3-52,-1-1 1,1 0-1,0 1 1,0-1-1,-1 0 1,1 0-1,0 0 1,0 0-1,0 0 1,0-1 0,0 1-1,0-1 1,1 1-1,-1-1 1,0 0-1,0 1 1,0-1-1,0 0 1,3-1-1,23 1-634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5312,'0'0'8528,"2"2"-7707,5 8-384,-7-9-396,0 0-1,1 0 0,-1 0 1,0-1-1,1 1 1,-1 0-1,1 0 0,-1-1 1,1 1-1,0 0 1,-1 0-1,1-1 0,0 1 1,0-1-1,-1 1 1,1-1-1,0 1 1,0-1-1,0 1 0,-1-1 1,1 0-1,0 1 1,0-1-1,0 0 0,1 0 1,109 0 1516,-101-1-1531,0 0 1,1-1-1,-1-1 0,0 1 0,15-8 0,-7 4-60,-4 4-116,-12 2-378,-2 14-3695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15 141 7136,'-14'-14'3232,"28"-14"-2816,14 14-192,0 0-224,13 0 256,1 0-128,14 0-96,0 0-64,-14 0-736,0 14 384,0 0-1216,-15 0 896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5728,'-23'0'1840,"22"0"-1812,1 0 0,0 0 0,-1 0 0,1 0 0,0 0 0,0 0 0,-1 0 1,1 0-1,0 0 0,-1 0 0,1 0 0,0 0 0,0 0 0,-1 0 0,1 0 0,0 0 0,0 0 1,-1 1-1,1-1 0,0 0 0,0 0 0,-1 0 0,1 0 0,0 1 0,0-1 0,-10 9 335,10-8-350,0-1 0,-1 0-1,1 0 1,0 1 0,0-1 0,-1 0 0,1 1 0,0-1-1,0 0 1,-1 1 0,1-1 0,0 0 0,0 1-1,0-1 1,0 0 0,0 1 0,-1-1 0,1 0-1,0 1 1,0-1 0,0 1 0,0-1 0,0 0 0,0 1-1,0-1 1,1 1 0,-2 3 9,-9 1 63,9-3-99,-1 1-1,0-1 1,1 1-1,0-1 1,-1 1 0,1-1-1,-1 5 1,-4 9-57,5-15 71,0 1 11,-1 1 1,1-1-1,0 1 1,0-1 0,0 1-1,0 0 1,1 0-1,-1 3 1,1-4 1,0 0 1,1 1-1,-1-1 1,1 0 0,0 1-1,0-1 1,0 0-1,0 0 1,0 0-1,0 0 1,3 4-1,-1 0 49,0 0 0,0 0 0,2 8 0,-3-7 22,1-1 1,-1 0 0,5 8 0,-1-6 23,1 0 1,1-1-1,-1 0 0,1 0 0,0-1 0,0 0 1,18 10-1,3 3 66,-8-5 93,-19-13-222,0 1 1,1-1 0,-1 1-1,0 0 1,0-1 0,0 1 0,0 0-1,0 0 1,-1 0 0,1 1-1,0-1 1,-1 0 0,2 4 0,1 5 220,-11-9-27,-4 1-62,-13 10 136,1 0-162,13-10-424,0 0 0,0-1 0,0 0 0,0 0 0,-1-1-1,1 0 1,0-1 0,-1 0 0,1-1 0,-1 0 0,1-1 0,0 0 0,-19-6-1,-2-6-1352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7040,'14'0'3200,"28"-28"-2752,-14 14 288,0 14-480,0-14 256,14-14-288,-1 14 128,-13-14-192,28 14-3168,-28 0 1632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6720,'-14'-14'3040,"42"28"-1376,-14 0-1184,-14 0 416,14 0-512,-14 0-64,14 0-192,-28 14 480,14-14-352,-14 0-448,0 0 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6976,'0'-14'3168,"14"0"-2752,0 14 672,14 0-672,14-14 416,0 14-512,14-14-224,-1 0-96,1 1 192,-14 13-96,0 0-1376,0-14 704,-28 28-1216,0-14 1056,-14 13-1344,0 1 1184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4992,'-12'12'1589,"12"-12"-1565,0 0 1,-1 0-1,1 1 0,0-1 0,0 0 0,0 0 1,-1 1-1,1-1 0,0 0 0,0 0 0,0 1 1,0-1-1,0 0 0,0 0 0,0 1 0,0-1 1,0 0-1,-1 1 0,1-1 0,0 0 0,0 0 1,0 1-1,1-1 0,-1 0 0,0 1 0,-1 17 411,0-2 242,1 0-1,4 29 0,36 146 316,-22-69-414,-11-63-116,-5-48-237,-1 0 0,0 0 0,-1 0 0,-2 15 0,2-22-142,-1 0 0,0 1 0,0-1 0,0 0 1,-1 0-1,0 0 0,1 0 0,-1 0 0,-1 0 0,1-1 0,0 1 0,-1-1 0,-3 4 0,3-4 43,-1 1 39,1-1 0,0 0 0,-1 0 0,-6 4 0,9-6-125,-1-1 0,1 1 0,-1 0 0,0-1-1,1 1 1,-1-1 0,0 0 0,1 0 0,-1 1 0,0-1 0,1 0 0,-1-1 0,0 1 0,1 0 0,-4-1 0,-3-1 20,1 1 0,0-2 0,0 1 0,0-1 0,0 0 1,1 0-1,-1-1 0,1 0 0,0 0 0,0 0 1,0-1-1,0 0 0,-6-8 0,2 0 7,0-1-1,0 0 1,-13-29 0,4-6-25,2 20-34,14 25-25,0-1 0,0 1 0,1-1 0,-1 0 0,1 0 0,-2-10-1,3 9-256,-1 0-1,1 0 1,-1 0-1,0 0 0,-4-8 1,5 12 60,1 1 1,-1-1 0,1 0 0,-1 0 0,1 0 0,0 0 0,0 0-1,0 0 1,0-2 0,0-3-669,0-7-328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5824,'-1'0'262,"1"0"-99,-1 1 0,0-1 1,1 0-1,-1 0 0,0 0 0,0 0 0,1 0 1,-1 0-1,0 0 0,1-1 0,-1 1 0,0 0 1,1 0-1,-1 0 0,0-1 0,1 1 1,-2-1-1,2-8 2765,0 8-2878,1 1 1,0-1 0,-1 1-1,1 0 1,0 0 0,-1-1 0,1 1-1,0 0 1,-1 0 0,1 0-1,0 0 1,-1 0 0,1 0 0,0 0-1,0 0 1,-1 0 0,2 0-1,-1 0 19,18 2 304,-15-2-342,-1 0 0,0 1 0,0-1 0,0 0 0,1-1 0,-1 1 0,0 0 0,0-1 0,0 0 1,4-1-1,-3 0 0,2 0 9,0 0 0,1 1 0,-1-1 0,0 1 0,12-1 1,-9 2-4,0-1 1,0 0-1,12-4 1,-12 3-788,1 0 1,-1 1-1,13-1 1,-10 2-2563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5216,'0'14'2368,"-14"0"-2048,14 0 1376,0 0-992,-14 0 768,14 14-832,-14 0-160,14 0-288,-14 0 96,14 0-192,-13 0-256,26-14 96,-26-1-2528,13 1 1408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7456,'-14'0'3392,"0"-14"-672,28 14-1504,0 0-1152,14-14-64,0 14 192,0 0-96,14-14-256,0 14 96,0 0-1472,-1 0 832,-13 0-2304,14 0 1696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6048,'-28'-14'2725,"18"14"-1370,11 0-1302,-1 1 0,1-1 1,-1 0-1,1 0 0,0 1 1,-1-1-1,0 0 0,1 1 1,-1-1-1,1 1 0,-1-1 1,1 0-1,-1 1 0,0-1 1,1 1-1,-1-1 0,0 1 1,0-1-1,1 1 0,-1 0 1,0-1-1,0 1 0,0-1 1,1 2-1,1 2 411,54 54 403,95 89-177,-134-132-692,273 226 388,-258-212 63,-22-19 36,-9-8-433,0-1 0,1 1 0,-1-1 0,0 1 0,0-1 0,-1 1 0,1-1 0,0 1 0,0 0 0,-1-1 0,1 1 0,-1 0 0,1 0 0,-1 0 0,0-1 0,0 1 0,0 0 0,0 0 0,0 3 1,-2 2 88,1 0 0,-1 0 0,-6 13 0,-3 14 147,9-21-240,-1 1 0,0-1 0,-1-1 0,0 1 0,-10 20 0,-2-1-106,-1-1 1,-1-1-1,-2 0 0,-37 42 1,-102 90-4342,99-103 707,-12 13 434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7296,'-3'3'729,"-18"21"2444,21-24-3105,-1 1 0,1-1-1,0 1 1,0-1 0,-1 1 0,1-1-1,0 1 1,0 0 0,-1-1-1,1 1 1,0-1 0,0 1-1,0 0 1,0-1 0,0 1-1,0 0 1,0 0-29,1-1-1,-1 0 1,0 1-1,0-1 1,1 0-1,-1 1 1,0-1 0,1 0-1,-1 0 1,0 1-1,1-1 1,-1 0-1,0 0 1,1 0 0,-1 1-1,1-1 1,-1 0-1,1 0 1,-1 0-1,0 0 1,1 0 0,-1 0-1,1 0 1,-1 0-1,0 0 1,1 0-1,0 0 1,3 2 1060,-2-1-978,0 1 0,0-1 0,0 0 0,-1 0 1,1 0-1,0 0 0,0-1 0,0 1 1,1 0-1,-1-1 0,0 1 0,4-1 1,30 1 825,-23-1-969,-11 0 24,0 0 0,1 0 0,-1-1 1,1 1-1,-1 0 0,0-1 0,1 0 1,-1 1-1,0-1 0,0 0 0,3-2 1,-3 2-86,0 0 0,0 1 1,0-1-1,0 0 0,0 1 1,0-1-1,0 1 0,0-1 1,0 1-1,0 0 0,3 0 1,64 0-6366,-55 0 4736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16 252 3712,'-12'-12'1221,"12"12"-1196,-1 0 0,1-1 0,0 1-1,-1-1 1,1 1 0,0-1 0,0 1 0,-1-1-1,1 1 1,0-1 0,0 1 0,0-1 0,0 1-1,0-1 1,0 1 0,0-1 0,0 1 0,0-1-1,0 0 1,0 1 0,0-1 0,0 1 0,0-1-1,0 1 1,1-1 0,-1 0 23,0 1-39,0 0 0,0 0-1,0 0 1,1-1-1,-1 1 1,0 0-1,0 0 1,0 0-1,1 0 1,-1-1-1,0 1 1,0 0-1,0 0 1,1 0-1,-1 0 1,0 0-1,0 0 1,1 0 0,-1 0-1,0 0 1,1 0-1,-1 0 1,0 0-1,0 0 1,1 0-1,-1 0 1,5 0 32,-2 0 178,1 0 69,16-5 413,2-2-117,18 3 120,109-22 662,-45 9-713,45-5 80,28 3-237,-153 16-447,380-33 398,252-6-473,-522 31 101,202-6 292,-145 10 250,8 0-738,-171 7-33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219 335 6816,'-93'-23'2197,"90"22"-2131,1 0-1,0 1 1,0-1 0,-1 1-1,1 0 1,0-1 0,-1 1-1,1 0 1,-1 0-1,1 0 1,0 1 0,-3 0-1,-13 3 74,9-2-152,-1 0 0,0-1 1,0 1-1,-17-2 0,19 0-249,16 3 108,-5-2 181,0 0 1,1 1-1,-1-1 0,0 0 0,0-1 1,1 1-1,-1-1 0,0 1 1,1-1-1,-1 0 0,0 0 0,1 0 1,-1-1-1,0 1 0,1-1 1,3-1-1,17-2 213,164-8 505,-139 10-631,133-5 174,290-33 549,347-41-170,-300 5-222,-215 28-309,-227 38-144,58-10-5,-125 18-114,1 0 1,19-8 0,-23 4-653,-7 5 751,0 1 0,1 0-1,-1 0 1,0 0 0,0-1-1,0 1 1,-1 0 0,1 0-1,0 0 1,0 0 0,0-1-1,0 1 1,0 0 0,0 0-1,0 0 1,0 0 0,0-1-1,0 1 1,0 0 0,0 0-1,-1 0 1,1 0 0,0 0-1,0-1 1,0 1 0,0 0-1,0 0 1,-1 0 0,1 0-1,0 0 1,0 0 0,-3-1-148,0 0 0,0 1 0,0-1 0,1 1 0,-1 0 0,-4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6240,'23'-11'2005,"-14"8"-1491,24 3-244,293-14 967,37-14-351,-131 12-582,535-63 629,-743 77-922,229-28 144,97-10 138,-284 34-115,68-16 1,-121 19-100,1-1 94,1 2 0,22-3-1,-47 7-748,-15 10 118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40 112 5216,'-23'-11'1696,"22"10"-1655,1 1 0,-1 0 0,1-1 0,-1 1 0,1 0 0,-1-1 0,1 1 0,-1 0 0,0 0 1,1-1-1,-1 1 0,0 0 0,1 0 0,-1 0 0,0 0 0,1 0 0,-1 0 0,1 0 0,-1 0 0,0 0 0,0 1 0,-1-1 416,11 0-389,-1-1 1,17-4-1,2 0 73,-7 3 273,27 1-1,21-1 115,211-12 949,-230 12-1354,319-7 373,141-5-293,-253 2-475,-62 7 95,233-9 87,-337 10 66,113-3-11,7 7 243,-182-1-310,0 2-1,1 1 0,53 12 1,-80-14 43,-1 1 0,1-1 0,-1 0 1,1 1-1,-1 0 0,1-1 1,-1 1-1,0 0 0,1 0 0,-1-1 1,2 3-1,-3-3-13,0 1 0,1-1 0,-1 1 0,0-1 0,0 1 0,0-1 0,0 1-1,0-1 1,0 1 0,0-1 0,0 1 0,0 0 0,0-1 0,0 1 0,0-1 0,0 1 0,0-1 0,0 1 0,0-1 0,-1 1 0,1-1 0,0 1 0,0-1 0,-1 0 0,1 1 0,0-1 0,-1 1-1,1-1 1,0 1 0,-1-1 0,1 0 0,0 1 0,-1-1 0,0 1 0,-13 13-1549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124 140 7552,'-93'23'2448,"63"-16"-950,44-9-1626,79 2-234,-47 0 526,148-3 456,189-25-28,-323 22-487,108-9 222,63 6-66,-52-6-221,-121 9-43,103-7 4,59-6 142,-66-2-36,-74 15-13,-46 5-24,59-11 1,-47 0-130,-15 10-10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7552,'-28'0'3424,"14"0"-1024,28 0-1792,0 0-384,14 0 160,27 0-256,1-14 320,28 14-256,-14 0-544,0-14 192,-15 14-1568,-13 0 960,0 0-2560,-14 14 1856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8064,'0'14'3648,"14"-14"-3168,0-14 448,14 14-608,14-14 352,-1 0-384,29 0-96,-14 0-96,0 0-1216,14 14 608,-15-14-2944,-13 0 1920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1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44 5312,'28'-28'2378,"-31"25"-1924,2 2-356,-1 0 1,0-1 0,0 1 0,0 0-1,0 0 1,0 0 0,0 0-1,0 0 1,0 1 0,0-1-1,0 0 1,0 1 0,-1 0-1,1-1 1,0 1 0,0 0 0,-1 0-1,1 0 1,0 1 0,0-1-1,0 1 1,-1-1 0,1 1-1,0-1 1,-3 3 0,-6 2 295,0 0 0,0 1 0,-15 11-1,19-12-220,-5 3-4,1 2 0,0-1 0,0 2 0,1-1 1,1 1-1,0 1 0,0 0 0,-12 22 0,13-19-114,0 1 1,1 0-1,1 1 0,1-1 1,0 1-1,-4 32 1,8-42-26,0 0 0,1 0 1,0 0-1,0 0 0,1 0 1,0 1-1,0-1 0,4 11 1,-4-15-19,1 1 1,-1-1-1,1 1 0,0-1 1,0 0-1,1 0 0,-1 0 1,1 0-1,-1-1 1,1 1-1,0-1 0,0 1 1,0-1-1,0 0 0,0 0 1,1 0-1,4 1 1,0 0 0,0-1 0,0 0 0,1 0 0,-1-1 0,0 0 0,1-1 1,-1 0-1,1 0 0,-1-1 0,13-2 0,-2 1 8,-5 1-9,-6 0 0,0 0 0,0 0 1,0 0-1,0-1 0,8-3 0,-6 0 36,1 0 0,14-12-1,-1 2 29,0 2-9,-16 9-29,0-1 0,14-10 0,-17 10 1,0 1-1,-1-1 1,8-11-1,0 0 43,-1 2-29,-8 12-31,-1-1 1,0 1 0,0-1 0,0 0 0,0 0-1,0 0 1,1-3 0,-2 4-6,-1 0 0,0 0 1,0 0-1,1 0 0,-1-1 0,-1 1 1,1 0-1,0 0 0,0 0 0,-1 0 0,1 0 1,-1 0-1,0 0 0,-1-3 0,-1-1 32,0 0 0,0 1 1,-1-1-1,0 1 0,0-1 0,0 1 0,-1 0 0,0 0 0,0 1 1,0 0-1,0 0 0,-1 0 0,0 0 0,-9-4 0,-4 0-219,1 0 0,-2 2 0,-23-6 0,25 7-2053,4-6 608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71 3648,'0'-1'55,"0"0"1,0 1-1,0-1 1,0 0-1,0 0 1,0 1-1,0-1 1,1 0-1,-1 1 0,0-1 1,1 0-1,-1 1 1,0-1-1,1 1 1,-1-1-1,1 1 1,-1-1-1,0 0 0,1 1 1,0 0-1,-1-1 1,1 1-1,-1-1 1,1 1-1,0 0 1,-1-1-1,1 1 1,1-1-1,-1 1-31,0-1 1,0 1-1,0-1 0,0 1 1,0-1-1,0 0 0,-1 1 1,1-1-1,0 0 0,0 0 1,0 1-1,-1-1 0,1 0 1,0-1-1,4-8 478,4-6 137,-6 14-276,-3-10 218,-1 12-561,0-1-1,1 1 0,-1 0 1,0-1-1,1 1 1,-1 0-1,0 0 0,1 0 1,-1 0-1,0-1 0,0 1 1,1 0-1,-1 0 0,0 0 1,1 0-1,-1 0 0,-1 1 1,2-1 5,-126 0 1217,122 0-1235,0 0 0,1 1 0,-1-1 0,0 1-1,1 0 1,-1 0 0,0 0 0,-4 2-1,-12 5-19,16-6 14,1-1 0,-1 1-1,1 0 1,0 0-1,0 1 1,-1-1 0,2 0-1,-1 1 1,0 0-1,0 0 1,1 0 0,-4 6-1,-4 7-64,-12 26-1,-1 3 506,20-41-404,0 2 13,-1 0 1,1 0-1,0 0 0,-2 8 0,-13 86 174,-24 48 374,16-52 138,26-95-729,-1 0 0,1 0 1,0 0-1,0 1 0,0-1 1,0 0-1,0 0 0,0 0 1,0 1-1,0-1 0,0 0 1,0 0-1,0 0 0,1 0 1,-1 1-1,1-1 0,-1 0 1,1 0-1,-1 0 0,1 0 1,0 0-1,-1 0 0,1 0 1,0 0-1,0-1 0,-1 1 1,1 0-1,0 0 0,0-1 1,0 1-1,0 0 0,0-1 1,2 1-1,0 1 3,1 0-1,-1-1 1,1 0 0,-1 0-1,1 0 1,0 0-1,-1-1 1,7 1 0,-1 0 30,1-1-1,0 2 1,10 2 0,-11-2-1,1 0 0,-1-1 0,11 1-1,-1-3-4,-10 1-8,0 0 0,0 0 1,17 3-1,-10 0 44,34 8 84,-37-6-443,-10-3 199,0-1 0,0 0 0,0 0 0,0-1 1,0 1-1,0-1 0,4 1 0,15-1-1625,-13 0-1551,-9-2 1383,0-10-714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7456,'-28'-14'3392,"42"14"-2368,14 0-864,0 0 0,0 0-96,0 0 384,0 14-256,0-14-448,0 0 160,0 0-2976,0 0 1696,-1 0-3232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2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51 4800,'-3'-6'466,"-12"-18"1143,14 23-1522,0 0 1,0 0-1,0 0 0,0 0 0,0 0 1,0 1-1,0-1 0,0 0 0,0 1 1,-1-1-1,1 1 0,0-1 1,0 1-1,-1 0 0,1-1 0,0 1 1,0 0-1,-3 0 0,-9 0 637,6 1-469,-1-1 0,1-1 0,-13-1 0,-8-5 172,-2 14-81,5-3 14,11-2-73,-27 8 0,-67 31 785,104-39-1053,1 0 1,-1 0-1,1 0 1,0 0 0,0 0-1,0 1 1,0-1 0,0 1-1,0 0 1,1 0 0,-1 0-1,1 0 1,-4 6-1,0 3 28,1 0 0,-7 22 0,9-22-25,0-5 1,1 1 1,1 0-1,0 0 0,0 0 0,0 0 1,1 1-1,1-1 0,-1 0 1,3 9-1,-1 6 48,2 28 38,-2-12 15,11 49 0,10 10 20,-16-61-73,29 120 189,-25-124-209,-2 2-1,-1-1 1,3 43 0,-8 48 126,-3-89-114,0-24-19,0 0 0,0 0 0,-2 0 0,1 0 0,-1 0 0,-1-1 0,-5 17 0,-15 15 180,15-26-157,6-12-49,-1 1 0,1-1-1,-1 0 1,0 0 0,-1 0 0,1 0-1,-1 0 1,0-1 0,0 1 0,0-1 0,-1 0-1,-6 4 1,6-4 21,1-1 0,-1 0 0,0 0-1,0-1 1,0 1 0,-1-1 0,1 0-1,0 0 1,-1-1 0,-8 2 0,13-3-95,-1 0 0,0 0 1,0-1-1,0 1 0,1 0 0,-1-1 0,0 1 1,0-1-1,1 0 0,-1 0 0,0 1 1,1-1-1,-1 0 0,1 0 0,-1 0 1,1-1-1,0 1 0,-1 0 0,1-1 1,0 1-1,0 0 0,0-1 0,-2-2 0,0-1-173,-13-22-624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4896,'-14'11'1521,"13"-11"-1478,0 0 1,0 1-1,0-1 1,1 0-1,-1 1 1,0-1 0,1 1-1,-1-1 1,0 1-1,1-1 1,-1 1-1,1 0 1,-1-1-1,1 1 1,-1 0-1,1-1 1,-1 1-1,1 0 1,-1 0-1,1-1 1,0 1-1,0 0 1,-1 1-1,1 0 960,-2 1-273,1-2-701,0 0 0,0 0 0,0 0 0,0 1 0,0-1 0,0 0 0,1 1 0,-1-1 0,0 1 0,1-1 0,-1 1 0,1-1 0,0 1 0,-1-1 0,1 1 0,0 0 0,0-1 0,0 1 0,0-1 0,0 1 0,1-1 0,-1 1 0,0-1 0,1 1 0,-1 0 0,1-1 0,0 0 0,-1 1 0,1-1 0,0 1 0,0-1-1,0 0 1,0 0 0,0 1 0,0-1 0,1 1 0,4 5-31,0 0-1,7 11 0,-9-13-11,-1 0-1,1 0 0,0 0 1,0-1-1,8 8 0,8 3 63,-7-5-9,0-1 1,25 15-1,4 1 169,-42-25-208,8 6 247,-13 1 202,2-3-335,-3 0-5,1 1 0,-1-1-1,0 0 1,0-1-1,0 1 1,-1-1 0,1-1-1,-11 4 1,0 0-9,8-2 22,-1-1 1,0 0-1,0-1 0,-18 3 1,25-5-269,-1 0 1,1 1 0,0-1-1,-1-1 1,1 1-1,0 0 1,-1-1 0,1 0-1,0 1 1,0-1-1,-1 0 1,1-1-1,0 1 1,0-1 0,0 1-1,0-1 1,-3-3-1,-8-9-1352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7456,'-28'-27'3392,"28"13"-1952,14 14-1088,0-14 288,0 14-384,28-14 192,-14 14-224,14 0-288,-14 0 32,13 0-1696,-13 0 960,14 0-1888,0 0 1504,14 0-3232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5568,'-14'14'2048,"14"0"-1568,0 14 960,-13-14-992,13 14-224,-28-1-192,0-13 384,-14 14-224,-14 14-2336,0 14 1152,0-14-3360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3488,'0'-1'43,"-1"1"1,1-1-1,0 1 0,0 0 1,0-1-1,0 1 0,0-1 1,0 1-1,0-1 0,0 1 0,0-1 1,0 1-1,0 0 0,1-1 1,-1 1-1,0-1 0,0 1 1,0 0-1,1-1 0,-1 1 1,0-1-1,0 1 0,1 0 1,-1-1-1,0 1 0,0 0 1,1-1-1,-1 1 0,1 0 1,-1 0-1,0-1 0,1 1 1,-1 0-1,0 0 0,1 0 1,-1 0-1,1-1 0,-1 1 1,1 0-1,-1 0 0,0 0 1,1 0-1,-1 0 0,1 0 1,-1 0-1,1 0 0,-1 0 1,1 0-1,15-3 612,-9-1-351,-6 3-246,0 0 0,0 1 0,1-1 0,-1 0 0,0 1 0,1-1 0,-1 1-1,1-1 1,-1 1 0,0-1 0,1 1 0,-1 0 0,3 0 0,-2 0 17,0 0 0,0 0 0,0 0 0,0-1 0,0 1 1,0-1-1,0 1 0,1-1 0,-1 0 0,-1 0 0,4-1 0,-3 1-15,0 0-1,0 0 1,1 0-1,-1 0 1,0 1 0,1-1-1,-1 1 1,0-1-1,1 1 1,-1 0-1,4 0 1,75 0 1060,128 0 571,129 0-86,164 0-394,-250 0-840,496-2 575,-392-10-658,-49 0-288,-53 8-229,-45-6-657,-41 8-591,-168 2 1477,123 2-4171,-98 1 2713,27 6 1,-50-9 1402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4384,'-14'-14'1994,"2"14"1169,13 0-3118,0 0 0,0 0 1,-1 0-1,1 0 0,0 1 0,0-1 1,-1 0-1,1 0 0,0 1 0,0-1 0,-1 1 1,1-1-1,-1 1 0,1-1 0,0 1 1,-1-1-1,1 2 0,12 7 352,17 16-88,-5-8-69,28 13 0,-45-26-518,0-1-1,0 1 1,0-1-1,0-1 0,0 0 1,1 0-1,-1-1 1,10 1-1,-14-2-1075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6816,'-28'14'3072,"28"0"-1920,0 0-896,14-14 256,0 14-288,14 0 0,0-14-128,27-14 0,-13 14-32,28-14-2784,0 14 1472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6048,'-9'4'731,"5"-3"-482,1 0 0,0 1 1,0-1-1,0 1 0,0 0 0,1 0 1,-5 4-1,-1 0-254,-6 4 394,0 0 1,1 1-1,1 1 0,0 0 0,-17 22 1,-2 15 244,8-20-371,17-24-225,1 1-1,0 0 0,1 0 0,-1 0 0,1 1 0,0 0 0,-3 7 0,6-9-24,0 0-1,0 0 1,0 0-1,1 0 1,0 7-1,0-10-11,0-1-1,0 0 1,0 1 0,0-1 0,0 0-1,0 1 1,1-1 0,-1 0 0,1 1-1,-1-1 1,1 0 0,-1 0 0,1 1-1,-1-1 1,1 0 0,0 0 0,0 0-1,0 0 1,0 0 0,2 2 0,-2-2 0,1 0 0,0-1 0,-1 1 0,1 0 0,0-1-1,0 1 1,0-1 0,0 1 0,0-1 0,0 0 0,-1 0 0,1 0 0,2 0 0,2-1 1,0 0 0,0 0-1,0 0 1,0-1 0,0 0-1,-1 0 1,10-5 0,27-24 1,-12 8-22,-22 18 15,0-1 1,0-1 0,-1 1-1,0-1 1,0-1 0,-1 1-1,0-1 1,0 0 0,-1 0-1,0-1 1,-1 1 0,1-1-1,-2 0 1,1-1 0,3-14-1,-6 21 41,-1 0-1,1 0 1,-1 1-1,1-1 1,-1 0-1,0 0 1,0 0-1,0 0 1,0 0-1,-1 1 1,1-1-1,-2-5 1,-8-6 203,8 0-85</inkml:trace>
  <inkml:trace contextRef="#ctx0" brushRef="#br0" timeOffset="1">838 350 9472,'-28'70'4288,"-41"-15"-3712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6400,'0'-23'2058,"0"23"-2027,0-1 0,0 1 0,0 0-1,0-1 1,0 1 0,0-1 0,0 1 0,0 0-1,0-1 1,0 1 0,0-1 0,0 1-1,1 0 1,-1-1 0,0 1 0,0 0-1,0-1 1,1 1 0,-1 0 0,0-1 0,1 1-1,-1 0 1,0 0 0,1-1 0,-1 1-1,4-3 120,-2 1-74,-1 1 1,1 0-1,-1 0 1,1-1-1,-1 1 0,0-1 1,0 1-1,0-1 1,0 0-1,0 1 1,0-1-1,0 0 0,0 0 1,0 1-1,-1-1 1,1 0-1,0-3 1,1 0 707,11-6 608,25-17 0,-35 26-1354,0 0 1,-1 1-1,1-1 1,0 1-1,0-1 1,0 1 0,1 0-1,-1 0 1,0 1-1,0-1 1,0 1-1,5-1 1,9 0 9,0-2-24,10-1 161,38-1 1,-19 4-122,-27-1-371,1 2 1,-1 1-1,28 3 0,-43-3 120,0 0 0,0 0 0,0 0 0,0 1 1,0-1-1,0 1 0,-1 0 0,1 0 0,3 3 0,-6-4 46,1 0 0,-1 1-1,0-1 1,1 0-1,-1 1 1,0-1 0,0 1-1,0-1 1,0 1 0,-1 0-1,1-1 1,0 1 0,-1 0-1,1 0 1,-1-1-1,1 1 1,-1 0 0,0 3-1,0-3 35,0 0-1,0 0 0,0 0 0,-1 0 0,1-1 0,0 1 1,-1 0-1,0 0 0,1-1 0,-1 1 0,0 0 0,0-1 1,0 1-1,0-1 0,0 1 0,0-1 0,0 1 1,-1-1-1,1 0 0,-1 0 0,-1 2 0,-6 5-341,-2 2 249,0-1 1,-1 0-1,0-1 0,-1 0 1,1-1-1,-24 10 0,4-2 222,-51 20 1173,-2 0 1333,81-33-2277,0 0 0,0 0 0,-1 0 0,1-1 0,-1 1 1,1-1-1,-1 0 0,0-1 0,1 1 0,-10-1 0,8-1 197,12 4 43,-5-2-462,0 0-5,-1 0 0,1 0 0,0 0 0,0 0 0,0 0 0,0-1 0,0 1 0,0 0 0,0-1 0,1 1 0,-1-1 0,0 1 0,0-1 0,0 1 0,1-1 0,-1 0 0,0 0 0,0 1 0,1-1 0,-1 0 0,0 0 0,1 0 0,-1-1 0,1 1 0,40 1 127,-24 0-256,1-1-1,30-4 1,-25 0-450,101-18-4527,-81 8 3178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4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6656,'-35'0'2144,"34"0"-2084,0 0-1,0 0 1,1 0 0,-1 0 0,0 0 0,0 0-1,1 0 1,-1 1 0,0-1 0,0 0 0,1 0-1,-1 1 1,-1 0 0,-17 8 447,15-7 255,-5 1 41,11 2-537,0-4-245,-1 0 1,0-1 0,1 1-1,-1 0 1,1-1-1,-1 1 1,1-1 0,-1 0-1,1 1 1,0-1 0,2 0-1,-1 0-5,0 1 1,0-1-1,1 1 0,-1-1 0,0 1 0,0 0 0,0 0 1,0 1-1,0-1 0,4 3 0,-3-2-5,0 1 0,1-2 1,-1 1-1,0 0 0,1-1 0,5 2 0,15 0-27,-10-1 5,-1 0 1,25 7-1,3 2 99,-31-8 12,0 0 0,-1 0 0,1 1 0,0 0 0,17 10 0,-15-2 348,-12-12-392,-1 0-1,1 1 0,-1-1 1,0 1-1,1 0 0,-1-1 0,0 1 1,1-1-1,-1 1 0,0-1 1,0 1-1,0 0 0,0-1 1,1 1-1,-1-1 0,0 1 1,0 0-1,-1 1 0,2 4 281,0-2-248,0-1-1,0 1 1,0 0 0,-1 0 0,1 0 0,-1-1-1,0 1 1,-1 0 0,1 0 0,0 0 0,-1-1-1,-2 8 1,-1 16 121,-8 30 62,4-26-196,4-14 38,-1 0 0,0 0 0,-1 0 0,-10 19 0,-1-12-140,11-17-108,1 1 0,-7 11 0,6-6-504,3-7 283,1-1 0,-1 1 1,0-1-1,0 0 1,-7 8-1,-13 6-2332,20-16 2383,0 0 0,1 1 0,0-1 0,0 1 1,-3 4-1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49 3968,'-11'-2'1349,"11"2"-1302,-1 0 0,1-1 0,0 1 0,0-1 0,-1 1-1,1-1 1,0 1 0,0-1 0,0 1 0,0-1 0,-1 1 0,1-1 0,0 1-1,0-1 1,0 1 0,0-1 0,0 1 0,0-1 0,0-2 1003,1 3-970,-1-1 0,0 0 0,0 0-1,0 1 1,0-1 0,0 0-1,0 1 1,0-1 0,0 0 0,0 0-1,0 1 1,-1-1 0,1 0-1,0 1 1,0-1 0,-1 0 0,1 1-1,-1-2 1,-3 2 17,1 0-1,-1-1 1,0 1-1,1-1 1,-1 0-1,-5-2 1,5 1-93,-1 1 0,1 0 0,0 0 0,-1 0 0,1 0 0,-9 0 0,-25 2 52,10 0 60,1-1 1,-31-4-1,58 4-113,-6-1 69,0-1 0,0 2-1,-1-1 1,1 1 0,0 0 0,0 0-1,0 0 1,0 1 0,-9 2-1,-15-1-84,0-1-1,29-1 22,-1 0 0,1 0 0,0 1 0,0-1 0,0 0 0,0 1 0,0-1 0,0 1 0,0-1 0,0 1 0,0 0 0,0-1 0,0 1 0,0 0 0,0 0 1,0 0-1,1 0 0,-1-1 0,-1 3 0,-1 4 50,0 0-1,1 0 1,-3 11 0,4-15-39,-1 5 13,1 1 0,0-1 0,1 0 0,0 1 0,1 10 0,0 4 32,-8 69 158,0-5-33,6-73-212,0-1-1,-4 25 1,2-25 130,1 0 0,0 24 0,1-29 27,1 1 1,-1 0 0,-4 12 0,3-12 97,0 0 0,1 1-1,-1 15 1,2-25-241,0 1 1,0-1-1,0 1 0,0-1 0,0 1 1,0-1-1,0 1 0,0-1 0,0 1 0,1-1 1,-1 0-1,0 1 0,0-1 0,1 1 0,-1-1 1,0 0-1,0 1 0,1-1 0,-1 1 0,0-1 1,1 0-1,-1 0 0,0 1 0,1-1 0,0 1 1,14 0-88,-7-2 115,0-1 0,13-4 0,-9 3 46,-4 1-20,0 1 0,1 0 0,-1 1 0,1-1 1,10 2-1,-10 0-21,1-1 0,0 0 0,11-2 1,-20 2-28,5-1-61,0 0 1,0 0-1,0 0 0,0 1 0,0 0 1,1 0-1,-1 1 0,0-1 0,8 3 1,-11-2-147,0 0 0,-1-1-1,1 1 1,0-1 0,0 1 0,0-1 0,0 0 0,-1 0 0,1-1 0,0 1 0,0-1 0,5-1 0,6-7-2009,0 7 737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97 5632,'16'-32'2544,"-14"28"-2218,0 0 1,0-1-1,-1 1 1,1 0-1,-1-1 1,-1 1-1,1-1 1,0-8-1,-1 13-313,0-1 0,0 1-1,0 0 1,0 0 0,0 0-1,0-1 1,0 1 0,0 0-1,0 0 1,-1 0-1,1 0 1,0-1 0,0 1-1,0 0 1,0 0 0,0 0-1,0 0 1,0-1 0,-1 1-1,1 0 1,0 0 0,0 0-1,0 0 1,0 0 0,-1 0-1,1 0 1,0 0-1,0-1 1,0 1 0,-1 0-1,1 0 1,0 0 0,0 0-1,-1 0 1,-3-2 74,2 1-54,-1-1 0,1 1 0,-1 0 1,1 0-1,-1 0 0,1 1 0,-1-1 0,0 0 1,0 1-1,1 0 0,-5 0 0,7 0-34,-12 0 29,1 0 0,-21 4-1,27-3 6,1 0 1,0 0-1,-1 1 0,1 0 0,0-1 0,0 2 0,0-1 1,1 0-1,-1 1 0,0 0 0,-4 4 0,-2 5 229,0 1-1,-12 20 1,9-13-55,7-12-126,1 0-1,1 1 0,-1-1 1,1 1-1,1 0 1,-1 0-1,1 1 0,1-1 1,0 1-1,1-1 0,-1 1 1,2-1-1,-1 12 1,1 37 57,0-54-135,0-3-17,0 0 0,0-1 0,0 1 0,-1 0-1,1-1 1,0 1 0,0 0 0,0-1 0,0 1 0,0 0 0,0-1 0,0 1-1,1 0 1,-1-1 0,0 1 0,0-1 0,0 1 0,1 0 0,-1-1-1,0 1 1,1-1 0,-1 1 0,0-1 0,1 1 0,-1-1 0,1 1 0,-1-1-1,1 1 1,-1-1 0,1 1 0,-1-1 0,1 0 0,0 1 0,-1-1-1,1 0 1,-1 0 0,1 1 0,0-1 0,-1 0 0,1 0 0,0 0 0,-1 0-1,1 0 1,0 0 0,-1 0 0,2 0 0,3 0-226,1-1 0,-1 0-1,0 0 1,1 0 0,-1 0 0,0-1 0,1 0 0,-1 0 0,0-1-1,8-5 1,-4 2-300,-1 0-1,0 0 1,-1-1 0,14-15-1,48-61-3907,-39 42 2587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5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7456,'0'0'3392,"0"-14"-2944,14 14 608,0 0-672,0 0 192,28-14-320,-1 14-448,15-14 96,0 1-3168,0 13 1824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5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5152,'0'0'1648,"-2"2"-987,-10 10 806,-2-12 74,-42 0 16,55 0-1551,-1 0 0,1 0 0,-1 0 0,1 0 0,-1 1 0,1-1 0,0 1 0,-1-1 0,1 1 0,0 0-1,-1-1 1,1 1 0,0 0 0,0 0 0,-1 0 0,1 0 0,-1 1 0,1-1-12,1-1-1,0 1 1,-1-1-1,1 0 1,0 1-1,0-1 1,-1 1-1,1-1 1,0 1 0,0-1-1,0 1 1,-1 0-1,1-1 1,0 1-1,0-1 1,0 1 0,0-1-1,0 1 1,0-1-1,0 1 1,0-1-1,1 1 1,-1 0 0,0-1-1,0 1 1,0-1-1,1 1 1,-1-1-1,0 1 1,0-1 0,1 0-1,-1 1 1,0-1-1,1 1 1,10 9-57,-9-9 57,0 0 0,0 0-1,0 1 1,0-1 0,0 0 0,-1 1 0,1-1-1,0 1 1,-1-1 0,2 4 0,7 5 5,11 9 1,-16-2 0,-4-9 0,11 24 43,-9-27 4,-1 0-1,0 0 0,-1 0 0,1 0 0,-1 0 0,0 0 0,0 1 0,0 5 0,-1-3 209,0-1 0,-1 1 0,0-1 0,0 1 0,0-1 0,-1 0 0,-5 12 0,6-17-243,1 0-1,-1-1 1,0 1 0,0 0-1,0-1 1,0 1 0,-1-1-1,1 1 1,0-1-1,-1 0 1,1 1 0,-1-1-1,1 0 1,-1 0 0,1 0-1,-1 0 1,0 0 0,0-1-1,1 1 1,-1 0-1,0-1 1,0 1 0,0-1-1,0 0 1,0 0 0,0 0-1,1 0 1,-1 0-1,0 0 1,0 0 0,0 0-1,0-1 1,0 1 0,0-1-1,-2-1 1,3 2-76,-1-1-104,-1 1 0,1-1 0,-1 0 0,1 0 0,0-1 0,-1 1 0,1 0 0,0-1 0,0 1 0,0-1 0,0 0 0,0 1 0,0-1 0,1 0 0,-1 0 0,1-1 0,-3-2 0,-12-30-4189,12 30 3593,0-1 0,0 1 0,-9-9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5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8480,'0'0'5184,"14"0"-4896,0 0-32,14-14-160,14 14 192,0 0-160,0-14-2368,0 28 1216,0-14-3904,-1 0 2752</inkml:trace>
  <inkml:trace contextRef="#ctx0" brushRef="#br0" timeOffset="1">615 210 6880,'-28'-14'3136,"56"14"-2720,-15 0 128,1 0-384,28 0-224,-14 0 32,14 0-768,0 14 416,-14-14-4256,14 14 2560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7456,'-14'28'3392,"42"-14"-2944,-14-14-32,0 14-320,14-14 256,14 0-224,0-14-1664,0 14 832,0 0-4672,-1 0 3008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29:5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6656,'-1'0'155,"-1"0"0,0 0 0,0 0 0,0 0 0,1 1 0,-1-1 0,0 0 0,0 1 0,1-1 0,-1 1 0,0 0 0,1-1 0,-1 1 0,1 0 1,-1 0-1,1 0 0,-1 0 0,1 1 0,-1-1 0,1 0 0,0 0 0,0 1 0,0-1 0,0 1 0,0-1 0,-1 3 0,-12 14 923,12-16-1011,1-1 0,-1 1 0,1 0 0,0 0 0,-1 0 0,1-1 0,0 1 0,0 0 0,1 1 0,-1-1 0,0 0 0,0 4 0,1 28 215,1-11 10,-1-15-272,0 0 1,1 0 0,0 0-1,1-1 1,-1 1-1,1 0 1,1-1-1,0 1 1,0-1-1,0 0 1,1 0-1,5 7 1,-6-9 0,1 0-1,0-1 1,0 1 0,1-1-1,-1 0 1,1 0 0,0-1-1,0 1 1,1-1 0,-1 0-1,1 0 1,-1-1 0,1 0 0,0 0-1,0 0 1,8 1 0,-6-2 23,-1-1 0,0 0 0,1 0 0,-1-1 0,0 0 0,0 0 0,0-1 0,1 0 0,-2 0 0,1-1 0,0 0 0,0 0 1,11-7-1,-14 7-14,-1 1 0,1-1 1,-1 0-1,1 0 0,-1 0 0,0-1 1,0 1-1,-1-1 0,1 0 1,2-5-1,-4 7-10,0-1-1,0 0 1,0 1-1,0-1 1,-1 0-1,1 0 0,-1 1 1,0-1-1,0 0 1,0 0-1,0 0 1,0 1-1,-1-1 1,1 0-1,-1 0 1,1 1-1,-3-5 1,1 3 18,1 1 1,-1-1-1,0 1 1,-1 0-1,1-1 1,-1 1-1,1 0 1,-1 0-1,0 1 1,-4-4-1,-4-1 162,-20-12-1,12 9 29,-3-6-69,18 12-218,0 1 0,0 0-1,-1 0 1,1 0 0,-8-3-1,-5 4-238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2088 5152,'-75'-26'1648,"70"25"-1565,1-1 0,-1 0 1,1 0-1,-1 0 0,1 0 0,0-1 1,-1 0-1,1 0 0,-6-6 0,8 5-74,0 1-1,-1-1 0,1 0 0,1 0 1,-1 0-1,1 0 0,-1-1 0,0-6 0,-1 1 37,0 1 0,1-2-1,1 1 1,0 0-1,0 0 1,1 0-1,0-1 1,1 1 0,0 0-1,0 0 1,1 0-1,1 0 1,4-15-1,14-32 15,1 1 0,47-84-1,66-104 65,-89 157-160,66-91-1,159-145 807,-193 236-455,52-48 310,144-75-31,-236 183-530,12-8-35,1 2 0,2 2 1,1 3-1,1 2 0,1 2 0,74-20 0,175-14-166,-258 52 83,0 3 1,1 1-1,-1 3 1,68 9 0,-87-6 53,0 2 1,0 1-1,-1 1 0,0 1 1,0 2-1,35 20 1,-11-1-13,-2 2 0,48 42 0,-51-35 110,-1 2 1,-2 1-1,-2 3 0,-2 2 1,-2 1-1,-3 2 0,53 98 1,-9 29-207,-68-152 84,69 178-148,-59-140 100,16 81-1,-21-60 62,-3 0 0,-4 1 0,-3 97 0,-26 48 82,12-159 15,-22 88 0,9-84-23,-42 92 0,-50 73 49,58-136-38,-4-3 0,-117 150 0,4-55 56,169-192-125,1-1 0,-170 175 291,6-35-92,136-118-166,16-13-17,-156 123 200,120-99-127,-87 46 0,-71 13 137,31-27-90,129-53-58,-82 14 0,66-20-19,-119 1 0,144-10-60,1-3 1,0-1-1,1-2 1,-53-14 0,33 0-83,0-3 1,-79-43 0,96 43-34,1-1 0,-40-32 0,57 37 46,0-1 0,1-1-1,1-1 1,-22-31 0,24 25 10,1 0 0,1-2 0,2 0 0,1-1 0,1 0 0,2-1 0,1 0 0,1-1 0,-5-43 0,-11-204-345,20-10-94,6 204 199,19-137-1,-12 178 19,1 1 0,2 0 0,3 1 0,1 0 0,21-41 0,15-13-655,-2-1-651,5 15 416,-45 71 933,49-74-2362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29 406 576,'-12'0'171,"10"0"1439,-1 0-175,-8 0 4917,13-3-6235,42-41 16,-32 31-42,19-29-1,-21 27-121,0 1 1,1 0-1,24-23 1,72-47 291,-85 65-139,-5 4 54,1 0 1,0 1-1,35-20 0,-46 31-173,-1-1 0,0 0 1,0 0-1,9-7 0,-15 11 7,1-1 0,-1 1 0,1 0 0,-1-1 0,1 1 0,-1 0 0,0 0 0,1 0 0,0-1 0,-1 1 0,1 0 0,-1 0 0,1 0 0,-1 0 0,1 0 0,-1 0 0,1 0 0,-1 0 0,1 0 0,-1 0 0,1 0 1,-1 0-1,1 0 0,0 0 0,0 1 0,-1-1 12,2 0 122,-2-12-640,0 12 366,-1 0 1,1-1-1,0 1 0,-1 0 1,1-1-1,-1 1 1,1 0-1,-1 0 1,1 0-1,-1-1 0,1 1 1,-1 0-1,1 0 1,-1 0-1,1 0 1,-1 0-1,0 0 0,1 0 1,-1 0-1,-17 1-8094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4384,'-30'0'1992,"21"0"-932,20 0-694,8 0 618,-12 1-849,0-1 1,-1 0 0,1 0-1,0-1 1,8-1 0,-14 1-130,5-1 19,0 0-1,0 0 1,0 1-1,0-1 1,0 1-1,0 1 1,6-1-1,17 0-47,-19 0 24,0 1 0,0 0 1,0 0-1,-1 1 0,11 2 0,-8 3 163,-11-5-137,0-1 0,0 1-1,1 0 1,-1-1 0,0 1 0,1-1 0,-1 1-1,0-1 1,1 0 0,-1 1 0,1-1 0,0 0-1,0 0 14,-1 0 0,1 0-1,-1 0 1,1 1 0,-1-1 0,1 0-1,-1 1 1,0 0 0,1-1-1,-1 1 1,0-1 0,1 1-1,-1 0 1,0 0 0,0 0 0,0 0-1,2 2 1,-3-3-17,1 0 0,-1 1-1,0-1 1,1 1 0,-1-1 0,0 1 0,1 0 0,-1-1-1,0 1 1,0-1 0,0 1 0,0-1 0,0 1 0,1 0-1,-1-1 1,0 1 0,0-1 0,0 1 0,-1 0 0,1-1-1,0 1 1,0-1 0,0 2 0,-1 0 42,1 0-50,0 0 1,0 0-1,-1 0 0,1 0 0,0 0 0,-1 0 0,0 0 1,0 0-1,1 0 0,-3 3 0,-6 14 288,7-15-353,1 0 1,-1 1 0,-1-1 0,1-1-1,0 1 1,-1 0 0,0-1 0,0 1 0,0-1-1,0 0 1,-1 0 0,-4 4 0,2-4-437,5-3 437,1 0 0,-1 0 0,1 0 0,0 0-1,-1 1 1,1-1 0,-1 0 0,1 0 0,0 0 0,-1 1-1,1-1 1,0 0 0,-1 0 0,1 1 0,0-1-1,0 0 1,-1 1 0,1-1 0,0 0 0,0 1 0,-1-1-1,1 0 1,0 1 0,0-1 0,0 1 0,0-1-1,0 0 1,0 1 0,-1-1 0,1 1 0,0-1-1,0 0 1,0 1 0,0-1 0,1 1 0,-1 1-1765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11 238 3136,'-10'1'808,"15"0"-303,-3-1-385,-1 0 0,1 0-1,-1 0 1,1 0 0,-1 0-1,1-1 1,0 1 0,-1 0-1,1-1 1,-1 1 0,1-1-1,1 0 1,-2 0-82,0-1 0,0 1 0,0 1 0,0-1 0,0 0 0,0 0 0,1 0 0,-1 1-1,0-1 1,1 0 0,-1 1 0,1-1 0,-1 1 0,0 0 0,1-1 0,-1 1 0,3 0 0,-1-1 18,-1 1 0,1-1 0,-1 0 0,1 0 0,-1 0 0,0 0 0,1 0 0,-1 0 0,0-1 0,0 1 0,0-1 0,0 0 0,0 0 0,0 0-1,2-3 1,14-11 371,13-3-41,-26 14-302,1 1 0,0 0 0,0 1 0,12-6 0,108-49 406,-112 52-479,22-10 2,46-13 1,-79 28 2,0 1 0,0-1 0,-1 0 0,1 0 0,0 0 0,-1 0 0,1-1 0,-1 1 0,1-1 0,-1 0 0,0 1 0,0-1 0,0 0 0,2-3 0,1 0 64,-2 3 197,-15 2-1397,7 0-192,-6 0-2357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5216,'3'0'1696,"-2"0"-1626,0-1-1,1 1 1,-1 0 0,1 0 0,-1-1-1,0 1 1,1-1 0,-1 0 0,0 1 0,0-1-1,2-1 1,-2 1-14,1 0-1,-1 1 1,1-1-1,0 0 1,-1 0-1,1 1 1,0-1 0,-1 1-1,1 0 1,0-1-1,2 1 1,1 0 18,-1-1-1,0 1 1,1-1 0,-1 0 0,9-3 0,-9 2-44,0 1 0,1 0 0,-1 0 0,1 0 1,8 0-1,71 1 178,-83 0-205,0-1 0,0 1 0,1 0 0,-1 0 0,0 0 0,0 0 0,1 0 0,-1 1 0,0-1 0,0 0 0,1 1 0,-1-1 0,0 1 0,0-1 0,0 1 0,1-1 0,-1 1 0,0 0 0,0-1 0,0 1 0,0 0 0,0 0 1,-1 0-1,2 1 0,-1-1 6,4 2 42,-5-3-45,1 0-1,-1 0 0,0 0 0,1 0 0,-1 0 0,0 0 1,0 0-1,1 1 0,-1-1 0,0 0 0,1 0 0,-1 0 0,0 1 1,0-1-1,1 0 0,-1 0 0,0 1 0,0-1 0,0 0 1,1 1-1,-1-1 0,0 0 0,0 1 0,0-1 0,0 0 0,0 1 1,0-1-1,0 0 0,0 1 0,0-1 0,0 0 0,0 1 1,0-1-1,0 0 0,0 1 0,0-1 0,0 0 0,0 1 0,0-1 1,0 0-1,0 0 0,0 1 0,-1-1 0,1 0 0,0 1 1,0-1-1,0 0 0,-1 1 0,-1 2 17,0 1 1,-1-1-1,1 0 1,-1 0-1,0 0 0,0 0 1,-7 4-1,-23 15 15,29-20-29,-2 2-230,1 0 0,-1-1 1,0 1-1,-1-2 0,1 1 0,0-1 1,-1 0-1,1 0 0,-1 0 0,0-1 1,-8 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 5568,'-8'-4'786,"1"0"1,0-1 0,-11-8-1,16 11 825,0 4-454,1-1-1117,1-1 0,-1 0 0,1 1-1,0-1 1,-1 0 0,1 1-1,0-1 1,-1 1 0,1-1 0,0 1-1,-1-1 1,1 1 0,0-1 0,0 1-1,0-1 1,-1 1 0,1-1 0,0 1-1,0-1 1,0 1 0,0-1-1,0 1 1,0-1 0,0 1 0,0 0-1,0-1 1,0 1 0,0-1 0,1 1-1,-1-1 1,0 1 0,0-1 0,0 1-1,1-1 1,0 1 0,0 1 68,-1 0 0,1 0 0,0 0 0,-1 0 1,1 1-1,-1-1 0,1 0 0,-1 0 0,0 3 0,0 158 1498,3-119-1732,10 59 1,1-43-1619,-13-57 1498,0 1 0,0-1 0,0 0 0,0 0 1,1 0-1,0 0 0,1 2 0,-2-3-3,0-1-1,0 0 1,0 0-1,0 0 1,0 0 0,0 0-1,1 0 1,-1-1 0,0 1-1,0 0 1,1-1-1,-1 1 1,0 0 0,1-1-1,-1 0 1,0 1 0,1-1-1,-1 0 1,3 1-1,10-1-1856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168 249 4480,'0'0'6,"-22"-39"1225,19 36-1112,1 0 0,-1 0 0,0 0 0,0 0 0,0 0 0,0 1-1,0 0 1,0 0 0,-5-3 0,7 5-73,1 0-1,-1 0 0,0-1 0,0 1 0,1 0 0,-1-1 0,0 1 0,0-1 0,1 1 0,-1-1 0,1 1 0,-1-1 0,0 0 0,1 1 1,-1-1-1,1 0 0,-1 1 0,1-1 0,0 0 0,-1 0 0,1 1 0,0-1 0,-1 0 0,1 0 0,0 0 0,0 1 0,0-1 1,0 0-1,0 0 0,0 0 0,0 0 0,0 1 0,0-1 0,0-1 0,0-2 41,3-1 128,5-2-128,1 0 0,1 1 1,-1 0-1,1 1 0,15-6 1,-1-1 45,-7 5 10,22-8 0,-22 9-153,22-10 0,-34 14 3,5-4 37,1 1-1,0 1 1,21-7-1,-4 2-60,-17 7-126,1-1-131,-11 3 270,-1 0 1,0 0-1,1-1 1,-1 1-1,0 0 1,0 0-1,1-1 1,-1 1 0,0 0-1,1-1 1,-1 1-1,0 0 1,0-1-1,0 1 1,1 0-1,-1-1 1,0 1-1,0-1 1,0 1-1,0 0 1,0-1-1,0 1 1,0-1-1,0 1 1,0-1-1,-16 13-1330,11-10 1208,1 0 1,-1 0-1,0 0 0,0 0 0,-10 1 1,10-2 32,0 1 1,-1-1 0,1 1 0,0 0-1,-9 5 1,-20 13-64,26-16 323,0 0 1,0 1 0,1 0-1,-14 12 1,18-14-73,0 0 0,1 0-1,0 0 1,-1 1 0,1-1 0,0 1 0,0-1-1,1 1 1,-1-1 0,1 1 0,0 0-1,-1 4 1,1 4 107,0 0 0,1 21 0,0-11-14,0 97 179,0-101-326,2-1 1,4 25 0,-2-19-22,9 58 459,-12-77-389,0-1 1,0 0-1,0 1 1,-1-1-1,0 1 1,0-1-1,0 1 0,0 4 1,-1-5 31,0-1 0,0 0 0,0 0 0,0 0 0,0 0 0,0 1 0,-1-2 0,1 1 0,-1 0 0,1 0 0,-3 2 0,3-3-87,0-1-1,0 1 1,1 0 0,-1-1 0,0 1 0,0-1 0,0 0 0,0 1 0,1-1 0,-1 0 0,0 1-1,0-1 1,0 0 0,0 0 0,0 0 0,0 0 0,-1 0 0,-19-3 89,-11-2-32,32 5-77,-5 0 8,1 0 0,-1 0 1,1-1-1,-1 1 1,1-1-1,-6-2 0,-21-15 62,11 12 48,10 5-66,-25-9 39,33 10-111,0 0 1,0-1-1,0 1 1,0-1-1,0 1 1,0-1-1,0 0 1,0 0-1,0 0 0,0 0 1,1 0-1,-1 0 1,0-1-1,-1-1 1,1 1-899,4 0 22,0 0 713,0 1 0,-1 0 0,1 0-1,0-1 1,0 1 0,0 1 0,0-1-1,1 0 1,-1 0 0,0 1 0,0-1-1,5 1 1,4-2-427,70-12-4456,-39 2 3738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5216,'-6'0'925,"3"0"-748,-1 0 0,1 0 0,0 0 0,0 0 1,0 0-1,0 1 0,0 0 0,0-1 0,0 1 1,0 0-1,0 0 0,1 1 0,-1-1 0,0 0 1,-4 4-1,0 0-67,-54 32 366,56-34-506,0 0-1,0 0 1,0 0-1,0 0 0,0 1 1,1 0-1,-1 0 1,1 0-1,0 1 1,1-1-1,-1 1 0,1 0 1,0 0-1,-4 8 1,7-12 31,-1 0-1,1 0 1,0 0 0,0 0 0,0 0 0,-1 0 0,1 0 0,1 0 0,-1 0-1,0 0 1,0 0 0,0 0 0,0 0 0,1 0 0,-1 0 0,0 0 0,1 0-1,-1 0 1,1-1 0,-1 1 0,1 0 0,-1 0 0,1 0 0,0 0 0,-1-1-1,3 2 1,0 1 11,1-1 0,-1 1-1,1-1 1,7 3 0,-5-2-4,5 2 20,0 0-1,0-1 1,1-1-1,16 4 1,-3-1 37,31 17 239,-49-22-247,9 3 84,-15-4-133,-1 1 0,0-1 0,0 0 0,0 0 0,1 0 0,-1 0 0,0 0 0,0 1 0,0-1-1,1 0 1,-1 0 0,0 0 0,0 1 0,0-1 0,0 0 0,1 0 0,-1 1 0,0-1 0,0 0 0,0 0 0,0 1 0,0-1 0,0 0 0,0 0-1,0 1 1,0-1 0,0 0 0,0 0 0,0 1 0,0-1 0,0 0 0,0 1 0,0-1 0,0 0 0,0 0 0,0 1 0,-1-1 0,1 0 0,0 0 0,0 0-1,0 1 1,0-1 0,0 0 0,-1 0 0,1 0 0,0 1 0,0-1 0,0 0 0,-1 0 0,1 0 0,0 0 0,-1 1 0,-1 0 21,-1 1 0,1 0 0,-1-1 0,0 0 1,0 1-1,1-1 0,-1 0 0,0-1 0,0 1 1,0 0-1,0-1 0,-5 1 0,-7 1 34,-89 21 348,79-19-302,1 0-374,-23 0 0,41-5 37,0 1 1,0-2 0,0 1 0,0 0 0,1-1-1,-1 0 1,0-1 0,-5-2 0,-3-1-667,-16-8-615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14 266 5568,'-14'-14'2048,"14"0"-1568,14-14-160,0 28 800,0-28-672,0 0-32,28 0-256,-14 0-64,28-14-32,-1 28-1536,-13-14 800,28 14-4096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3904,'-28'0'1760,"14"14"-1536,14 0 256,14 14-320,-14 0 192,0 13-192,14 15 128,0 0-160,0 0 64,0 0-96,0 0 0,0-15-32,-14-13 160,0-14-128,0 0-608,-14-14-2624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4320,'-12'-12'1392,"11"10"-1036,5 0-168,14-8 132,-17 10-292,-1 0-1,1-1 1,0 1 0,-1 0 0,1-1-1,0 1 1,-1 0 0,1 0 0,0-1-1,-1 1 1,1 0 0,0 0 0,-1 0-1,1 0 1,0 0 0,0 0 0,-1 0-1,1 0 1,0 0 0,-1 1 0,1-1-1,0 0 1,-1 0 0,2 1 0,1 0 126,31 8 912,-22-6-775,0 0-1,0 0 1,14 7 0,-3 4-45,-18-10-192,1 0 0,0-1 1,0 0-1,1 0 0,9 4 0,10 1 103,-25-7-144,1 0 1,-1 0-1,0 0 1,0 0-1,0 0 1,0 0-1,-1 0 1,1 0-1,0 0 1,0 1 0,-1-1-1,1 0 1,0 0-1,-1 1 1,1 0-1,-1 0 0,1-1 0,-1 1 1,0-1-1,1 1 0,-1-1 0,0 1 1,0-1-1,0 1 0,0 0 0,0-1 1,-1 1-1,1-1 0,0 1 0,-1-1 0,1 1 1,-1-1-1,1 0 0,-1 1 0,0-1 1,0 0-1,0 1 0,0-1 0,1 0 1,-3 2-1,0 0-6,-1 0 0,0 0 0,0 0 0,0-1 0,-8 5 0,5-3-329,0 0 0,-1-1 1,0 0-1,0 0 0,0 0 0,0-1 0,0 0 0,0-1 0,-1 0 0,-9 0 0,4-1-3523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43 5568,'8'-8'683,"14"-14"608,-17 13-756,-5 9-524,0 0 0,0 0-1,0-1 1,0 1 0,0 0 0,0 0-1,0 0 1,0 0 0,0 0-1,0-1 1,0 1 0,0 0 0,-1 0-1,1 0 1,0 0 0,0 0 0,0 0-1,0-1 1,0 1 0,0 0-1,0 0 1,-1 0 0,1 0 0,0 0-1,0 0 1,0 0 0,0 0 0,0 0-1,-1 0 1,1 0 0,0 0-1,0 0 1,0-1 0,0 1 0,-1 0-1,1 0 1,0 0 0,0 1 0,0-1-1,0 0 1,0 0 0,-1 0-1,-3 2 817,-40 35 129,-10 10-877,46-39-164,0-1-34,0 1 1,-6 9 0,12-15 73,0 1 1,0 0-1,1-1 1,0 1-1,-1 0 1,1 0-1,0 0 1,0 0-1,0 0 1,1 0-1,-1 0 1,0 4-1,1-5-1,0-1-1,0 1 1,-1-1-1,1 1 1,-1-1-1,1 1 1,-1-1 0,0 1-1,1-1 1,-3 3-1,3-3 47,-1-1 1,0 1-1,1 0 0,-1 0 0,1 0 0,-1-1 0,1 1 1,0 0-1,-1 0 0,1 0 0,0 0 0,0 0 0,-1 0 1,1 0-1,0 0 0,0 0 0,0 0 0,0 0 1,0 0-1,1 0 0,-1 0 0,0 0 0,1 1 0,0 1 10,1-1 14,-1 1 0,0 0 0,1 0 0,-1 0 0,0 0 0,-1 0 1,1 0-1,0 0 0,-1 0 0,0 0 0,0 4 0,0 32 93,0-37-91,0 0 0,0 0 0,0 0-1,0 0 1,-1-1 0,1 1 0,-1 0-1,1 0 1,-1-1 0,0 1 0,1-1 0,-1 1-1,0 0 1,0-1 0,0 1 0,-1-1-1,1 0 1,0 1 0,0-1 0,-2 1-1,-6 8 85,1 1 98,1 1-1,-12 26 1,13-24 70,-12 20 0,16-32-251,0 0 0,1 1 1,0-1-1,-1 0 1,1 1-1,0-1 0,0 1 1,0 0-1,0-1 0,1 1 1,-1 0-1,1-1 1,0 1-1,0 4 0,0-6-26,0 1 0,0 0 0,0-1 0,0 1 1,1-1-1,-1 1 0,1 0 0,-1-1 0,1 1 0,-1-1 0,1 0 0,0 1 0,0-1 0,0 1 0,0-1 0,0 0 0,0 0 0,0 0 0,2 2 0,8 11 85,-10-12-74,0 0 0,0-1 0,1 1 0,-1 0-1,0-1 1,1 1 0,-1-1 0,1 1 0,-1-1 0,1 1 0,0-1 0,-1 0 0,1 0 0,0 0-1,0 0 1,0 0 0,0-1 0,0 1 0,2 0 0,5 0-728,-1 0 0,0 0 0,15-2-1,-5 1-1755,-4 0-962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56 554 5408,'-14'-14'1984,"0"0"-1536,0 14-128,14-14 1888,-13 14-1120,26 0-640,-13-14-192,14 14-160,14-14-864,14 0 416,0 1-2176,28-15 1408,0 0-3104</inkml:trace>
  <inkml:trace contextRef="#ctx0" brushRef="#br0" timeOffset="1">670 24 6816,'0'-1'124,"0"0"0,0 0 0,0 0 0,-1 0 0,1 0 1,-1 1-1,1-1 0,-1 0 0,1 0 0,-1 0 0,1 0 0,-1 1 0,1-1 1,-1 0-1,0 1 0,0-1 0,1 1 0,-1-1 0,0 0 0,0 1 0,0 0 1,1-1-1,-1 1 0,-2-1 0,1 0-60,-1 0 0,0 0 0,0 0 0,0 1 0,0-1 1,-3 1-1,-6 3 353,5 1-184,-10 0 76,12-3-205,0 0 1,1 1-1,-1-1 1,0 1-1,0 0 1,-5 3-1,-4 3-50,0 1 0,1 1 0,0 0-1,0 0 1,1 2 0,0-1-1,1 1 1,1 1 0,0 0 0,0 1-1,1 0 1,-12 27 0,16-31-104,1 1-1,0-1 1,1 1 0,0 0-1,-2 16 1,4-22 62,1-1 0,1 1 1,-1 0-1,1-1 0,-1 1 0,1 0 0,1-1 1,-1 1-1,0-1 0,1 1 0,0-1 0,0 0 1,1 0-1,-1 0 0,5 5 0,-4-5-25,1 0 1,-1-1-1,1 1 0,0-1 0,1 0 0,-1 0 0,0 0 0,1-1 1,0 0-1,-1 1 0,1-1 0,7 1 0,6 2-230,1-1 0,19 1 0,-26-4-158,-1-1 0,1 0 0,0-1 0,0 0 0,0-1 0,-1 0 0,15-5 0,0-2-1611,49-23 1,-19 4-528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7232,'-14'-42'3264,"28"42"-2016,0 0-960,14-14-96,0 14-128,14 0 192,0 0-128,13 0-2432,1 0 1248,0 14-4192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2912,'0'0'923,"3"0"-550,5 0 127,24-1 1136,-31 0-1576,1 1 1,0 0-1,0-1 1,0 1-1,0-1 1,-1 1-1,1-1 1,0 0-1,-1 0 1,1 0-1,0 0 1,2-2-1,-4 3-38,1-1-1,-1 1 0,1 0 1,-1-1-1,1 1 0,-1 0 1,1-1-1,-1 1 0,1 0 1,-1 0-1,1 0 0,0 0 1,-1 0-1,1-1 0,-1 1 1,1 0-1,0 0 0,-1 0 1,1 1-1,-1-1 0,1 0 1,0 0-1,0 0 0,1 1 65,0-1-48,-1 0 0,1 0-1,-1 0 1,1 1 0,-1-1 0,1 1 0,-1-1 0,1 1 0,-1-1 0,1 1-1,-1 0 1,2 1 0,-2-1-10,1-1 0,-1 1 0,0 0-1,1 0 1,-1-1 0,1 1 0,-1-1-1,1 1 1,-1-1 0,1 0 0,0 0-1,1 1 1,10-2 193,-7 1-98,0 0 1,1 0-1,-1 1 0,9 1 0,-2 3-42,-10-4-66,0 0 0,1 0 0,-1 0-1,0 0 1,1 0 0,-1-1-1,0 0 1,7 1 0,279-1 443,-181 0-528,163-3 210,-101-6 62,25 4 284,31-4-230,34 2-310,19-12-10,19 10 54,342-28-108,-136 8 220,-43 2 212,-152 11-113,184-7-2,-23 20 410,-286 3-322,431 23 146,-563-20-418,60 1-4,-52 1 30,48 2 441,-20-7-34,-87 0-476,1 0 1,-1 0 0,1 0 0,-1 0 0,0 0-1,1 0 1,-1 0 0,0 0 0,1-1 0,-1 1 0,0-1-1,1 1 1,-1-1 0,0 1 0,0-1 0,2-1-1,-3 2-14,1-1-1,-1 1 0,0 0 0,0-1 1,0 1-1,0 0 0,0-1 0,0 1 1,0 0-1,0-1 0,0 1 0,0 0 0,0-1 1,0 1-1,0-1 0,0 1 0,0 0 1,0-1-1,0 1 0,0 0 0,0-1 1,-1 0-1,-9-12-1231,-4-1-2518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1091 12 3232,'1'0'84,"-1"0"1,1 0 0,0 0-1,0 0 1,-1 0-1,1 0 1,0 0-1,0 0 1,-1 0-1,1-1 1,0 1 0,0 0-1,-1 0 1,2-2-1,0-6 398,-2 8-493,0 0 21,0 0 1,0 0 0,0 0 0,0 0 0,0 0 0,0 0 0,0 0 0,0 0 0,0 0-1,0 0 1,0 0 0,0 0 0,1 0 0,-1 0 0,0 0 0,0 0 0,0 0 0,0 0 0,0 0-1,0 0 1,0 0 0,0 0 0,0 0 0,0 0 0,0 0 0,0 0 0,0 0 0,0 0 0,0 0-1,1 0 1,-1 0 0,0 0 0,0 0 0,0 0 0,0 0 0,0 0 0,0 0 0,0 0 0,0 0-1,0 0 1,0 0 0,0 0 0,0 0 0,0 0 0,0 0 0,0 0 63,1 1 6,0 0 1,-1 0-1,1 0 1,0 0-1,0 0 1,-1-1-1,1 1 1,0 0-1,0 0 1,0-1-1,2 2 1179,-4-2-1243,1 0 0,-1 0 0,1 0 0,-1 0 0,1 0 0,-1 0 0,0 0 0,1 0 0,-1 1 0,1-1 0,-1 0 0,1 0 0,-1 0 0,1 1 0,-1-1 0,1 0 0,-1 1-1,1-1 1,0 0 0,-1 1 0,1-1 0,-1 0 0,1 1 0,0-1 0,-1 1 0,1-1 0,0 1 0,0-1 0,-1 1 0,1-1 0,0 1 0,0-1 0,0 1 0,0-1 0,0 1 0,-1-1-1,1 1 1,0 0 0,0-1 0,0 1 0,1 0 0,-1-1-7,0 1 0,0-1 0,0 1 0,0-1 0,0 1 0,0-1 0,0 1 0,0-1 0,0 1 1,0-1-1,-1 1 0,1-1 0,0 0 0,0 1 0,0-1 0,-1 1 0,1-1 0,0 0 0,0 1 0,-1-1 0,1 1 0,0-1 0,-1 0 0,1 1 0,0-1 0,-1 0 0,1 0 0,-1 1 0,1-1 0,0 0 0,-1 0 0,1 0 0,-1 1 0,1-1 0,-1 0 0,1 0 0,-1 0 0,1 0 0,0 0 0,-2 0 0,-2 2 226,-34 36 373,38-38-602,0 0 0,0 0 1,0 0-1,-1 1 0,1-1 0,0 0 0,0 0 0,-1 0 0,1 0 1,0 1-1,0-1 0,-1 0 0,1 0 0,0 0 0,0 0 1,-1 0-1,1 0 0,0 0 0,-1 0 0,1 0 0,0 0 0,0 0 1,-1 0-1,1 0 0,-1 0 0,-3 0 42,1-1-30,0 1 0,0 0 0,1-1 0,-1 2 0,0-1 0,1 0 0,-1 0-1,0 1 1,1 0 0,-4 0 0,-4 3 68,1 0 0,-1-1 1,-12 3-1,-11 3 39,1 2-104,-1-1 0,-55 8 1,69-16-13,-18 3 24,-12 12 70,30-10 126,-27 7-1,-78 2 240,27-5-216,-16 2 383,63-9-448,6 1-44,22-2-79,-26 0 1,24-3-177,6 0-351,1 0 1,-26 3 0,48 6-834,4-4-229,-9-5 1253,1 1 0,-1 0 0,0-1 0,1 1 0,-1 0 0,0 0 0,0-1 0,0 1 0,0 0 0,1 0 0,-1-1 0,0 1 0,-1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6304,'0'0'3408,"2"2"-2288,0 0-929,-1 0 1,1 1 0,-1-1-1,0 0 1,0 0-1,0 1 1,0-1 0,0 0-1,-1 1 1,1-1 0,-1 1-1,1-1 1,-1 5-1,0 41 1127,-1-22-1158,0-4 64,1-3-37,0-1-1,3 19 1,11 67-33,-8-74 64,-4-22-136,-1 0 0,1 15 0,-2-20-52,0 0-1,0 0 1,1 0-1,-1 0 1,0-1-1,1 1 1,1 5 0,-1-7-18,0 0 0,0 0 1,-1 0-1,1 1 0,0-1 1,0-1-1,0 1 0,0 0 1,0 0-1,2 1 0,7 6 336,-4-5-85,-2-9-162,2-4-33,8-13 122,13-30 1,1 0-108,25-53-131,-50 98 35,0 0-1,1 0 1,0 1 0,0 0-1,0 0 1,1 0 0,11-12-1,-7 10-286,-1 0 0,0 0-1,-1 0 1,0-1-1,7-13 1,-11 9-1433,-3 0 533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4320,'0'0'1392,"0"2"-848,-1 3 14,0-1 0,-1 1 0,1-1 0,-1 0 0,-4 8 0,3-6-712,1-3 208,0 0-1,0-1 0,0 1 1,0 0-1,0-1 0,-1 0 1,1 1-1,-1-1 0,0 0 1,-2 2-1,-34 16 202,24-13-222,-54 23-76,48-19 18,5-3 16,-31 13 1,26-14 125,-28 14 0,18-11 139,28-10-201,-1 1 0,1 0 0,0 0 0,0 0 0,0 0 0,0 0 0,0 1 0,0 0 0,-5 3 0,7-5-64,1 1-1,-1-1 1,1 0 0,-1 1 0,1-1 0,-1 0 0,1 1 0,-1-1 0,1 0 0,-1 0 0,1 0 0,-1 0 0,1 0 0,-1 1-1,1-1 1,-1 0 0,1 0 0,-1 0 0,1 0 0,-1-1 0,1 1 0,-1 0 0,0 0 0,1 0 0,-1-1 0,1 1 5,-3 0 62,17 0 129,-12 0-187,-1 1 0,0-1-1,1 0 1,-1 0 0,1 1 0,-1-1 0,0 0-1,1 1 1,-1 0 0,0-1 0,0 1 0,2 0-1,8 5-97,1-3 40,-9-2 52,1 0 0,-1 0-1,1 0 1,-1 1 0,0-1 0,1 1 0,2 2 0,1 0-7,0-1 1,-1-1-1,1 1 1,0-1-1,1 0 0,6 1 1,23 6-49,2 7 76,120 52 380,-155-66-311,1 0-1,-1 0 0,0 0 1,1-1-1,-1 1 1,1-1-1,0 0 0,0-1 1,-1 1-1,9-1 1,-12 0-51,-1 0 1,1 0 0,-1 0-1,1-1 1,-1 1 0,0 0-1,1 0 1,-1 0 0,1 0-1,-1-1 1,1 1 0,-1 0-1,0-1 1,1 1 0,-1 0-1,0 0 1,1-1 0,-1 1-1,0-1 1,0 1 0,1 0-1,-1-1 1,0 1 0,0-1-1,1 1 1,-1-1 0,3-18 695,-2 11-542,-2 1 1,1 0 0,-3-14 0,-4-3 12,2 6 4,1-1 0,0 0 1,1 0-1,0-21 0,4 29-161,-1 9-31,0-1 0,0 1-1,0-1 1,0 0-1,0 1 1,0-1-1,0 1 1,-1-1 0,1 1-1,-2-4 1,-3-1 72,4 5-80,1 1 0,-1 0-1,0 0 1,0-1 0,1 1 0,-1 0 0,1-1 0,-1 1 0,1-1 0,0 1 0,-1-1 0,1 1 0,0-2 0,0-6-468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1888,'0'0'6181,"0"2"-6053,0 10 2501,0-24-2197,0 12-430,0 0 0,0 0-1,0 0 1,0 0-1,0 0 1,0 0-1,0 0 1,0-1 0,0 1-1,0 0 1,0 0-1,0 0 1,0 0 0,0 0-1,0 0 1,0 0-1,0 0 1,0 0 0,0 0-1,0 0 1,0 0-1,0-1 1,0 1 0,0 0-1,0 0 1,0 0-1,0 0 1,0 0-1,0 0 1,0 0 0,1 0-1,-1 0 1,0 0-1,0 0 1,0 0 0,0 0-1,0 0 1,0 0-1,0 0 1,0 0 0,0 0-1,0 0 1,0 0-1,0 0 1,0 0-1,1 0 1,-1 0 0,0 0-1,0 0 1,0 0-1,0 0 1,0 0 0,0 0-1,0 0 1,0 0-1,0 0 1,28 0 137,-27 0-181,-1 0 0,1 0 1,-1 0-1,1 0 1,-1 0-1,1-1 0,-1 1 1,1 0-1,-1 0 0,1 0 1,-1-1-1,1 1 0,-1 0 1,1 0-1,-1-1 1,0 1-1,1 0 0,-1-1 1,1 1-1,-1 0 0,0-1 1,1 1-1,-1-2 1,1 2 51,-1-1 1,0 1-1,1-1 1,-1 1-1,1-1 1,-1 1-1,1-1 1,-1 1-1,1 0 1,-1-1-1,1 1 1,-1 0-1,1-1 1,0 1-1,-1 0 1,1 0-1,0-1 1,-1 1 0,1 0-1,-1 0 1,1 0-1,0 0 1,-1 0-1,2 0 1,4 0 186,-4 0-147,0 0 0,0 0 1,0 0-1,0 0 0,0 0 0,0 0 0,-1-1 0,1 1 0,3-1 0,-3 0-25,1-1-13,0 0 1,0 1-1,0 0 0,0 0 0,0 0 0,0 0 0,0 0 0,1 1 1,-1-1-1,0 1 0,5 0 0,39 1 32,-5 0-2,48-5 0,-62 0-31,-3 0-3,38 0 0,-25 4-7,99 2 174,-85 3-97,49 2 212,97-7 344,-197 0-621,-1 0-1,1 0 1,0 0-1,-1 0 0,1 0 1,-1 0-1,1 0 1,-1 0-1,1-1 1,0 1-1,-1 0 0,1 0 1,-1-1-1,1 1 1,-1 0-1,1 0 1,-1-1-1,1 1 0,-1-1 1,1 1-1,-1 0 1,1-1-1,-1 1 1,0-1-1,1 0 0,-1 0-10,1 1-1,-1-1 1,0 1-1,1-1 1,-1 1-1,1 0 1,-1-1 0,1 1-1,-1-1 1,1 1-1,-1 0 1,1-1-1,-1 1 1,1 0-1,-1 0 1,1 0-1,-1-1 1,1 1-1,0 0 1,-1 0-1,1 0 1,-1 0-1,1 0 1,0 0-1,0 0 1,-1-2-519,0 1 497,0 1 0,0-1 0,0 1 0,0 0 0,0-1 0,0 1 0,0-1 0,0 1 0,0 0 0,0-1 0,0 1 0,-1-1 0,1 1 0,0 0 0,0-1 0,0 1 0,-1 0 0,1-1 0,0 1 0,0 0 0,-1-1 0,1 1 0,0 0 0,-1 0 0,1-1 0,0 1 0,-1 0 0,1 0 0,-1-1 0,-17 0-2095,12 1 968,-4 0-319,8 0 522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3808,'-11'0'1435,"22"0"2186,-9 2-3136,38 38 624,-35-36-1024,1 0 0,0 0 0,0 0 1,0-1-1,0 0 0,1 0 0,-1-1 0,1 0 0,11 2 0,4 3-157,-16-6 87,-1 0-1,1 0 1,0 0-1,0-1 1,0 0 0,0 0-1,6-1 1,7 0 487,-19-2-351,0 2-114,0 1-1,0-1 1,0 1-1,0 0 1,0-1 0,-1 1-1,1-1 1,0 1 0,0-1-1,0 1 1,0 0 0,1-1-1,-1 1 1,0-1 0,0 1-1,0 0 1,0-1-1,0 1 1,0 0 0,1-1-1,-1 1 1,0-1 0,0 1-1,1 0 1,-1-1 0,2 1-81,0 0-1,-1 1 1,1-1 0,-1 1 0,1-1 0,-1 1 0,1-1 0,-1 1 0,0 0 0,1 0 0,-1-1 0,0 1-1,0 0 1,3 3 0,-4-4 33,1 0-1,-1 1 1,1-1 0,-1 0-1,1 1 1,-1-1-1,1 0 1,-1 0 0,1 1-1,-1-1 1,1 0-1,0 0 1,-1 0 0,1 0-1,-1 0 1,1 0-1,0 0 1,-1 0 0,1 0-1,-1 0 1,1 0-1,0 0 1,0-1 0,1 1-4,9 0 122,-6 1-102,0-1 0,0 0 1,0 0-1,0 0 0,0-1 1,0 1-1,5-2 1,1-8 15,-8 8 75,-29 2-272,24 0-69,0 0-939,-10 0 2869,10 0-1600,-2 0-77,3 0-24,-1 0 0,0 0-1,0 0 1,0 0 0,0 0 0,1 0-1,-1 1 1,0-1 0,-2 1 0,4 0 16,0 0 0,-1-1 0,1 1 0,0 0 0,-1-1 0,1 1 0,0 0 0,0 0 0,0-1 0,0 1 0,0 0 0,0 0 0,0 1 0,0-1-5,0-1 0,0 1 0,0 0 1,0-1-1,0 1 0,0-1 1,0 1-1,-1 0 0,1-1 0,0 1 1,0 0-1,-1-1 0,1 1 0,0-1 1,-1 1-1,1-1 0,0 1 1,-1-1-1,1 1 0,-1-1 0,1 1 1,-1-1-1,1 1 0,-2-1 0,2 1 3,-1-1 0,1 0 0,0 1 0,-1-1 0,1 0-1,-1 1 1,1-1 0,0 0 0,-1 1 0,1-1-1,0 1 1,0-1 0,-1 1 0,1-1 0,0 0-1,0 1 1,0-1 0,-1 1 0,1-1 0,0 1 0,0-1-1,0 1 1,0 0 0,0 0 5,0-1 0,0 0 0,0 0 0,0 0 0,0 0 0,0 0 1,0 0-1,0 0 0,0 0 0,0 0 0,0 0 0,0 0 0,0 0 0,0 1 0,0-1 0,0 0 0,0 0 1,0 0-1,0 0 0,0 0 0,0 0 0,0 0 0,0 0 0,0 0 0,0 0 0,0 0 0,0 0 0,0 0 1,0 1-1,0-1 0,0 0 0,0 0 0,-1 0 0,1 0 0,0 0 0,0 0 0,0 0 0,0 0 0,0 0 0,0 0 1,0 0-1,0 0 0,0 0 0,0 0 0,0 0 0,0 0 0,-1 0 0,1 0 0,0 0 0,0 0 0,0 0 1,0 0-1,0 0 0,0 0 0,0 0 0,0 0 0,-1 0 3,0 0 0,0 0-1,0 1 1,1-1 0,-1 0 0,0 1 0,0-1-1,1 0 1,-1 1 0,0-1 0,1 1-1,-1-1 1,0 1 0,1 0 0,-1-1 0,1 1-1,-1 0 1,1-1 0,-1 1 0,1 0 0,0 0-1,-1-1 1,0 2 0,-9 13 74,-46 41 21,55-55-116,-1 0 1,0 1-1,0-1 1,0 0-1,0 0 0,0 0 1,0 0-1,0 0 1,-1-1-1,1 1 1,-3 0-1,4-1 20,-1 0-1,1 1 1,-1-1 0,1 0 0,-1 1-1,1-1 1,0 1 0,-1-1 0,1 1-1,0 0 1,0-1 0,-1 1 0,1 0-1,0 0 1,0 0 0,0 0 0,0 0-1,0 0 1,-1 2 0,-2 6 49,4-8-48,-1 0 1,1 0-1,0 0 0,-1 0 0,1 0 1,-1 0-1,1 0 0,-1 0 1,1 0-1,-1-1 0,1 1 0,-1 0 1,0 0-1,0-1 0,1 1 1,-1 0-1,0-1 0,0 1 0,0-1 1,0 1-1,0-1 0,0 1 0,0-1 1,0 1-1,0-1 0,0 0 1,0 0-1,0 0 0,0 0 0,0 1 1,0-1-1,-1-1 0,1 1 4,0 0 0,1 0 0,-1 0 0,0 0 0,1 1 0,-1-1 0,0 0 0,1 0 0,-1 0-1,0 0 1,1 1 0,-1-1 0,1 0 0,-1 1 0,1-1 0,-1 0 0,0 1 0,1-1 0,-1 1 0,1-1 0,0 1-1,-1-1 1,1 1 0,-1 0 0,1-1-5,-1 1-1,1-1 0,0 1 1,0-1-1,-1 0 0,1 1 1,-1-1-1,1 1 0,0-1 1,-1 0-1,1 0 0,-1 1 1,1-1-1,-1 0 0,1 0 1,-1 1-1,1-1 0,-1 0 1,1 0-1,-1 0 0,1 0 1,-1 0-1,0 0 0,-1 0 343,2-2-310,0-21-63,0 23 30,0 0 1,0 0-1,0-1 1,0 1-1,0 0 1,0 0-1,0 0 1,0 0-1,0 0 1,0 0-1,0 0 0,0 0 1,0 0-1,0 0 1,0 0-1,0-1 1,0 1-1,0 0 1,0 0-1,0 0 1,0 0-1,0 0 1,0 0-1,0 0 1,0 0-1,-1 0 1,1 0-1,0 0 1,0 0-1,0 0 1,0 0-1,0 0 1,0-1-1,0 1 1,0 0-1,0 0 1,0 0-1,0 0 1,0 0-1,0 0 1,0 0-1,-1 0 1,1 0-1,0 0 1,0 0-1,0 0 1,0 0-1,0 0 1,0 0-1,0 0 1,0 0-1,0 0 1,0 0-1,0 0 1,0 0-1,-1 0 1,1 0 3,-1 0 0,1 0 1,0 0-1,-1 0 0,1 0 1,-1 0-1,1 0 0,0 0 1,-1-1-1,1 1 1,0 0-1,-1 0 0,1-1 1,0 1-1,-1 0 0,1 0 1,0-1-1,-1 1 0,1 0 1,0-1-1,0 1 0,-1 0 1,1-1-1,0 1 1,0-1-1,-4-15 256,4-28 368,1 24-273,-2 10-289,1 4-44,0 0 1,0 0-1,1 0 1,1-11-1,3 4-47,-4 10 17,0 0 0,0 0-1,0 0 1,0 0 0,0 0 0,-1 0 0,0 0 0,1-4 0,-1-88-1058,0 92 1718,2 6-816,-1-2 176,0 0 0,0 0-1,0 0 1,0 0 0,0 0-1,0 0 1,-1 1 0,1-1 0,0 0-1,-1 1 1,1-1 0,-1 0-1,1 1 1,-1-1 0,0 1-1,0-1 1,1 3 0,10-4 149,-8 0-138,33 0-323,-29 0 383,1 0 0,-1 0 0,0 0 0,11 3 0,-4 1 284,-12-2-291,1-1 0,0 0 0,0 0 1,-1-1-1,1 1 0,0-1 0,0 1 1,5-1-1,3 0-347,-5 0 71,0-1-1,0 2 1,0-1 0,11 2 0,-1 8 25,-6-7 387,-22-4 955,10 1-1256,0-1 1,0 1-1,1 0 0,-1 0 1,0 0-1,0 0 0,0 0 1,1 0-1,-1 0 1,0 1-1,0-1 0,1 0 1,-1 1-1,-1 0 1,-7 9-103,10-10 185,0 1 1,-1-1-1,1 1 0,0-1 0,-1 1 1,1-1-1,0 1 0,0-1 1,-1 1-1,1-1 0,0 1 1,0 0-1,0-1 0,0 1 1,0-1-1,0 1 0,0 0 1,0-1-1,0 1 0,0-1 0,0 1 1,0 0-1,1 0 0,-1 1 11,0 1-105,0 1 0,0-1 0,-1 0 0,1 0 0,-1 1 0,0-1 0,0 0 0,0 0 0,-2 4 1,-5 15-1837,4-12 81,3-7 1067,-1-1 0,1 1 1,0 0-1,0 0 0,1 0 0,-1 0 0,0 4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3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0 3904,'-14'14'1440,"0"0"-1120,-14 14-96,14 0 384,-28 0-384,0 28 128,-13-15-224,-1 15 64,0-14-96,0 14-64,14 0 0,14-14-1184,0 0 640,14-15-2752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28 4800,'0'-28'1792,"-14"42"-1408,0 14-96,0 0-352,-28 14-32,-27 0 1312,-15 13-672,14-13-416,0 14-96,0 14-32,15-14 32,13 0-1920,14-29 1024,28 1-2688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0 5824,'-97'84'2144,"55"-42"-1664,-14 28-128,14-29-128,-14 15-192,-13 0 608,-15 28-352,0 0-2272,28-15 1024,14-13-3008</inkml:trace>
  <inkml:trace contextRef="#ctx0" brushRef="#br0" timeOffset="1">1675 84 5408,'-139'98'1984,"111"-57"-1536,-42 15-128,28-28-256,-28 0-96,0 14-544,15-14 320,13 14-3776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3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42 6816,'-98'14'2528,"28"42"-1984,-14 14-128,56-43-96,-13 15-256,-1 0-800,14 0 384,0 0-2240,14 0 1440,14 0-2176</inkml:trace>
  <inkml:trace contextRef="#ctx0" brushRef="#br0" timeOffset="1">1090 0 8064,'-70'0'2976,"42"42"-2304,-28 28-192,28-28-256,0 0-224,0 13-1504,0-13 832,-14 14-4000,29-14 2560,-1 0-32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5216,'-14'-14'3520,"14"14"-3441,0-1 0,-1 1 0,1-1 1,0 1-1,0-1 0,0 1 0,0-1 0,0 0 1,1 1-1,-1-1 0,0 1 0,0-1 0,0 1 1,0-1-1,0 1 0,1-1 0,-1 1 0,0-1 0,1 0 1,1 0 57,-1 1 0,0-1 0,1 1 1,-1 0-1,1-1 0,-1 1 0,1 0 0,-1 0 1,1 0-1,-1 0 0,3 0 0,4 0 94,3 1-62,-3-1-85,1 0 1,-1 0-1,12-3 1,-8 1-53,2-1-26,0 0-1,0 1 0,16 1 0,23 0-72,70-10 1,-112 10 267,1 0 0,18 2 0,-22 0-125,1-1-1,-1 0 0,1-1 1,-1 1-1,11-4 1,7-5 110,-23 8-155,8-4-37,-9-3-227,-2 6-348,-4 2-1206,-2-1 1245,2 1 80,1 0 1,0-1 0,0 1 0,-1 1 0,1-1 0,0 0-1,0 1 1,-5 1 0,-18 7-1709,-1-6-369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4224,'-6'0'372,"-9"2"473,14-2-806,1 0 1,-1 1-1,1-1 1,-1 1-1,1-1 1,-1 1 0,1-1-1,0 1 1,-1-1-1,1 1 1,0-1-1,-1 1 1,1 0-1,0-1 1,0 1 0,-1-1-1,1 1 1,0 0-1,0-1 1,0 1-1,0-1 1,0 1-1,0 0 1,0-1 0,0 2-1,0-1 28,0 1-1,-1-1 1,1 1-1,0 0 1,-1-1-1,0 1 1,1-1-1,-1 0 1,0 1-1,0-1 0,0 1 1,0-1-1,0 0 1,-1 2-1,1-3-10,1 1-1,-1-1 0,1 1 0,0 0 0,-1-1 0,1 1 0,0-1 0,0 1 0,0 0 0,-1-1 0,1 1 0,0-1 0,0 1 1,0 0-1,0-1 0,0 1 0,0 0 0,0-1 0,0 1 0,0 0 0,1 0 0,-1 4 77,0 213 620,3-176-549,-2-38-137,0 1 0,0-1-1,0 1 1,-1-1 0,0 1 0,0-1-1,0 1 1,0-1 0,0 1 0,-1-1 0,0 0-1,0 1 1,0-1 0,-4 9 0,4-10 23,-1 1 0,1-1 0,-1 0 0,1 1 0,-5 4 0,5-7-59,1 0 1,-1 0 0,0 0-1,0 0 1,-1 0-1,1 0 1,0 0 0,0 0-1,0-1 1,-1 1 0,1 0-1,0-1 1,-1 1 0,1-1-1,0 1 1,-1-1-1,1 1 1,-1-1 0,-2 0-1,2 0 3,0 0-6,0 0 0,0 1 0,0-1 0,0-1-1,0 1 1,0 0 0,0 0 0,0-1 0,0 1 0,1-1 0,-1 0 0,0 1-1,0-1 1,0 0 0,1 0 0,-1 0 0,0 0 0,1 0 0,-1-1 0,1 1-1,-3-3 1,1 0 58,-1 1-1,1 0 0,-1 0 0,-7-5 1,-17-1 197,25 7-263,0 0 0,1 0 0,-1 0 0,1 0 0,-5-5 0,-17-14 81,-1 8-46,19 10-23,0 0 0,1 0 0,-1-1 0,1 0 0,-10-8 0,3 1-154,12 10 63,0 1 0,-1 0-1,1-1 1,0 1 0,0-1 0,-1 1 0,1-1 0,0 1-1,0-1 1,-1 1 0,1-1 0,0 1 0,0-1 0,0 1-1,0-1 1,0 1 0,0-1 0,0 0 0,0 1 0,0-1-1,0 1 1,0-1 0,0 1 0,1-1 0,-1 0 0,0-1-1555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15 3072,'-5'0'521,"3"0"-310,1 1 0,-1-1 0,0 0 0,1 0 0,-1-1 0,0 1 0,1 0 0,-1 0 0,0-1 0,-1 0 0,-1-5 175,1 2-82,-9 2 436,9 2-611,1 0-64,-1 0 0,1 0 0,0 0 0,0 0 0,0 0 0,0 1 0,0-1 0,-3 2 0,-3 2 77,7-3-100,0 0 0,0-1-1,-1 1 1,1 0 0,0-1-1,-1 1 1,1-1 0,0 1-1,-1-1 1,1 1 0,-1-1-1,1 0 1,-2 0 0,0 0 8,0 1 0,0-1 1,0 0-1,0 1 0,0 0 0,0 0 1,1 0-1,-6 2 0,-1 1 58,-1-1 31,0 1 1,-13 7 0,22-11-133,-11 10-17,12-10 10,0 0 0,-1 0 1,1 0-1,0 1 1,0-1-1,-1 0 0,1 0 1,0 1-1,0-1 1,0 0-1,-1 0 0,1 1 1,0-1-1,0 0 0,0 1 1,0-1-1,0 0 1,-1 1-1,1-1 0,0 0 1,0 1-1,0-1 1,0 0-1,0 1 0,0-1 1,0 0-1,0 1 1,0-1-1,0 0 0,1 1 1,-1-1-1,0 0 0,0 0 1,0 1-1,0-1 1,0 0-1,0 1 0,1-1 1,-1 1-1,11 4 53,-8-4-25,36 13 244,-37-13-272,0 0 1,0 0 0,0 0 0,0 0-1,-1 0 1,1 1 0,0-1 0,-1 0-1,2 3 1,11 8-19,6-3 10,-16-7 31,0-1-1,0 1 0,-1 0 0,1 0 1,0 0-1,-1 0 0,4 4 1,6 2 91,-1 1 103,-12-9-212,0 0-1,1 0 0,-1 0 1,0 1-1,0-1 1,0 0-1,0 0 0,1 0 1,-1 0-1,0 1 1,0-1-1,0 0 0,0 0 1,0 1-1,0-1 1,0 0-1,1 0 0,-1 0 1,0 1-1,0-1 1,0 0-1,0 0 0,0 1 1,0-1-1,0 0 1,0 0-1,0 1 0,0-1 1,-1 0-1,1 0 1,0 0-1,0 1 0,0-1 1,0 0-1,0 0 1,0 0-1,0 1 0,0-1 1,-1 0-1,1 0 1,-1 1 6,1-1-1,-1 0 1,0 1 0,1-1 0,-1 0 0,0 1 0,1-1 0,-1 0-1,0 0 1,0 0 0,1 0 0,-1 0 0,0 0 0,-1 0 0,-14 2 146,12 0-106,-2 0 27,0 0 1,-1-1 0,1 1-1,0-1 1,-12 1-1,11-2-37,0 1 0,0 0-1,0 0 1,-7 3 0,7-2 16,0-1 1,1 0-1,-1 0 1,-8 1-1,-53-2-2270,68-11-1702,0 10 3243,1 1 463,0-1-1,-1 1 1,1 0-1,0-1 1,0 1-1,-1 0 1,1 0-1,0 0 1,0 0-1,-1-1 0,1 1 1,0 0-1,1 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28 5408,'46'0'1728,"-30"-2"-1046,-3-2-162,0 2-1,0-1 0,0 2 0,0 0 0,14 0 0,24 1 1982,-51 0-2478,0 0 0,1-1 0,-1 1 0,0-1 0,0 1 0,1 0 0,-1-1 0,0 1 0,0-1 0,0 1 0,0 0 0,0-1 0,0 1 0,1-1-1,-1 1 1,0-1 0,0 1 0,0-1 0,-1 1 0,1 0 0,0-1 0,0 1 0,0-1 0,0 1 0,0-1 0,0 1 0,-1 0 0,1-1 0,0 1 0,0 0 0,-1-1 0,1 0 0,-14 6-80,-2 2-73,-19-3-259,15 1 197,11-3 48,0 0 0,0-1 0,-15 1 0,-181-2-358,203 0 515,0 0 0,0 1-1,0-1 1,0 0 0,-1 1 0,1 0-1,0-1 1,0 1 0,0 0-1,0 0 1,1 0 0,-1 0 0,0 1-1,0-1 1,1 0 0,-1 1-1,0-1 1,1 1 0,0 0-1,-1-1 1,1 1 0,0 0 0,-2 4-1,1-1 56,-1 0-1,2 0 1,-1 0-1,1 0 1,-1 0-1,1 0 0,1 1 1,-1 8-1,1 6 71,-2 59 87,-4-16-193,-14 116 245,4-86 36,-7 51 601,21-115-696,0-8-17,0-1 0,-8 32 0,5-33-40,2 1-1,0 0 0,1 1 1,1 34-1,1-52-146,0-2-10,0 0-1,0 0 1,0 0-1,0 0 0,0 0 1,0 0-1,0 0 1,0 0-1,0 0 1,0 0-1,1 0 1,-1 0-1,0 0 1,1 0-1,-1 0 0,1-1 1,-1 1-1,1 0 1,0 0-1,-1 0 1,1 0-1,0-1 1,-1 1-1,1 0 0,0-1 1,0 1-1,0 0 1,-1-1-1,1 1 1,0-1-1,0 0 1,0 1-1,0-1 1,2 1-1,6 3 36,-2 0-20,-6-3-17,0 0 0,0 0-1,1-1 1,-1 1-1,0 0 1,1-1-1,-1 1 1,0-1-1,1 0 1,-1 1 0,1-1-1,-1 0 1,1 0-1,2 0 1,88 0-2973,-76 0 1809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696 922 2560,'-21'-12'287,"11"7"-179,2 0-1,-1-1 1,0 0-1,1 0 0,0-1 1,0 0-1,-11-13 1,-39-62 1273,23 40-597,-37-69 746,45 70-969,-86-137 1268,64 92-1184,-39-79 448,46 53-431,42 111-674,-1-1 1,1 1-1,-1-1 1,1 0-1,0 1 1,0-1-1,-1 1 1,1-1 0,0 1-1,0-1 1,1 0-1,-1-2 1,0 4 5,1 0 0,-1-1 0,0 1 0,0-1 0,1 1 0,-1-1 0,0 1 1,0 0-1,1-1 0,-1 1 0,0 0 0,1-1 0,-1 1 0,1 0 0,-1 0 0,0-1 0,1 1 1,-1 0-1,1 0 0,-1-1 0,1 1 0,-1 0 0,1 0 0,-1 0 0,0 0 0,1 0 0,-1 0 1,2 0-1,0 0 59,-2 2-10,0 0-38,-1 0 1,1 0-1,0 0 1,-1 0 0,1 0-1,-1 0 1,0-1-1,0 1 1,-1 3 0,-7 15 60,-31 75 180,34-77-294,0 0 0,-2-1 0,-14 26 0,20-39 37,0-1 1,0 1 0,0 0-1,0 1 1,-1 5-1,3-8 12,-1 1 0,0-1 0,1 0 0,-1 0-1,0 1 1,0-1 0,-1 0 0,1 0 0,0 0-1,-2 2 1,3-4-20,1 0 0,0 1 0,-1-1 0,1 0 0,0 0 0,0 1 0,-1-1 0,1 0 0,0 0 0,0 0 0,-1 0 0,1 0 0,1 0 0,1 0-9,-1 0 0,0 0 0,0-1 0,1 1 0,-1 0 0,0-1 0,0 0 0,0 1 0,0-1 0,0 0 0,0 0 0,0 0 0,0-1 0,0 1 0,0 0 0,0-1 0,-1 1 1,1-1-1,-1 1 0,1-1 0,-1 0 0,2-3 0,12-11-471,-3 4 128,1 1-1,29-19 1,-5 11 99,19-21 512,-55 40-219,0-1 0,0 1 0,0-1 0,0 1 0,0-1 0,0 0 0,0 1 0,-1-1 0,1 0 0,0 0 0,0 0 0,-1 0 0,1 0 0,-1 0 0,1 0 0,-1 0 0,1 0 0,-1 0 0,1 0 0,-1 0 0,0 0 0,0 0 0,1 0 0,-1-2 0,-1 1 59,1 1 0,-1-1 0,0 1 0,1 0 0,-1-1 0,0 1 0,0 0 0,0 0 0,0-1 0,0 1 0,0 0 0,0 0 0,0 0 0,0 0 0,-3-1 0,-2-2 205,-2 0 0,1 0 0,0 1-1,-1 0 1,-8-2 0,13 4-294,-1 1-1,1 0 0,0 0 1,0 0-1,-1 0 1,1 0-1,0 1 0,0 0 1,0-1-1,0 1 1,0 0-1,-5 2 0,0 0-41,5-2-24,-8 4-131,9 3-707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7872,'-28'-14'2944,"56"14"-2304,0 0-160,-15 0-352,1 0-160,14 14-1024,-14-14 576,14 14-2784,14 0 1824,14-14-1888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7456,'-28'-14'3392,"56"28"-2944,-14-14-96,0 0-288,14 0-32,-1-14 0,1 14-672,28 0 352,-14 0-2560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5216,'0'0'81,"-1"0"0,0 0 0,1 0 0,-1 0-1,1 0 1,-1 1 0,0-1 0,1 0 0,-1 0 0,1 0 0,-1 1 0,0-1 0,1 0 0,-1 1 0,1-1 0,-1 0-1,1 1 1,-1-1 0,1 1 0,0-1 0,-1 1 0,1-1 0,0 1 0,-1-1 0,1 1 0,0-1 0,-1 1 0,1-1-1,0 1 1,0 0 0,0-1 0,0 1 0,-1 0 0,1 27 515,1-13-135,-1 194 1032,0-198-1403,-1-1 0,-1 1 0,1 0 0,-5 10-1,5-15 1,-1 0-29,1-1 72,0-1 0,0 0 1,0 0-1,-1 1 0,-4 7 1,5-11-81,0 0 1,0 0 0,0 1-1,0-1 1,0 0 0,0 0 0,-1 0-1,1 0 1,0 0 0,-1-1-1,1 1 1,-1 0 0,1-1-1,-1 1 1,1-1 0,-1 1-1,1-1 1,-1 0 0,1 1 0,-1-1-1,1 0 1,-3 0 0,-2 0 24,-1 0 1,1-1 0,-1 0 0,1 0 0,0 0-1,-1-1 1,1 0 0,-10-4 0,3-2-251,1 0 0,1-1 0,0 0 0,-19-20 0,25 24-509,5 5 651,0 0 0,0 0 0,0 0-1,0 0 1,0 0 0,0 0 0,0 0 0,-1 0 0,1 0 0,0 0 0,0 0 0,0 0 0,0 0 0,0-1 0,0 1 0,0 0 0,0 0 0,0 0 0,0 0 0,0 0 0,0 0 0,0 0 0,0 0 0,0 0 0,0-1 0,0 1 0,0 0 0,0 0 0,0 0 0,0 0 0,0 0 0,0 0-1,0 0 1,0-1 0,0 1 0,0 0 0,0 0 0,0 0 0,0 0 0,0 0 0,0 0 0,0 0 0,0 0 0,0 0 0,0-1 0,0 1 0,0 0 0,0 0 0,0 0 0,1 0 0,-1 0 0,0 0 0,0 0 0,0 0 0,0 0 0,0 0 0,12-12-3858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5568,'-2'11'1685,"-3"-8"-527,-2-1-1089,4 0 13,1-1 0,0 1 0,0-1 0,0 1 0,0 0 0,1 0 1,-1 0-1,0 0 0,1 0 0,-1 0 0,1 0 0,-3 5 0,2-3 35,0 1 1,-1-1-1,0 0 0,-5 6 0,2-4 28,1 0 0,0 0 0,1 1 0,-7 11 0,10-16-130,0 0-1,0 0 0,0 0 1,0 1-1,0-1 0,0 1 1,0-1-1,1 0 0,-1 1 0,1-1 1,0 1-1,0-1 0,0 1 1,0 0-1,0-1 0,1 1 1,-1-1-1,1 3 0,9 2-152,-3 1 290,-6-7-137,0 1 1,0-1-1,0 0 0,0 0 0,0 0 0,0 0 0,1 0 0,-1 0 0,0 0 1,1 0-1,-1-1 0,1 1 0,-1 0 0,1-1 0,2 1 0,-3 0-2,7 0 96,-1 1 0,0 1 0,12 4-1,-17-6-66,0-1-1,0 1 1,0-1 0,0 1-1,0-1 1,1 0-1,2 0 1,-1 0 104,-12-1-70,1 4 4,-3 0-43,0 1 1,-17 2-1,-17 6 16,36-9-245,0 0 0,0-1 0,0 0 0,-1 0 0,1-1 0,-1 0 0,1 0 0,-12-2 0,12 2-3716,14-6 921,-5 2 2628,-1 0 1,1 0 0,-1 1 0,0-1 0,0 0 0,0-4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70 8800,'-28'-13'5376,"42"13"-5088,0-14 256,13 14-320,1-14-64,14 0-96,0 14-4544,14-14 2432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99 4320,'2'0'1392,"2"0"-1106,-2 0-222,0 0 1,0 0-1,0 0 0,0 0 0,0 0 0,0-1 0,0 1 1,4-2-1,8-6 374,-11 6-381,0 0 0,1 0 0,-1 0 0,0 0 0,1 1 0,-1-1 0,1 1 0,0 0 0,7-1 0,-11 2-44,1 0-1,-1 0 1,1 0 0,-1 0 0,0 0-1,1 0 1,-1 0 0,1 0 0,-1 0-1,1 0 1,-1 0 0,1 0 0,-1 0-1,1 0 1,-1 0 0,0 0 0,1-1-1,-1 1 1,1 0 0,-1 0 0,0-1-1,1 1 1,-1 0 0,0 0 0,1-1-1,-1 1 1,0 0 0,1-1 0,-1 1-1,0-1 1,0 1 0,1 0 0,-1-1-1,0 1 1,0-1 0,0 1 0,0-1-1,1 1 1,-1 0 0,0-1 0,0 1-1,0-1 1,0 1 0,0-1 0,0 0-1,-3-4 207,-2 0-157,4 3-48,0 1 0,0-1 0,-1 1 0,1-1 0,-1 1 0,1 0 0,-1-1 0,0 1 0,1 0 0,-1 0 0,0 0 0,0 1 0,0-1 0,0 0 0,1 1-1,-1-1 1,0 1 0,0-1 0,-3 1 0,-8 0-74,4 1 29,1-1 1,-1 0-1,1-1 1,-11-1-1,8-4 42,10 5-14,-1 0 0,1 1-1,0-1 1,0 0 0,-1 1-1,1-1 1,0 1 0,-1 0-1,1-1 1,-1 1 0,1 0-1,-2 0 1,3 0 4,-1 0-1,1 0 0,-1 0 1,1 0-1,-1 1 1,1-1-1,0 0 1,-1 0-1,1 0 1,-1-1-1,1 1 1,-1 0-1,1 0 1,-1 0-1,1 0 1,-1 0-1,1 0 0,0-1 1,-1 1-1,1 0 1,-1 0-1,1-1 1,0 1-1,-1 0 1,1-1-1,0 1 1,-1 0-1,1-1 1,0 1-1,0 0 0,-1-1 1,1 1-1,0-1 1,0 1-1,0 0 1,0-1-1,-1 1 1,1-1-1,0 1 1,0-1-1,0 1 1,0-1-1,0 1 0,0-1 1,0 0-1,0 1 0,0 0 0,0 0 0,-1-1-1,1 1 1,0 0 0,0 0-1,-1 0 1,1 0 0,0-1 0,0 1-1,-1 0 1,1 0 0,0 0-1,0 0 1,-1 0 0,1 0 0,0 0-1,-1 0 1,1 0 0,0 0-1,0 0 1,-1 0 0,1 0 0,0 0-1,-1 0 1,1 0 0,0 0-1,-1 0 1,1 0 0,0 0 0,0 0-1,-1 1 1,1-1 0,0 0-1,0 0 1,-1 0 0,1 0 0,0 1-1,-1-1-9,0 1 11,1 0-1,-1-1 1,1 1-1,0 0 1,0-1-1,-1 1 1,1 0-1,0-1 1,0 1-1,0 0 1,0 0-1,0-1 1,0 1 0,0 1-1,-2 14 131,0-10-106,0 0 32,0 0 0,0-1 1,1 1-1,0 0 1,0 0-1,0 9 0,1 1 59,0-1-1,-1 0 1,-1 1 0,-1-1-1,-5 17 1,-3 10 75,8-26-49,-11 26-1,-11 40 185,22-71-328,3-8-3,0-1-1,-1 0 0,1 0 1,-1 0-1,0 0 0,1 0 1,-1 0-1,0 0 0,0 0 1,0 0-1,-3 3 0,4-5 4,0 0 0,0 0 0,-1 0 0,1 1 0,0-1-1,0 0 1,0 0 0,0 0 0,0 0 0,0 0 0,0 0 0,0 0-1,0 0 1,0 0 0,0 0 0,-1 0 0,1 1 0,0-1-1,0 0 1,0 0 0,0 0 0,0 0 0,0 0 0,0 0 0,0 0-1,0 0 1,0 1 0,0-1 0,0 0 0,0 0 0,0 0-1,0 0 1,0 0 0,0 0 0,0 0 0,0 0 0,0 1 0,0-1-1,0 0 1,0 0 0,0 0 0,1 0 0,-1 0 0,0 0-1,0 0 1,0 0 0,0 0 0,0 0 0,0 1 0,0-1 0,0 0-1,0 0 1,0 0 0,0 0 0,1 0 0,-1 0 0,16 17-144,-7-6 135,1-2-1,-1 1 0,17 10 1,16 8-2384,-17-14-1626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5888,'-14'-14'2176,"28"14"-1664,-14-14-160,14 14 576,-1 0-576,15 14 64,-14-14-256,14 14 384,14-14-288,0 14-2304,-14-14 1088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6560,'-14'-14'2432,"28"14"-1888,0 0 928,0 0-1056,14 0-160,-14 0-160,28 0 96,-14 14-96,14-14-2848,-1 14 1504</inkml:trace>
  <inkml:trace contextRef="#ctx0" brushRef="#br0" timeOffset="1">279 308 6816,'0'14'2528,"28"-14"-1984,14 0-128,-14 0 256,0 14-448,14-14-1152</inkml:trace>
  <inkml:trace contextRef="#ctx0" brushRef="#br0" timeOffset="2">279 461 6144,'-42'0'2784,"70"0"-2432,-14 14 384,14-14-480,14 14 192,0 0-288,0 0-3168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85 7040,'-9'-4'551,"7"3"-446,0 0 0,0 1 0,1-1 0,-1 0 0,0 1 0,0-1 0,0 1 1,0 0-1,0 0 0,0-1 0,0 1 0,0 0 0,0 1 0,0-1 0,1 0 0,-1 1 1,0-1-1,0 1 0,0-1 0,0 1 0,0 0 0,1 0 0,-1 0 0,-2 2 0,-17 10 461,11-1 255,1-10-552,8-2-251,0 0 1,0 0 0,0 0-1,-1 1 1,1-1-1,0 0 1,0 1 0,0-1-1,0 0 1,0 1-1,0-1 1,0 1-1,0 0 1,0-1 0,0 1-1,0 0 1,0 0-1,0-1 1,0 1-1,0 0 1,1 0 0,-1 0-1,0 0 1,1 0-1,-2 2 1,-1 15 87,3-17-109,0 0 0,0 0 0,0-1 0,0 1 0,0 0 0,0 0 0,0 0 0,0 0 0,0 0 0,0-1 0,1 1 0,-1 0 0,0 0 0,0 0 0,1-1 0,-1 1 0,1 0 0,-1 0 0,1-1 0,-1 1 0,1 0 0,0 0 0,24 4-45,-9-2 58,-9-1-17,0 0 0,1-1-1,-1 0 1,1 0 0,0-1 0,-1 0 0,9-1-1,28-5-598,-9 2 5,49-12 0,-76 14 553,1-2 0,-1 1 1,0-1-1,-1 0 0,15-10 0,-20 13 56,1-1-1,-1 0 1,1 0 0,-1 0 0,0 0 0,0 0 0,0-1-1,0 1 1,0-1 0,0 1 0,-1-1 0,1 0 0,-1 1-1,0-1 1,0 0 0,0 0 0,0 0 0,0-4 0,-2 3 20,0 0 0,-1 1 0,1-1 0,-1 1 0,0-1 0,0 1 1,0 0-1,0 0 0,-1 0 0,-4-5 0,2 4-4,0 1 0,0 0 0,0 0 0,-1 0 0,1 1 0,-1-1 0,1 1 0,-1 1 0,-11-3 0,14 3-90,0 1 0,0-1 0,1 1 0,-1 0 0,0 0 0,0 0 0,0 0 0,1 0 0,-1 1 0,0-1 0,0 1 0,1 0 0,-1 0 0,0 0 0,1 0 0,-1 0 0,1 0 0,-1 1 1,1-1-1,0 1 0,0 0 0,-1 0 0,1 0 0,0 0 0,1 0 0,-3 3 0,2 9-4542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59 4896,'-4'0'425,"4"0"-361,0 0 1,-1 0-1,1 0 1,-1 0-1,1 0 1,-1 0-1,1 0 1,0 0-1,-1 0 1,1 0-1,-1 0 0,1 0 1,0 0-1,-1-1 1,1 1-1,-1 0 1,1 0-1,0 0 1,-1-1-1,-1-13 1928,2 13-1962,0 1-1,0 0 1,0-1-1,0 1 0,0 0 1,0-1-1,0 1 1,0-1-1,0 1 0,0 0 1,0-1-1,-1 1 1,1 0-1,0-1 0,0 1 1,0 0-1,0-1 1,-1 1-1,1 0 0,0 0 1,0-1-1,-1 1 1,1 0-1,0 0 1,0-1-1,-1 1 0,1 0 1,0 0-1,-1 0 1,0-1-1,-5-3 403,6 3-396,-1 0-15,0 0 0,0 0 0,0 1 0,0-1 0,0 0 0,0 0 0,0 0 0,0 1 0,0-1 0,0 1 0,0-1 0,0 1 0,-1-1 0,1 1 0,0 0 0,0-1 0,0 1 0,-1 0 0,1 0 0,0 0-1,0 0 1,-1 0 0,1 0 0,-2 0 0,-3 0-4,0 0 0,-1-1 0,1 0 0,-9-3 0,8 2-7,1 0-1,-1 1 1,0 0 0,-11 0 0,-117 1 976,101 3-529,31-2-405,0 0 0,0 0 0,0-1 0,0 0 0,0 0 0,0 0 0,0 0 0,0 0 0,1 0-1,-1-1 1,0 1 0,0-1 0,-4-1 0,6 1-31,0 1-1,0-1 1,0 0 0,0 1-1,-1 0 1,1-1-1,0 1 1,0 0-1,-1-1 1,1 1 0,0 0-1,0 0 1,-1 0-1,1 0 1,0 0-1,-1 0 1,1 1 0,0-1-1,0 0 1,-1 1-1,1-1 1,0 1-1,0-1 1,0 1 0,0-1-1,0 1 1,-1 0-1,1 0 1,0-1-1,0 1 1,1 0 0,-1 0-1,0 0 1,0 0-1,0 0 1,1 0-1,-1 0 1,0 1 0,1-1-1,-1 0 1,1 0-1,0 0 1,-1 1-1,1-1 1,0 0 0,0 0-1,-1 1 1,1 0-1,0 19 201,-2 0-1,-5 24 1,0-5-77,-16 132 250,20-147-305,-2 22 224,-14 52 0,18-96-297,0 0 0,1 0 1,0 0-1,0 0 0,0 1 1,0-1-1,0 0 0,1 0 1,-1 0-1,1 0 0,0 0 1,0 0-1,0 0 0,0 0 1,1 0-1,1 3 0,-2-5-11,-1 0-1,1 0 1,0 0 0,0 0-1,0 0 1,-1 0 0,1 0-1,0 0 1,1-1 0,-1 1-1,0 0 1,0-1 0,0 1-1,0 0 1,0-1 0,1 0-1,-1 1 1,0-1 0,0 0-1,1 1 1,-1-1 0,0 0-1,1 0 1,-1 0 0,3 0-1,4-1 13,-1-1 1,1 1-1,10-4 0,-5 1-52,-1 2 28,0 1 0,0 0 1,1 0-1,17 3 0,1-1-535,-9-1 87,28 0-3954,-39 0 3124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 6400,'-42'-14'2368,"28"42"-1856,0 14-128,14-14-64,0 14-256,0-1-1792,0 1 960,0-14-3456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4640,'-28'-14'1728,"42"14"-1344,-28 28-96,14-14 736,0 14-608,0 28-32,-14-14-224,14-1 224,0 1-192,-14 0 96,14 0-160,-14 14-896,0-14 384,14-14-1952</inkml:trace>
  <inkml:trace contextRef="#ctx0" brushRef="#br0" timeOffset="1">364 140 7232,'-42'42'2656,"42"-15"-2048,-14 1-192,14 0 160,0 0-416,-14 0-288,14 14 64,0 0-2400,0 0 1376,14-14-3360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15 377 6400,'-14'0'2368,"28"-14"-1856,0 0-128,0 14 704,0-14-672,14 14-160,14 0-160,-15 0-3360</inkml:trace>
  <inkml:trace contextRef="#ctx0" brushRef="#br0" timeOffset="1">43 56 8224,'-14'-14'3040,"28"0"-2368,0 0-160,0 14-160,28-14-288,-1 14-32,15 0 0,0 0-3136</inkml:trace>
  <inkml:trace contextRef="#ctx0" brushRef="#br0" timeOffset="2">545 84 5152,'0'-28'1888,"14"28"-1440,0 0 480,14 0-704,-14 14-96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4992,'14'0'1824,"0"0"-1408,28 0-128,-28 0-576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57 5888,'-9'0'730,"-17"1"1394,25-1-2049,0 0 1,0 1 0,0-1 0,0 0-1,0 1 1,0-1 0,0 1-1,0-1 1,0 1 0,0-1-1,0 1 1,0 0 0,0-1 0,1 1-1,-1 0 1,0 0 0,1-1-1,-1 1 1,-1 2 0,-1 3 61,1 1 0,-1-1 0,1 1 1,0 0-1,0 0 0,1 0 0,0 0 1,0 0-1,0 0 0,1 0 0,1 0 1,-1 0-1,1 0 0,2 8 0,-3-12-116,1-1 0,-1 1 0,1-1-1,0 0 1,0 1 0,0-1 0,0 0 0,0 0-1,1 0 1,-1 1 0,1-1 0,-1-1 0,1 1-1,0 0 1,0 0 0,0-1 0,0 1 0,0-1-1,3 2 1,10 5-74,0-1-1,1-1 0,0-1 1,20 5-1,-28-9-95,0 0-1,0 0 0,-1 0 1,1-1-1,0 0 0,0-1 1,0 0-1,0 0 0,0 0 1,0-1-1,9-4 0,13-5-330,-25 9 454,-3 2 21,0 0 1,-1-1-1,1 1 1,0-1-1,-1 1 1,1-1-1,-1 0 1,1 1-1,2-3 1,-3 2 6,-1 0 1,1 0-1,-1 0 1,0 1-1,1-1 1,-1 0-1,0 0 1,1 0 0,-1 0-1,0 0 1,0 0-1,0 0 1,0 0-1,0 0 1,0 0-1,0 0 1,0 0-1,-1 0 1,1 1-1,0-1 1,-1-2-1,-2-5 56,1 1 0,-1-1 0,-1 1 0,0-1 0,0 1 0,-6-8 0,-4-4 111,-1 0 0,0 1 0,-1 1 0,-1 1 0,0 0 1,-22-14-1,21 18-527,-8 10 92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2656,'0'-3'837,"0"0"-670,0 3-163,-1-1 1,1 1 0,0 0 0,0 0-1,0 0 1,0 0 0,0-1-1,0 1 1,0 0 0,0 0 0,0 0-1,0-1 1,0 1 0,0 0 0,0 0-1,0 0 1,0-1 0,1 1 0,-1 0-1,0 0 1,0 0 0,0 0 0,0-1-1,0 1 1,0 0 0,0 0 0,1 0-1,-1 0 1,0-1 0,0 1 0,0 0-1,0 0 1,0 0 0,1 0 0,-1 0-1,0 0 1,0 0 0,26-2 374,41 2 3199,-62 2-3290,10 8 57,-11-9-279,0 1 0,-1 0 0,0 1 0,1-1 0,5 6 0,-7-7-42,0 1-1,0-1 1,0 0-1,0 0 1,0 0-1,0 0 0,1 0 1,-1 0-1,0-1 1,0 1-1,1-1 1,-1 0-1,3 1 0,39-1 403,-26 0-246,-4 0-107,-6 0-30,0 0 0,0 0 0,12-3 0,-7 1-19,1-1 54,-1 0 0,1 1 0,18 1 0,157 1-222,4233 0 1968,-3599 0-1387,-600-3-373,-104-1-141,139-3-27,-107 4 397,-71-2-121,38-1 200,22 6-73,-139-1-289,0 1 0,1 0 1,-1 0-1,1 0 0,-1 0 1,0 1-1,1-1 0,-1 0 0,0 0 1,1 1-1,-1-1 0,0 1 0,1-1 1,-1 1-1,0 0 0,0 0 0,0-1 1,1 1-1,-1 0 0,1 2 0,0-2-60,0 2-643,-7-3-73,-18 2-1321,-5 10 727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1 4736,'-2'0'166,"0"0"1,0 0-1,0 0 0,0 0 1,0 1-1,0-1 0,0 0 1,0 1-1,0 0 1,1-1-1,-1 1 0,-2 1 1,3-1-141,0 0 1,0 0-1,0 1 0,0-1 1,0 0-1,0 0 1,0 1-1,0-1 1,0 0-1,1 1 1,-1-1-1,0 4 0,0-3 32,0 1-1,0 0 0,0 0 0,0-1 0,0 1 0,-1 0 1,1-1-1,-1 1 0,0-1 0,1 0 0,-1 1 0,0-1 1,-3 2-1,-5 5-20,-10 11-137,-5 6 3,-28 21 0,-50 27 971,69-50-649,-52 27 429,26-16-375,9 4-44,23-20-155,17-13-27,1 1 0,0 0 1,-11 10-1,13-8-4,6-7-61,1 0-1,-1 0 0,0 0 1,0-1-1,0 1 1,0 0-1,0-1 1,-2 2-1,3-3 0,1-1-1,0 1 1,0 0 0,0 0-1,0 0 1,0-1-1,-1 1 1,1 0-1,0 0 1,0 0-1,0-1 1,0 1-1,0 0 1,0 0 0,0-1-1,0 1 1,0 0-1,0 0 1,0-1-1,0 1 1,0 0-1,0 0 1,0-1-1,0 1 1,0 0 0,1 0-1,-1-1 1,0 1-1,0 0 1,0 0-1,0 0 1,0-1-1,0 1 1,1 0-1,-1 0 1,0 0 0,0-1-1,0 1 1,1 0-1,-1 0 1,0 0-1,0 0 1,1 0-1,7-6-478,-1 0 0,2 1 0,-1 1 0,1-1-1,-1 2 1,1-1 0,10-2 0,-10 3 205,82-25-2715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28 4736,'4'-1'97,"7"-4"214,0 1-1,0 0 1,1 0-1,-1 1 1,1 1-1,0 0 1,14 0-1,-24 2 607,-7 4-250,-3 4-342,-37 40 609,-137 154-86,157-178-715,-2-2 0,-51 32 0,32-23 246,-110 80-85,73-44-253,17-13-301,55-44-547,8-6-121,40-15-5742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14 6560,'-28'-14'2432,"0"28"-1888,0 28-160,0-14-288,-14 14-128,-14 14 384,1 14-192,-29-15-64,0 1-64,0 0 96,1-14-64,13 14-1504,14-28 768,14 0-1824,14-14 1408,28 0-1824</inkml:trace>
  <inkml:trace contextRef="#ctx0" brushRef="#br0" timeOffset="1">1187 70 6048,'13'-28'2240,"-13"42"-1728,0 0-160,-13 0 256,-1 14-416,-14 14 192,-14 14-224,0 0-128,-28-1-64,0 1 160,-27-14-64,13 14 128,14 0-128,14-28-224,14 14 64,15-28-1856,13-14 1056,42 0-3488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28 6304,'-28'0'2336,"14"28"-1824,-28 0-128,14 0 704,-14 14-672,0 0 256,-28 14-384,1-15-256,-15 15-32,0-14 128,14 0-64,14 0-1152,15 0 576,13-28-1952,14 0 1344,42-14-2848</inkml:trace>
  <inkml:trace contextRef="#ctx0" brushRef="#br0" timeOffset="1">1438 14 5728,'0'-14'2592,"-14"42"-2240,0-14 768,-28 14-672,-13 28-32,-15 0-256,0-14 32,-14 13-128,1-13 128,-1 0-128,0 0-1280,28-14 640,0-14-1728,43 0 1280,13 0-2464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6816,'-15'-31'3072,"-1"31"-2656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7136,'0'0'3648,"0"-13"-1664,13 13 256,1 0-1632,14-14 223,-14 14-479,13-14-128,1 14-128,-1-14-1151,15 14 607,-15-14-2400,1 14 1600,13 0-3808,-13 14 2848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0 5728,'28'0'2112,"-42"0"-1632,0 28-128,-14-14 704,-13 14-640,-29 14 320,0 14-416,0-14-128,-14 13-96,15-13 128,-1-14-128,14 0-1152,14 0 544,14-14-2240,28 0 1536,28-14-2368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0 5984,'-42'28'2208,"15"-14"-1728,-43 28-128,14-14 448,-14 14-512,0 0-96,1-15-128,13 15-64,14-14 0,14 0-1856,14-14 1024</inkml:trace>
  <inkml:trace contextRef="#ctx0" brushRef="#br0" timeOffset="1">1089 56 7968,'14'14'2944,"-28"-14"-2272,-14 28-192,14 0 160,-42 0-448,-28 14-3872,14-1 1984,-27 1-2656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2 295 2976,'0'0'971,"0"-2"-603,0-14 1244,-1 9-1366,1 0 0,0 0 0,0 0 0,3-14 0,7 2-75,-6-4-54,1 10-70,-4 10-51,1 0 1,-1 0-1,-1 0 1,1 0 0,0 0-1,-1 0 1,1-1-1,-1-2 1,0 3 0,0 1-6,-1 0-1,1 1 1,0-1-1,0 0 1,0 1-1,1-1 1,-1 0-1,0 1 1,0-1-1,1 0 1,-1 1-1,1-1 1,0 1-1,-1-1 1,1 1-1,0-1 1,0 1-1,0 0 1,0-1 0,0 1-1,0 0 1,0 0-1,1 0 1,1-2-1,20-13-65,-11 3 125,-9 10-28,0 0 1,0-1-1,0 1 1,0 1-1,1-1 1,-1 0-1,8-3 1,-1 1 83,5-3 13,0 1 0,1 0 0,23-6 1,-35 12-119,0 0 0,0 0 0,1 1 1,-1-1-1,0 1 0,1 0 1,-1 0-1,1 1 0,-1-1 1,0 1-1,0 0 0,1 0 1,-1 0-1,0 1 0,0-1 1,0 1-1,0 0 0,6 5 1,4 4 26,-1 2 0,0-1 0,-1 2 0,-1 0 0,0 0 0,-1 1 0,15 29 0,-6-5 244,4-6-139,-4 6-138,-13-27-3,-2-6 11,-1 1 0,0-1 1,2 8-1,0 21 86,-3-17-39,2 9 13,-2-18-11,0 0 0,-1 0 0,0 0 0,-1 0 0,0 0-1,-1 10 1,-1-5-6,-1 0 0,0-1 0,-1 1 0,-9 19-1,9-24-18,0-1 0,-1 0-1,0-1 1,0 1 0,0-1 0,-1 0-1,-1 0 1,-11 9 0,3-4 19,-1 0 0,0-1 0,-1-1 0,-29 12 0,40-19-7,0 0 0,0-1 0,-1 0 0,1-1 0,-1 1 0,1-1 0,-1 0 0,1-1 0,-1 0 1,1 0-1,-1 0 0,1-1 0,-1 0 0,1 0 0,-1-1 0,1 1 0,-10-5 0,10 3-7,-1-1 0,1 1 0,0-1 0,0-1 0,1 1 0,-1-1 0,1 0 0,0 0 0,0 0 0,0-1 0,1 0 0,0 0 0,0 0 0,-5-13 0,-19-48 96,25 60-108,1 1-1,0 0 1,0-1 0,0 1-1,0-10 1,-2-2 49,-2-1-37,5 16-55,0 0 1,0 1-1,1-1 0,-1 0 0,1 0 1,-1 0-1,1-4 0,0 3-1,0 1 0,-1 0 0,1-1-1,-1 1 1,0-1 0,0 1 0,0 0-1,0 0 1,0-1 0,-4-4 0,5 8 19,0 0 0,0-1 0,-1 1 1,1 0-1,0-1 0,0 1 0,0 0 1,0 0-1,-1-1 0,1 1 0,0 0 0,0-1 1,0 1-1,0 0 0,0-1 0,0 1 1,0 0-1,0-1 0,0 1 0,0 0 1,0-1-1,0 1 0,0 0 0,0-1 1,0 1-1,0 0 0,1-1 0,-1 1 0,0 0 1,0-1-1,0 1 0,0 0 0,1 0 1,-1-1-1,0 1 0,0 0 0,1 0 1,-1-1-1,0 1 0,0 0 0,1 0 0,-1 0 1,0-1-1,1 1 0,-1 0 0,0 0 1,1 0-1,-1 0 0,6-3-161,-2-7 6,22-6 192,-22 13-44,1 0 1,0 0 0,0 0 0,0 0-1,0 1 1,0 0 0,10-3 0,-11 4-38,1-1-333,0 1 1,-1 1-1,1-1 1,0 1-1,0 0 1,0 0-1,-1 0 1,1 1-1,0-1 0,5 3 1,18 8-2899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4896,'0'0'1824,"14"0"-1152,0-14 448,14 14-672,-14 0 192,13 0-384,1-14 32,-14 14-160,14 0 288,-14 0-224,0 0-672,0 14 256,0-14-1824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4896,'0'0'4512,"14"14"-3936,-1 0-64,-13 14-288,14-14 96,0 14-192,-14 0 352,-14 14-256,14 0-1312,-14 0 576,14-14-5152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364 112 2560,'0'-2'832,"0"1"-820,0 1-1,0-1 1,0 1 0,0 0-1,0-1 1,0 1 0,0-1-1,0 1 1,0-1 0,0 1-1,1 0 1,-1-1 0,0 1-1,0-1 1,0 1 0,1 0-1,-1-1 1,0 1 0,0 0 0,1-1-1,-1 1 1,0 0 0,1-1-1,-1 1 1,0 0 0,1 0-1,-1-1 1,0 1 0,1 0-1,-1 0 1,1 0 0,-1-1-1,1 1 1,-1 0 0,0 0-1,1 0 1,-1 0 0,1 0 0,-1 0-1,1 0 1,0 0 0,1 0 329,-2 0-312,1-1 0,-1 1 1,0-1-1,0 1 0,0-1 0,0 0 1,1 1-1,-1-1 0,0 1 0,0-1 1,0 1-1,0-1 0,0 0 0,-1 1 1,1-1-1,0 1 0,0-1 0,0 1 1,0-1-1,0 1 0,-1-1 0,1 1 1,0-1-1,-1 1 0,1-1 0,0 1 1,-1-1-1,1 1 0,-1-1 0,-8-8 219,9 8-224,0 1 0,0 0 0,-1 0 1,1-1-1,0 1 0,-1 0 0,1-1 0,0 1 0,0 0 0,0-1 0,-1 1 0,1 0 0,0-1 1,0 1-1,0 0 0,0-1 0,0 1 0,0 0 0,0-1 0,-1 1 0,1-1 0,0 1 0,0 0 1,1-1-1,-1 1 0,0-1 0,-1-3 104,-8-1 320,4-1-215,5 6-220,0-1 1,0 1-1,0 0 1,-1-1-1,1 1 1,0 0-1,0-1 1,0 1-1,-1 0 1,1-1-1,0 1 1,-1 0-1,1 0 1,0 0-1,0-1 0,-1 1 1,1 0-1,0 0 1,-1 0-1,1 0 1,-1-1-1,1 1 1,0 0-1,-1 0 1,1 0-1,0 0 1,-1 0-1,1 0 1,0 0-1,-1 0 0,-4-2 9,-2-9-578,6 10 565,1 0 0,0 1 0,-1-1 0,1 0 0,-1 0 0,1 0 1,-1 0-1,1 1 0,-1-1 0,0 0 0,1 1 0,-1-1 0,0 0 0,0 1 0,1-1 0,-1 1 1,0-1-1,0 1 0,0 0 0,0-1 0,0 1 0,0-1 0,-4-1 439,3 1-426,1 0 0,-1-1 1,1 1-1,-1 0 0,0 0 0,0 1 0,0-1 0,1 0 0,-1 0 0,0 1 1,0-1-1,0 1 0,-3 0 0,-32-1 209,18 1-169,18 0-54,0 0 1,0 0 0,-1 0-1,1 0 1,0 0 0,0 0-1,-1 1 1,1-1 0,0 0-1,0 1 1,0-1 0,-1 0-1,1 1 1,0-1 0,0 1-1,0 0 1,0-1 0,0 1-1,0 0 1,0 0 0,0 0-1,0 0 1,-1 1 0,1-1 6,0-1 1,0 1-1,0-1 1,0 0-1,0 1 1,0-1-1,0 0 1,0 0-1,0 0 1,-1 0-1,1 0 1,0 0-1,0 0 1,0 0-1,-1 0 1,0 0-42,0-1 1,0 1 0,0 0-1,0 0 1,0 1 0,0-1-1,1 0 1,-1 1 0,-2 0-1,-11 10-109,14-10 149,0 1 0,0-1 0,0 0 1,0 0-1,0 0 0,-1 0 0,1 0 0,0 0 0,-1-1 0,1 1 1,0 0-1,-1-1 0,1 1 0,-1-1 0,1 0 0,-1 1 0,0-1 1,-1 0-1,2 0-17,0 0 1,0 0 0,0 0 0,0 0-1,1 0 1,-1 0 0,0 0-1,0 1 1,0-1 0,0 0-1,0 0 1,1 1 0,-1-1 0,0 0-1,0 1 1,0-1 0,1 1-1,-1-1 1,0 1 0,1 0 0,-1-1-1,0 1 1,1 0 0,-1-1-1,1 1 1,-1 0 0,1-1-1,-1 1 1,1 0 0,-1 1 0,-6 10-82,-7-7 36,11-5 54,0 1 0,0 1 0,0-1 0,1 0 1,-1 1-1,0-1 0,1 1 0,-1 0 0,1 0 0,0 0 0,0 0 0,0 0 0,-2 3 0,-1 7 69,-4-8-22,4 6 22,3-9-55,2-1-19,-1 0 0,1 0 1,-1 0-1,1 0 0,0 0 0,-1 0 0,1 0 0,-1 0 1,1 1-1,-1-1 0,1 0 0,0 0 0,-1 0 0,1 1 0,-1-1 1,1 0-1,0 1 0,-1-1 0,1 0 0,0 1 0,0-1 1,-1 0-1,1 1 0,0-1 0,0 1 0,-1-1 0,1 0 0,0 1 1,0-1-1,0 1 0,0-1 0,0 1 0,0-1 0,0 1 0,0-1 1,0 0-1,0 1 0,0-1 0,0 1 0,0-1 0,0 1 1,0-1-1,0 1 0,0-1 0,1 0 0,-1 1 0,0-1 0,0 1 1,1-1-1,-1 0 0,1 1 0,0 0 4,0 0 0,0 0-1,0 1 1,0-1 0,-1 0 0,1 0-1,0 1 1,0-1 0,-1 0-1,1 1 1,-1-1 0,1 0 0,-1 1-1,1-1 1,-1 1 0,0-1 0,0 3-1,0-3-2,0 1 0,1-1 0,-1 1-1,0-1 1,0 1 0,1-1 0,-1 1-1,1-1 1,0 0 0,-1 1 0,1-1-1,0 0 1,1 2 0,2 4 27,1 4 72,4-4-21,-2 14 5,11-2 1,-11-3 6,-7-14-83,1 0 0,-1 0 0,1 0 0,0 0 1,0 0-1,0-1 0,0 1 0,0 0 1,0 0-1,0-1 0,2 3 0,2 1 5,-1 0 0,0 0-1,5 9 1,-6-9-10,0-1 0,-1 0 0,2 0 0,-1 0 0,0 0 0,1 0 0,0-1 0,6 5 0,-8-7 1,2 3 28,0-1 0,1 0 0,-1-1 0,1 1 0,0-1 0,-1 0-1,1 0 1,0 0 0,0-1 0,1 0 0,8 1 0,-1-2 35,-5 1-71,0-1 1,1-1 0,11-1 0,-13 0-14,15-2 25,-1-1 0,26-10-1,-9 5 62,-32 9-53,-1 0 0,1 0 1,0-1-1,-1 0 0,1 0 1,-1 0-1,1-1 0,-1 1 1,0-1-1,0-1 0,7-5 1,-1-1-214,-6 6 277,-1 0-1,0 0 1,0 0 0,0-1-1,3-5 1,-2-2 479,0 9-9,-5 3-530,1 0 0,-1 0-1,0 0 1,1-1 0,-1 1 0,0 0-1,1 0 1,-1 0 0,0 0 0,1-1-1,-1 1 1,0 0 0,0 0 0,1-1-1,-1 1 1,0 0 0,0 0-1,0-1 1,1 1 0,-1 0 0,0 0-1,0-1 1,0 1 0,0 0 0,0-1-1,0 1 1,0 0 0,1-1 0,-1 1-1,0 0 1,0-1 0,0 1 0,0 0-1,0-1 1,-1 1 0,1 0 0,0-1-1,0 1 1,0 0 0,0-1 0,0 1-1,0 0 1,0-1 0,-1 1 0,1 0-1,0 0 1,0-1 0,-1 1 0,0-3 49,-1 0-34,1 0 0,0 1 0,-1-1 0,1 0 0,0 0 0,1 0-1,-1 0 1,0 0 0,1-1 0,0 1 0,0-3 0,-1 2-47,1 1 0,-1-1 1,0 1-1,0 0 0,-1-1 1,1 1-1,-1 0 0,-2-4 0,0-1 7,-10-18 324,5 22-176,8 2-158,-1 0 1,1 0-1,0 0 1,0 0 0,0 0-1,0 0 1,0-3 0,0 3 9,0 0 0,1 0 0,-1-1 0,0 1 0,0 0 0,-1 0 0,0-2 0,-8-1 39,9 4-30,0 1-1,0 0 1,0-1 0,0 1 0,0-1 0,0 1 0,1-1-1,-1 1 1,0-1 0,0 0 0,0 0 0,1 1-1,-1-1 1,1 0 0,-2-1 0,0-4 17,1 6-26,1 0 0,0-1-1,0 1 1,0-1 0,0 1-1,0 0 1,0-1 0,-1 1-1,1-1 1,0 1 0,0 0 0,-1-1-1,1 1 1,0 0 0,0 0-1,-1-1 1,1 1 0,0 0-1,-1 0 1,1-1 0,-1 1-1,1 0 1,0 0 0,-1 0-1,1-1 1,0 1 0,-1 0-1,1 0 1,-1 0 0,1 0-1,-1 0 1,1 0 0,0 0-1,-1 0 1,0 0 0,-1 0-418,0 0-1044,1 0 1199,-1 0 1,1 0-1,0 1 1,0-1-1,0 0 1,0 0 0,0 1-1,0-1 1,0 1-1,0-1 1,0 1-1,0-1 1,0 1 0,0 0-1,0-1 1,0 1-1,0 0 1,0 0-1,1-1 1,-1 1-1,0 0 1,1 0 0,-2 1-1,0 12-2442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5728,'0'0'2944,"14"0"-1728,-14-14-736,14 14 224,0 0-416,0-14-32,14 14-160,0 0-64,-1-14 0,15 14-2784,0 0 1504,-28 14-3168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323 100 3136,'0'0'1733,"0"-2"-1114,0 2-598,0-1 0,0 1 0,0-1 1,0 1-1,0-1 0,0 1 0,0 0 0,0-1 1,0 1-1,1-1 0,-1 1 0,0-1 1,0 1-1,0 0 0,0-1 0,1 1 0,-1 0 1,0-1-1,1 1 0,-1 0 0,0-1 0,0 1 1,1 0-1,-1-1 0,0 1 0,1 0 0,-1 0 1,1-1-1,-1 1 0,0 0 0,1 0 0,-1 0 1,1 0-1,-1 0 0,0-1 0,1 1 0,-1 0 1,1 0-1,-1 0 0,1 0 0,0 0 0,1 0 790,-2 0-801,1 0-1,-1 0 1,0 0 0,0 0 0,0-1-1,0 1 1,1 0 0,-1 0-1,0-1 1,0 1 0,0 0-1,0 0 1,0-1 0,0 1-1,0 0 1,0 0 0,0-1-1,0 1 1,0 0 0,0 0 0,0-1-1,0 1 1,0 0 0,0 0-1,0-1 1,0 1 0,0 0-1,0 0 1,0-1 0,0 1-1,-1 0 1,1 0 0,0 0-1,0-1 1,0 1 0,0 0 0,0 0-1,-1 0 1,1-1 0,0 1-1,-10-6 48,9 5 1,-3-5-12,1 2-45,-9 3-16,9 0 83,1 1-42,1 0 1,-1 0 0,0 0 0,1 0 0,-1 0 0,1 0-1,-1 1 1,0-1 0,1 0 0,-3 2 0,0 4 123,1-2-21,-9-3 152,11-1-279,-1 0 38,0 0 0,0 0 0,0 0-1,0 0 1,1 0 0,-1 0-1,0 1 1,0-1 0,-3 2 0,1 4 86,1-2-5,-9-3-112,9-1-34,1 0 18,0 0 0,-1 0-1,1 0 1,0 0 0,0 0-1,0 1 1,0-1-1,-3 2 1,-2 2 3,5-3 0,1 0-1,0 0 1,0-1 0,-1 1 0,1 0 0,0-1 0,-1 1 0,1-1 0,0 1 0,-1-1 0,1 0 0,-1 0 0,1 0 0,-1 0 0,-1 0 0,2 1 33,0-1 0,-1 0 0,1 0 0,-1 1 0,1-1 0,0 1 0,-1-1 0,1 1 0,0-1 0,-1 1 0,0 1 0,1-1-3,-1 0-1,1 0 0,-1-1 0,0 1 0,1 0 0,-1-1 1,0 1-1,1-1 0,-1 1 0,0-1 0,-2 0 0,1 0-10,0 0 0,-1 1 0,1-1 0,0 1 0,0-1 0,0 1-1,0 0 1,0 0 0,0 0 0,0 1 0,-2 1 0,2-2-7,1 0 10,0-1 0,-1 1 0,1-1 0,0 0 0,-1 1 0,1-1 0,0 0 0,-4-1 0,4 1-4,-2 3 23,-33 34 161,36-37-194,1 1 0,-1-1 0,1 0 0,0 1 0,-1-1 1,1 1-1,0-1 0,0 1 0,-1-1 0,1 1 0,0-1 1,0 1-1,0-1 0,0 1 0,0-1 0,-1 1 0,1 0 1,0-1-1,0 1 0,1 0 0,-2 4 53,-3 2 2,3-6-44,0 1 0,0-1 0,0 0 1,1 0-1,-1 1 0,0-1 1,1 1-1,0-1 0,-1 0 0,1 1 1,0-1-1,-1 1 0,1-1 0,0 3 1,0 7 62,-1-6-57,1 0 1,0 0 0,0 0-1,0 0 1,1 0-1,-1 0 1,3 5-1,-1-2-17,2 4 55,0 0 0,11 21 1,13 14 87,-21-33-81,2 0-1,-1-1 0,2 0 1,12 14-1,17 3-27,-29-19-38,-8-8 0,1-1 0,0 1 0,-1 0 0,1-1 0,0 0 0,4 3 0,4 2-12,-4-1 20,1-1 0,0 0 0,1-1 1,-1 1-1,11 2 0,-10-3-24,-6-2 20,-1-1 0,1 0-1,0 0 1,-1 0 0,1-1 0,0 1-1,0-1 1,0 1 0,5-1-1,2 0 16,-3 0 21,1 1 1,-1-2 0,14-1 0,-6-2 3,-1 1 1,1 1 0,-1 0 0,26 1 0,-35 1-158,1-1 1,0 0 0,-1 0 0,10-2 0,6-3 49,16 2 409,-4-6-26,-16 8-199,-10 1-87,0 0-1,-1-1 0,1 1 0,-1-1 0,11-5 0,37-19-171,-52 26 137,1-1 4,-1 1-1,0-1 1,0 0-1,0 0 1,0 0-1,0 0 1,0 0-1,0 0 1,0 0-1,0-1 1,-1 1-1,3-3 1,-3 3-9,1 0 1,-1-1-1,1 1 1,0 0-1,-1 0 1,1 0 0,0 0-1,0 0 1,-1 1-1,1-1 1,3 0 0,-3 1 21,-1-1 1,0 1-1,0 0 1,0-1-1,0 1 1,0 0-1,0-1 1,0 0-1,0 1 1,0-1-1,0 1 1,0-1-1,0 0 1,0 0 0,-1 0-1,1 1 1,0-1-1,0 0 1,-1 0-1,1 0 1,0-2-1,1 0 19,0-1 0,0 0 0,-1 1 0,0-1 0,0 0-1,0 0 1,0 0 0,0 0 0,-1 0 0,0 0 0,1 0 0,-2-8 0,1-109 135,0 119-149,0 0 0,0-1 0,0 1 0,-1 0 0,1-1-1,-1 1 1,1 0 0,-1 0 0,0-1 0,0 1 0,-1-3 0,1 3-2,0 0 0,0 0 0,0 0 0,0-1 0,1 1 0,-1 0 1,1 0-1,-1-1 0,1 1 0,0 0 0,0-4 0,0-2-47,1 5 10,-1 1 1,0-1 0,0 1 0,0-1-1,0 0 1,0 1 0,-1-1-1,1 0 1,-1 1 0,0-4 0,-13-33 1,12 35 9,0 1 1,0-1 0,-1 1 0,1 0 0,-1-1 0,1 1-1,-1 1 1,0-1 0,-4-3 0,-4-4-44,5 5 28,0-1 1,-1 1 0,1 1 0,-8-5 0,-5-3 25,5 5 3,0 0 0,0 1 0,-1 1 0,1 1 0,-1 0 0,-18-3 0,31 7-2,-17-2 37,1 0 0,-1 1 1,-27 2-1,6 1-233,38-2 205,1 0 0,-1 0 0,1 0 0,-1 1 0,1-1 0,-1 1 0,1-1 0,-1 1 0,1-1 0,-1 1 0,1 0 0,-2 1 0,2-1-44,-1-1-1,1 1 0,0 0 0,-1 0 0,1-1 0,-1 1 1,1-1-1,-1 1 0,1-1 0,-1 0 0,1 0 0,-3 1 1,4-1-3,-1-1 1,1 1 0,-1 0-1,1 0 1,0 0-1,-1 0 1,1 0 0,-1 0-1,1 0 1,-1 0 0,1 0-1,0 1 1,-1-1 0,1 0-1,-1 0 1,1 0-1,-1 0 1,1 1 0,0-1-1,-1 0 1,1 0 0,0 1-1,-1-1 1,1 0 0,0 1-1,-1-1 1,1 0-1,0 1 1,0-1 0,-1 0-1,1 2 1,-4 3-1007,-5 0-828,8-4 1521,1-1 1,0 1-1,-1 0 0,1-1 0,0 1 0,0 0 0,-1 0 0,1-1 0,0 1 0,0 0 1,0 0-1,0-1 0,0 3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4800,'-14'0'1792,"28"0"-1408,-14 14 1984,13-14-1504,1-14-512,14 14 128,0-14-256,14 0 0,0 0-128,14 0 0,0 14-32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43 2912,'3'0'923,"-3"0"-907,0 0 0,1 0 1,-1 0-1,1 0 0,-1 0 1,1 0-1,-1 0 1,1 0-1,-1 0 0,0 0 1,1 0-1,-1 0 0,1-1 1,-1 1-1,0 0 1,1 0-1,-1-1 0,0 1 1,1 0-1,-1 0 1,0-1-1,1 1 0,-1 0 1,0-1-1,1 1 0,-1 0 1,0-1-1,0 1 1,0-1-1,1 1 0,-1 0 1,0-1-1,0 1 0,0-1 1,0 1-1,0-1 1,0 1-1,0 0 0,0-1 1,0 1-1,0-1 1,0-2 1294,0 3-1275,-1 1-1,0-1 0,1 0 1,-1 0-1,0 0 0,1 1 0,-1-1 1,0 0-1,1 0 0,-1 0 0,0 0 1,1 0-1,-1-1 0,0 1 0,1 0 1,-1 0-1,0 0 0,1 0 0,-1-1 1,0 1-1,1 0 0,-1-1 1,1 1-1,-1-1 0,1 1 0,-1 0 1,1-1-1,-1 1 0,1-1 0,-1 1 1,0-2-1,1 2-9,0-1 1,-1 1-1,1-1 0,-1 1 1,1-1-1,-1 1 1,1-1-1,-1 1 0,1 0 1,-1-1-1,0 1 1,1 0-1,-1-1 1,1 1-1,-1 0 0,0 0 1,1 0-1,-1-1 1,0 1-1,1 0 0,-1 0 1,0 0-1,1 0 1,-1 0-1,0 0 0,1 0 1,-1 0-1,0 1 1,1-1-1,-1 0 0,0 1 1,-4 5-29,5-6 2,0 0 1,0 1-1,0-1 0,0 0 1,-1 1-1,1-1 1,0 0-1,0 0 0,-1 1 1,1-1-1,0 0 1,0 1-1,-1-1 0,1 0 1,0 0-1,-1 0 1,1 0-1,0 1 0,-1-1 1,1 0-1,0 0 1,-1 0-1,1 0 1,0 0-1,-1 0 0,1 0 1,-1 0-1,1 0 1,0 0-1,-1 0 0,-6 3 48,-12 6-37,19-9-17,-1 0-1,1 1 1,-1-1-1,1 0 1,-1 0-1,1 1 1,-1-1-1,1 0 1,-1 0-1,1 0 1,-1 0-1,1 0 1,-1 0-1,1 0 1,-1 0 0,1 0-1,-1 0 1,0 0-1,1 0 1,-1 0-1,1 0 1,-1-1-1,0 1 13,1 0 0,0 0 0,0 0 1,-1 0-1,1 0 0,0 0 0,0 0 0,-1 0 0,1 0 0,0 0 0,-1 0 0,1 0 0,0 0 0,0 0 0,-1 0 1,1 0-1,0 0 0,0 0 0,-1 0 0,1 0 0,0 1 0,0-1 0,-1 0 0,1 0 0,0 0 0,0 0 0,0 0 1,-1 1-1,1-1 0,0 0 0,0 0 0,0 1 0,0-1 0,-1 0 0,0 1 19,0 0 28,0 0 0,0 0 0,0 0 0,0 0 0,0 0-1,0 0 1,0-1 0,0 1 0,-1 0 0,1-1 0,0 1 0,-1-1 0,1 0-1,0 1 1,-1-1 0,1 0 0,0 0 0,-1 0 0,-2 0 0,1-1-41,3 1-10,-22 13-102,8-11 78,13-2 19,0 0 0,1 0 0,-1 0 0,0 0 0,0 0-1,1 0 1,-1 0 0,0 0 0,0 0 0,1 1 0,-1-1 0,0 0-1,1 1 1,-2-1 0,-2 6 8,4-5 12,0-1-1,0 0 1,-1 1 0,1-1-1,0 0 1,0 1 0,-1-1-1,1 0 1,0 1 0,-1-1 0,1 0-1,0 1 1,-1-1 0,1 0-1,0 0 1,-1 0 0,1 1-1,-1-1 1,1 0 0,-1 0-1,1 0 1,0 0 0,-1 0-1,1 0 1,-1 0 0,1 0-1,-1 0 1,1 0 0,0 0-1,-1 0 1,0 0 0,-2 0 22,0 1-1,0 0 1,0-1 0,0 1 0,0 0 0,0 0-1,1 1 1,-1-1 0,0 0 0,1 1 0,-3 2-1,2-3-33,1 1 0,0-1-1,0 1 1,-1-1 0,1 0 0,-1 0-1,1 0 1,-1 0 0,1 0-1,-6 0 1,4 1-96,-4 9 74,8-10 36,0 0 0,-1 0-1,1 0 1,0-1 0,-1 1 0,1 0 0,-1 0 0,0 0 0,1-1-1,-1 1 1,0 0 0,1-1 0,-1 1 0,0-1 0,0 1-1,1-1 1,-1 1 0,0-1 0,0 1 0,0-1 0,0 0 0,-1 1-1,2-1-3,0 1 1,-1 0-1,1-1 0,0 1 0,0 0 0,-1-1 0,1 1 0,0 0 0,0-1 0,0 1 0,0 0 0,0 0 0,0-1 1,0 1-1,0 0 0,0-1 0,0 2 0,0-1 1,-1 13-52,1-10 48,0 1 0,-1 0 0,1-1 0,1 1 0,-1 0-1,1-1 1,1 8 0,22 44 84,-21-45-55,-2-7-26,0-1 0,0 1-1,0-1 1,1 0 0,-1 1 0,1-1 0,2 4 0,2 3 23,-2-5-9,-1 1 0,1-1 0,7 8 1,-1 2 139,-1 0-77,18 15-148,-17-20 27,-9-9 32,1 1 0,0-1 0,-1 0 0,1 0 0,0 0 0,0 0 0,0 0 0,-1 0 0,1 0 0,0 0 0,0-1 0,0 1 1,3-1-1,6 3 71,3 2 150,-11-4-191,0 1 0,-1-1 0,2-1 1,-1 1-1,0 0 0,0-1 0,0 1 0,3-1 1,122 0 195,-120 0-194,-1-1-1,0 1 1,1-1 0,-1-1-1,0 1 1,0-1 0,12-5-1,18-5-44,-33 12 15,0-1 1,0 0 0,0 0-1,-1 0 1,1 0 0,-1-1-1,1 1 1,-1-1 0,1 0 0,-1 0-1,0 0 1,0 0 0,0-1-1,4-4 1,-3 4 12,0-1 0,0 1 0,1 0 0,7-4-1,-10 6-16,1 0-1,-1 0 1,0-1-1,0 1 1,0-1-1,0 1 1,0-1-1,-1 1 1,1-1-1,0 0 1,-1 0-1,3-4 1,-1-1-52,0 0 0,-1 0 1,3-10-1,-4 13 67,-1 3 8,1-1 0,-1 0-1,0 0 1,0 1 0,0-1 0,0 0-1,0 1 1,0-1 0,0 0 0,0 0-1,-1 1 1,1-1 0,-1 0 0,1 1-1,-1-1 1,-1-1 0,-3-11 100,0-4-60,4 14-61,0 0 0,0 0 0,0 0 0,0 0 0,-1 0 0,-3-5 1,3 5 1,0 0 1,0 0-1,0 0 1,0 0-1,-2-6 1,3 5 265,0 1 0,-1 0-1,0 0 1,0 0 0,-3-6 0,-10-21-106,-1-5-1578,14 34 1392,1-1-1,-1 1 0,1 0 0,-1 0 0,0 0 1,0 0-1,0 0 0,0 0 0,0 0 1,0 1-1,-3-3 0,-4 0-64,6 3 105,1 0 0,0 0 0,0 0 0,1 0 0,-1 0 0,0 0 0,0-1 0,-1-1 0,-4-2 30,0-1 0,-1 2 0,1-1-1,-1 1 1,-10-4 0,3 1 90,12 5-120,-3 1 6,-13 1 27,13 0-45,5 0-51,0 0 0,-1 0 1,1 0-1,-1 0 0,1 0 1,-1 0-1,1 0 0,-1 0 1,1 1-1,-1-1 1,-1 2-1,-2 7-649,-1-5-543,6-4 1150,-1 0 1,1 0 0,0 1-1,-1-1 1,1 0-1,-1 0 1,1 1 0,0-1-1,-1 0 1,1 1 0,0-1-1,0 0 1,-1 1-1,1-1 1,0 0 0,0 1-1,0-1 1,-1 1 0,1-1-1,0 1 1,0-1-1,0 0 1,0 1 0,0-1-1,0 1 1,0-1 0,0 1-1,0-1 1,0 1-1,0-1 1,0 1 0,0 13-4395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7712,'0'49'5022,"0"26"-2620,0-73-2370,0 0 0,0 1 0,-1-1 0,1 0 0,-1 0 0,1 0 1,-1 1-1,0-1 0,1 0 0,-3 3 0,2-3 3,0 0-1,0 1 0,0-1 0,0 0 1,1 0-1,-1 0 0,1 0 0,-1 1 1,1-1-1,0 4 0,0-5-28,0 0 0,0 0 0,0 0 1,0-1-1,0 1 0,0 0 0,0 0 0,0 0 0,-1 0 0,1 0 0,0 0 0,0-1 0,-1 1 1,1 0-1,-1 0 0,1-1 0,-1 1 0,1 0 0,-1 0 0,1-1 0,-1 1 0,0-1 0,1 1 1,-1 0-1,0-1 0,1 1 0,-1-1 0,0 0 0,0 1 0,-1 0 0,-9 6-141,6-1-52,5-6 136,0 1 0,0-1 0,0 0 0,0 1 1,-1-1-1,1 0 0,0 1 0,0-1 0,-1 0 0,1 0 0,0 1 0,0-1 0,-1 0 0,1 0 0,0 0 0,-1 1 0,1-1 0,0 0 0,-1 0 1,1 0-1,0 0 0,-1 0 0,1 1 0,0-1 0,-1 0 0,1 0 0,-1 0 0,1 0 0,0 0 0,-1 0 0,1 0 28,0 0 0,0 0 0,0 0 1,-1 0-1,1 0 0,0 0 0,0 0 0,0 0 0,0 0 0,0 0 0,0 0 0,0 0 0,0 0 0,0 0 0,0 0 0,0 0 1,0 0-1,-1 0 0,1 0 0,0 0 0,0 0 0,0-1 0,0 1 0,0 0 0,0 0 0,0 0 0,0 0 0,0 0 0,0 0 1,0 0-1,0 0 0,0 0 0,0 0 0,0 0 0,0 0 0,-1 0 0,1 0 0,0 0 0,0 0 0,0-1 0,0 1 0,0 0 1,0 0-1,0 0 0,0 0 0,0 0 0,0 0 0,0 0 0,0 0 0,0 0 0,0 0 0,0 0 0,0 0 0,0-1 0,0 1 1,1 0-1,-4-9-2191,3 9 2108,-1-1 1,0 1-1,1 0 0,-1-1 0,0 1 0,0 0 0,1 0 0,-1 0 0,0 0 0,0 0 0,1 0 1,-1 0-1,-1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5568,'14'0'2528,"0"0"-1344,14 0-256,0 0-672,-15 0 288,15-13-320,0 13-320,0-14 32,0 14-480,0-14 288,-14 14-640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2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4736,'0'0'1760,"-14"0"1760,28 14-3072,-14 0 96,0 0-288,13 14 256,-13-1-288,0 15-736,14 0 256,-14 0-5344,14-14 3072,-14-14 480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28 2720,'-1'0'69,"0"0"0,-1 0 0,1 0 0,0 0 0,-1-1 0,1 1 0,0-1-1,-1 1 1,1-1 0,0 1 0,0-1 0,-1 0 0,1 0 0,0 1 0,0-1 0,0 0 0,0 0 0,0 0 0,0 0 0,-1-2 0,1 1 215,-1 1 0,1-1 1,-1 0-1,1 1 0,-1 0 1,0-1-1,-3-1 0,3 6 250,-7 6-294,8-8-233,1-1 0,0 1 0,-1-1 0,1 1 0,0-1 0,-1 1 0,1-1 0,0 1 1,0 0-1,0-1 0,-1 1 0,1 0 0,0-1 0,0 1 0,0-1 0,0 1 0,0 0 0,0-1 0,0 1 0,0 0 0,1 1 1,-1 2 17,0 6 13,0-1-23,0-1-1,0 1 1,3 10-1,0-3-42,-1-9 17,0 0 1,-1 0-1,0 0 1,0 0-1,-1 1 1,0-1 0,-1 9-1,-13 82 342,12-82-345,-2 1 0,0-1 0,0 0 0,-2 0 0,0 0 0,-1-1 0,-13 24 0,13-28-497,-2 3-450,9-13 893,0-1 0,-1 0 0,1 1 0,0-1 1,-1 0-1,1 0 0,0 1 0,-1-1 1,1 0-1,-1 0 0,1 0 0,0 0 1,-1 1-1,1-1 0,-1 0 0,1 0 0,0 0 1,-1 0-1,1 0 0,-1 0 0,1 0 1,-1 0-1,1 0 0,0 0 0,-1 0 0,1 0 1,-1-1-1,1 1 0,0 0 0,-1 0 1,0-1-17,0 1 0,0-1 0,0 0 0,0 1 0,1-1 0,-1 0 0,0 1 0,1-1 0,-1 0 0,0 0 0,1 0 0,-1 0 0,1 1 0,-1-1 0,0-2 0,-1-23-1447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3136,'-14'-14'1429,"25"3"-767,-10 10-626,-1 1 1,1-1 0,-1 1-1,1 0 1,-1 0 0,1-1 0,0 1-1,-1 0 1,1 0 0,-1-1 0,1 1-1,-1 0 1,1 0 0,0 0 0,-1 0-1,1 0 1,-1 0 0,1 0-1,0 0 1,-1 0 0,1 0 0,-1 1-1,2-1 1,0 0 137,35 0 586,-18-1-698,0 1 0,0 0 0,0 2-1,0 0 1,28 7 0,-31-5 147,-6-1 257,-10-3-451,-1 1 1,1-1-1,0 1 0,-1-1 1,1 1-1,-1-1 0,1 0 1,0 1-1,-1-1 0,1 1 1,-1-1-1,1 0 0,-1 0 1,1 1-1,-1-1 0,1 0 0,-1 0 1,0 1-1,0-1 0,-36 21 631,28-15-614,-1 0 0,1-1 0,-1 0 0,0-1 0,-17 5 0,-26 5-59,52-14-32,0 0 0,0 1 0,0-1 0,0 0 0,0 0 0,0 0 0,0 0 0,0 0 1,0 0-1,0 0 0,0 0 0,0 0 0,0-1 0,0 1 0,0 0 0,0-1 0,0 1 0,1 0 0,-1-1 0,0 1 0,0-1 0,0 1 0,0-1 0,1 0 0,-1 1 0,0-1 0,-1-1 0,1 0-157,1 2 179,0 0-1,0 0 0,0 0 1,0 0-1,0 0 0,-1 0 1,1 0-1,0 0 0,0 0 0,0 0 1,0 0-1,0 0 0,0 0 1,0-1-1,0 1 0,0 0 0,0 0 1,0 0-1,0 0 0,0 0 1,-1 0-1,1 0 0,0 0 0,0 0 1,0-1-1,0 1 0,0 0 1,0 0-1,0 0 0,0 0 1,0 0-1,0 0 0,0 0 0,0-1 1,0 1-1,0 0 0,1 0 1,-1 0-1,0 0 0,0 0 0,0 0 1,0 0-1,0 0 0,0 0 1,0-1-1,0 1 0,0 0 1,0 0-1,0 0 0,0 0 0,0 0 1,1 0-1,-1 0 0,0 0 1,0 0-1,0 0 0,0 0 38,1-1-182,0 0 0,0-1 0,1 2 0,-1-1 1,0 0-1,1 0 0,-1 0 0,3-1 0,22 0-1834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45 3808,'12'-12'1227,"-12"12"-1203,0-1 0,1 1 1,-1 0-1,0-1 1,0 1-1,1 0 1,-1-1-1,0 1 1,0-1-1,1 1 1,-1 0-1,0-1 1,0 1-1,0-1 1,0 1-1,0-1 1,0 1-1,0-1 1,0 1-1,0-1 0,0 1 1,0 0-1,0-1 1,0 1-1,0-1 1,0 0-1,-1-6 963,1 7-956,0-1-1,0 1 0,0-1 0,0 1 0,0-1 0,0 1 0,0-1 0,0 1 0,0-1 0,-1 1 0,1-1 0,0 1 0,0 0 0,0-1 0,-1 1 0,1-1 0,0 1 0,-1-1 0,1 1 1,0 0-1,-1-1 0,1 1 0,0 0 0,-1-1 0,1 1 0,-1 0 0,1-1 0,0 1 0,-1 0 0,1 0 0,-1 0 0,1-1 0,-1 1 0,1 0 0,-1 0 0,1 0 0,-1 0 0,1 0 1,-1 0-1,1 0 0,-1 0 0,1 0 0,-1 0 0,1 0 0,-1 0 0,1 1 0,-1-1 0,0 0 0,-2 1-50,1 0 0,0 0-1,-1 0 1,1 0 0,0 0 0,0 1 0,0-1-1,-3 2 1,5-2-17,-1-1-1,1 1 1,-1-1-1,1 0 1,-1 0-1,1 1 1,-1-1-1,1 0 1,-1 0-1,1 1 1,-1-1-1,0 0 1,1 0-1,-1 0 1,1 0-1,-1 0 1,0 0-1,1 0 1,-1 0-1,1 0 1,-1 0-1,0 0 0,0-1 1,-1 1-7,1 0 70,1 0-1,-1 0 1,0 0 0,1 0-1,-1 0 1,0 0-1,1 0 1,-1 0 0,1 1-1,-1-1 1,0 0-1,1 0 1,-1 1 0,1-1-1,-1 0 1,1 1-1,-1-1 1,0 1 0,1-1-1,0 1 1,-1-1-1,1 1 1,-1-1 0,0 1-1,1 0-19,0-1 0,0 1-1,-1-1 1,1 1 0,0-1 0,-1 0 0,1 1-1,0-1 1,-1 0 0,1 1 0,-1-1-1,1 0 1,-1 0 0,1 1 0,0-1 0,-1 0-1,1 0 1,-1 0 0,1 0 0,-1 1-1,1-1 1,-1 0 0,-1 0 0,0 0 58,3 17 365,-1-8-498,0 0 0,0 0 1,-1-1-1,-1 10 0,-2-4 124,2-8-56,0-1 0,1 1 0,0 0 0,0 0-1,0 9 1,0-1 89,0 0-1,-7 28 1,2-15 44,-17 52-218,21-69 130,1-7-11,1 1 1,-1-1-1,0 0 1,0 0-1,0 1 1,0-1-1,-1 0 1,1 0 0,-5 5-1,2-2-4,-3 7 32,4 21-39,3-33-27,0 0-1,0-1 1,0 1 0,1-1-1,-1 1 1,0-1 0,0 1-1,0-1 1,0 1 0,0-1-1,1 1 1,-1-1 0,0 1-1,0-1 1,1 1 0,-1-1-1,0 1 1,1-1 0,-1 1-1,1-1 1,-1 0 0,0 1-1,1-1 1,-1 0-1,1 1 1,-1-1 0,1 0-1,-1 0 1,1 1 0,-1-1-1,2 0 1,19 1-50,-19-1 57,0 0 0,0 0 1,0 0-1,0 0 0,0 0 0,0 0 1,4 2-1,3 9 94,-7-9-105,0 0-1,1-1 1,-1 1 0,1-1-1,-1 0 1,5 1-1,-4-1-111,1 1 0,-1-1 0,1 1 0,-1 0 0,0 0 0,1 0 0,2 3-1,-4-3-67,-1-1 0,1 1-1,0-1 1,0 0 0,0 0-1,0 1 1,0-1 0,2 0-1,5 4-729,5 6-1716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5312,'-14'-28'2400,"28"14"-2080,0 14 1152,0 0-864,0-14 64,14 14-448,0 0 64,14-14-160,14 14-2400,0 0 1248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28 3488,'12'-12'1115,"-12"12"-1108,0 0 1,0 0 0,0 0 0,0 0-1,0 0 1,0 0 0,0 0 0,0 0-1,1-1 1,-1 1 0,0 0 0,0 0-1,0 0 1,0 0 0,0 0 0,0 0 0,0 0-1,0 0 1,0 0 0,0 0 0,0-1-1,0 1 1,0 0 0,0 0 0,0 0-1,0 0 1,0 0 0,0 0 0,0 0 0,0-1-1,0 1 1,0 0 0,0 0 0,0 0-1,0 0 1,0 0 0,0 0 0,0 0-1,0 0 1,0-1 0,0 1 0,0 0-1,0 0 1,0 0 0,0 0 0,0 0 0,0 0-1,0 0 1,-1 0 0,1 0 0,0 0-1,0 0 1,0 0 0,0-1 0,0 1-1,0 0 1,-10-9 403,10 9-394,0 0 0,0 0 0,0 0 1,0 0-1,0-1 0,0 1 0,0 0 1,0 0-1,0 0 0,0 0 0,0 0 0,0 0 1,0 0-1,-1 0 0,1 0 0,0 0 1,0 0-1,0 0 0,0-1 0,0 1 0,0 0 1,0 0-1,0 0 0,-1 0 0,1 0 0,0 0 1,0 0-1,0 0 0,0 0 0,0 0 1,0 0-1,0 0 0,0 0 0,-1 0 0,1 0 1,0 0-1,0 0 0,0 0 0,0 1 0,0-1 1,0 0-1,0 0 0,0 0 0,0 0 1,-1 0-1,1 0 0,0 0 0,0 0 0,0 0 1,0 0-1,0 0 0,0 0 0,0 1 0,0-1 1,0 0-1,0 0 0,-2 2 76,0-1 0,0 0 0,0 1 0,0-1 0,0 0 1,0 0-1,0 0 0,-1 0 0,1-1 0,-3 2 0,1-1 29,0 0-1,0 1 1,-1-1 0,1 1 0,-5 4 0,-73 52 1920,77-54-1988,-1 1 0,0 0 0,1 0 0,0 1 0,0 0 0,1 0-1,-1 0 1,1 0 0,-4 10 0,8-15-47,-1-1-1,1 1 1,0 0 0,0 0 0,0-1-1,0 1 1,-1 0 0,1 0 0,0 0-1,0-1 1,1 1 0,-1 0-1,0 0 1,0 0 0,0-1 0,0 1-1,1 0 1,-1 0 0,0-1-1,1 1 1,-1 0 0,1 0 0,2 3-92,-1-1 0,1 0 0,0 0 0,0 0 1,0 0-1,0-1 0,1 0 0,-1 1 0,1-1 0,-1 0 1,1 0-1,0-1 0,-1 1 0,1-1 0,0 0 1,0 0-1,0 0 0,0-1 0,0 1 0,9-1 0,80 0-4890,-49 0 2564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2:5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56 252 2720,'0'-1'40,"0"1"0,0-1 0,0 1 0,0-1 0,0 0 0,0 1 0,0-1 1,0 1-1,1-1 0,-1 1 0,0-1 0,1 1 0,-1-1 0,0 1 0,1-1 0,-1 1 0,0-1 0,1 1 0,-1-1 0,1 1 1,-1-1-1,1 1 0,-1 0 0,1-1 0,-1 1 0,1 0 0,-1 0 0,1-1 0,-1 1 0,1 0 0,0 0 0,-1 0 0,1 0 1,0 0-1,30 0 1182,-28 1-1112,1-1 0,0 0 0,-1 0 1,1 0-1,0 0 0,0 0 0,-1-1 0,7-1 0,-3-3-34,-5 5-43,-1-1 0,0 0 0,0 0 0,1 1 0,-1-1 0,0 0 0,1 1 0,-1-1 0,1 1 0,-1 0 0,1 0 0,-1-1 0,2 1 0,-1 0-9,-1 0 0,1 0-1,-1 0 1,1-1 0,0 1-1,-1-1 1,1 1-1,-1-1 1,0 1 0,1-1-1,-1 0 1,2-1 0,-2 1-14,1 1 0,-1-1 1,0 0-1,1 0 1,-1 1-1,1-1 1,-1 1-1,1-1 0,-1 1 1,1 0-1,0-1 1,1 1-1,-2 0-4,-1 0 1,0 1-1,1-1 0,-1 0 1,1 0-1,-1 0 0,1 0 0,-1 0 1,0 0-1,1-1 0,-1 1 1,1 0-1,-1 0 0,1 0 0,-1 0 1,0 0-1,1-1 0,-1 1 0,1 0 1,-1 0-1,0 0 0,1-1 1,-1 1-1,0 0 0,1-1 0,-1 1 1,0 0-1,0-1 0,1 1 1,-1 0-1,0-2 0,4-3 92,6-1 111,-9 6-198,0-1 0,0 1 0,0-1 0,0 1 0,0-1 0,0 1 0,-1-1-1,1 1 1,0-1 0,0 0 0,-1 1 0,1-1 0,0 0 0,-1 0 0,2-1 0,0-4 87,-2 6-94,1-1 1,-1 1 0,0-1 0,0 1-1,0 0 1,0-1 0,1 1-1,-1-1 1,0 1 0,0 0 0,1-1-1,-1 1 1,0 0 0,1-1 0,-1 1-1,0 0 1,1 0 0,-1-1-1,1 1 1,-1 0 0,0 0 0,1-1-1,-1 1 1,1 0 0,-1 0-1,1 0 1,-1 0 0,0 0 0,1 0-1,-1 0 1,1 0 0,-1 0-1,1 0 1,-1 0 0,1 0 0,-1 0-1,1 0 1,-1 0-15,1 1-1,-1-1 1,1 0-1,-1 0 1,1 0 0,-1 0-1,0 0 1,1 0-1,-1 0 1,1 0 0,-1 0-1,1-1 1,-1 1-1,0 0 1,1 0 0,-1 0-1,1 0 1,-1-1-1,0 1 1,1 0-1,-1 0 1,0-1 0,1 1-1,-1 0 1,0-1-1,1 1 1,-1 0 0,0-1-1,1 1 1,-1 0-1,0-2 1,4-3-41,2 1 171,-6 4-112,1-1 1,-1 1 0,1 0 0,-1 0 0,0-1-1,1 1 1,-1 0 0,0 0 0,1-1-1,-1 1 1,0 0 0,0-1 0,1 1-1,-1-1 1,0 1 0,0 0 0,0-1-1,1 1 1,-1-1 0,0 1 0,0 0-1,0-1 1,0 1 0,0-1 0,0 1 0,0-1-1,0 1 1,0 0 0,0-1 0,0 1-1,0-2 1,0 2-1,0-1-1,0 1 1,0-1-1,0 1 1,0-1-1,0 1 1,0-1-1,0 0 0,0 1 1,0-1-1,0 1 1,1-1-1,-1 1 1,0-1-1,0 1 1,1-1-1,-1 1 1,0-1-1,1 1 1,-1 0-1,0-1 1,1 1-1,-1-1 1,1 1-1,-1 0 1,1-1-1,0 1 22,0-1-1,-1 1 1,1-1-1,-1 1 1,1-1-1,-1 1 1,1-1-1,-1 1 0,0-1 1,1 1-1,-1-1 1,0 1-1,1-1 1,-1 0-1,0 1 1,0-1-1,1 0 1,-1 1-1,0-1 0,0 0 1,0 1-1,0-1 1,0 0-1,0 1 1,0-1-1,0-1 1,0-3 59,0 2-70,1 0 0,-1 0 0,0 0-1,0 0 1,0 1 0,-1-1 0,1 0 0,-1 0 0,-1-3-1,-3 2 20,0 1 37,4-9 205,1 12-272,0-1 1,0 1 0,0-1-1,0 1 1,0 0-1,0-1 1,0 1 0,-1-1-1,1 1 1,0-1 0,0 1-1,0-1 1,-1 1 0,1 0-1,0-1 1,0 1-1,-1-1 1,1 1 0,0 0-1,-1-1 1,1 1 0,0 0-1,-1 0 1,1-1-1,-1 1 1,0-1-5,1 1 0,-1-1 0,0 1-1,1 0 1,-1-1 0,1 0 0,-1 1 0,1-1 0,0 1-1,-1-1 1,1 1 0,-1-1 0,1 0 0,0 1 0,0-1-1,-1 0 1,1 1 0,0-1 0,0 0 0,0 0 0,0 1-1,0-1 1,0 0 0,0 1 0,0-3 0,-2-5 169,1 7-130,0 1 1,0-1-1,0 1 1,0 0 0,0-1-1,1 1 1,-1 0-1,0 0 1,0 0-1,0 0 1,0 0 0,0 0-1,-1 0 1,1 0-36,0 0 0,1 0 0,-1 0 1,1-1-1,-1 1 0,1 0 0,-1 0 0,0 0 1,1 0-1,-1-1 0,1 1 0,-1 0 0,1-1 1,-1 1-1,1 0 0,0-1 0,-1 1 0,1-1 1,-1 1-1,1-1 0,0 1 0,-1-1 1,1 0-7,-1 1 1,1-1-1,0 1 1,-1-1 0,1 1-1,-1 0 1,1-1-1,0 1 1,-1-1 0,1 1-1,-1 0 1,1 0-1,-1-1 1,1 1 0,-1 0-1,1 0 1,-1-1-1,0 1 1,1 0 0,-1 0-1,1 0 1,-2 0-1,-2 2-246,1 0 278,1-1 0,-1 1-1,0-1 1,1 0 0,-1 1 0,0-2-1,0 1 1,0 0 0,0 0 0,0-1-1,0 0 1,0 1 0,0-1 0,0 0-1,-5-1 1,5 1-29,3 0 6,-1 0 0,0 0-1,1 0 1,-1 0 0,1 0 0,-1 0-1,0 0 1,1 0 0,-1 0 0,1 1-1,-1-1 1,0 0 0,1 0 0,-1 1 0,1-1-1,-1 0 1,1 1 0,-1-1 0,1 0-1,0 1 1,-1-1 0,1 1 0,-1-1-1,1 1 1,-1 0 0,1-1 3,0 1 0,-1-1 1,1 1-1,-1-1 0,1 1 0,0-1 0,-1 1 1,1-1-1,-1 0 0,1 1 0,-1-1 0,1 0 1,-1 1-1,1-1 0,-1 0 0,0 0 0,1 0 1,-1 1-1,1-1 0,-1 0 0,0 0 0,1 0 1,-1 0-1,1 0 0,-2 0 0,1 0 7,-1 0-1,1 0 0,-1 0 0,1 1 1,-1-1-1,1 0 0,0 1 0,-1-1 1,1 1-1,0 0 0,-1-1 0,1 1 1,0 0-1,0 0 0,-1 0 0,1 0 1,-1 1-1,1-1-4,1-1-1,-1 0 1,1 1-1,0-1 1,-1 0-1,1 1 1,-1-1 0,1 0-1,-1 0 1,1 0-1,-1 1 1,1-1 0,-1 0-1,0 0 1,1 0-1,-1 0 1,1 0-1,-1 0 1,1 0 0,-1 0-1,1 0 1,-1 0-1,1-1 1,-1 1-1,0 0 1,1 0 11,0 0-24,0 0-1,0 0 1,-1 0 0,1 0-1,0 0 1,0 0-1,0 0 1,0 0 0,0 0-1,0 0 1,0 0-1,0 0 1,0 0 0,0 0-1,0 0 1,-1 0-1,1 0 1,0 0 0,0 0-1,0 0 1,0 0-1,0 0 1,0 0-1,0 0 1,0 0 0,0 0-1,0 0 1,0 0-1,0 0 1,0 0 0,0 0-1,0 0 1,-1 0-1,1 0 1,0 0 0,0 0-1,0 1 1,0-1-1,0 0 1,0 0-1,0 0 1,0 0 0,0 0-1,0 0 1,0 0-1,0 0 1,0 0 0,0 0-1,0 0 1,0 0-1,0 1 1,0-1 0,0 0-1,0 0 1,0 0-1,0 0 1,0 1-9,0-1 0,0 1 0,0 0-1,0 0 1,-1-1 0,1 1 0,0 0 0,0-1 0,-1 1 0,1 0-1,-1-1 1,1 1 0,0-1 0,-1 1 0,1-1 0,-1 1 0,0-1 0,1 1-1,-1-1 1,1 1 0,-1-1 0,0 0 0,1 1 0,-1-1 0,0 0-1,-18 14-259,16-10 254,-1-1 36,1 0-1,0 1 1,-1-1 0,-4 3 0,4-4-12,3-2-55,-1 1 1,1 0-1,-1-1 0,1 1 0,-1 0 1,1 0-1,0 0 0,-1 0 1,1 0-1,0 0 0,0 0 0,0 0 1,-1 1-1,1-1 0,1 0 0,-1 1 1,0-1-1,0 1 0,0-1 1,0 3-1,-1-1-62,0 1-287,-1 0 1,0-1 0,0 1 0,-5 3 0,4-3-309,4-4 643,0 0-1,0 0 1,0 0-1,0 0 1,0 0 0,-1 0-1,1 0 1,0 0-1,0 1 1,0-1-1,0 0 1,0 0-1,0 0 1,0 0-1,0 0 1,0 0-1,0 0 1,0 0-1,0 0 1,0 1-1,-1-1 1,1 0-1,0 0 1,0 0-1,0 0 1,0 0 0,0 0-1,0 0 1,0 0-1,0 1 1,0-1-1,0 0 1,0 0-1,0 0 1,0 0-1,0 0 1,1 0-1,-1 0 1,0 0-1,0 1 1,0-1-1,0 0 1,0 0-1,0 0 1,0 0-1,0 0 1,0 0-1,0 0 1,0 0 0,0 0-1,0 0 1,1 0-1,-1 1 1,0-1-1,0 0 1,0 0-1,1 0-97,-1 1 1,1 0-1,-1-1 0,1 1 1,0-1-1,0 1 0,-1-1 0,1 1 1,0-1-1,0 0 0,-1 1 0,1-1 1,0 0-1,1 1 0,-1-2 15,0 1 0,0 0 1,0-1-1,0 1 0,0-1 0,0 1 0,0-1 0,-1 1 0,1-1 0,0 0 0,0 1 0,0-1 1,1-2-1,-2 3 140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85 4480,'-1'0'211,"1"0"0,-1 0 0,0 0 0,0 0 0,1 0-1,-1 0 1,0 0 0,0-1 0,1 1 0,-1 0 0,0 0 0,0-1 0,1 1 0,-2-1 0,0-7 980,2 7-1317,2-4 323,22-18 433,-22 21-81,-8 2-655,5-1 190,-1 1-1,1 0 0,-1 0 0,1 0 0,0 0 1,-1 0-1,1 0 0,0 1 0,-1-1 0,1 0 1,0 1-1,-3 0 0,-3 8 466,-4-5-350,7-3-159,0 1-1,1-1 1,-1 1 0,1-1 0,-7 5 0,-1 0-18,0 0 1,-1-1-1,0 0 1,0-1-1,0 0 1,0-1 0,0 0-1,-1-1 1,1-1-1,-1 0 1,0 0-1,-21-3 1,16 0 10,-23-2 345,0-3 0,-69-19 1,100 22-266,3 2-121,0 0 0,0 0 0,0-1 0,1 0 0,-1 0 0,1-1-1,0 0 1,-1 0 0,-6-7 0,10 8-52,0 1-1,-1-1 1,1 1 0,-7-3-1,-7-6-192,15 9-99,0 2-752,-8 2-245,10-1 1100,0 0-1,-1-1 0,1 1 1,0 0-1,-1-1 1,1 1-1,0 0 1,0 0-1,0-1 1,0 1-1,0 0 1,0 0-1,0 1 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15 4800,'14'-14'5781,"-15"14"-5733,0 0 0,-1 0-1,1 0 1,0 0 0,0 0 0,0 0-1,0 0 1,0 0 0,0 1 0,0-1-1,0 0 1,-2 2 0,2-2-34,-36 15 202,-61 37 0,59-30-83,19-12-127,0 2 1,1 0-1,0 1 1,-33 30-1,35-27 223,0 0 1,-31 22-1,47-38-230,0 1 0,0 0-1,0-1 1,0 1 0,0 0 0,0 0 0,0 0 0,0 0 0,0 0-1,0 0 1,1 0 0,-1 0 0,0 0 0,1 0 0,-1 1-1,1-1 1,-1 0 0,1 0 0,0 1 0,-1-1 0,1 0-1,0 2 1,2 2-116,4-1 124,-1 0 1,1 0-1,0 0 0,0 0 0,0-1 1,1 0-1,-1-1 0,1 1 0,-1-1 1,15 2-1,-7-2-89,14 3-684,16 16-2461,-35-18 2574,0 1 0,1-2-1,11 3 1,11-3-2632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4736,'0'0'9066,"2"2"-8186,0-1-790,0 1 0,0-1-1,-1 0 1,1 1 0,0-1 0,1 0-1,-1 0 1,0-1 0,0 1-1,0 0 1,0-1 0,1 1 0,-1-1-1,0 0 1,1 0 0,-1 0-1,3 0 1,6-1 150,1-1-1,15-4 0,-7 2-7,-9 2-145,1 1 0,16 1 0,10-2-6,-3-7-39,-18 6-25,-10 3 24,-1-1 1,1-1 0,-1 1 0,0-1-1,11-5 1,-10 4 6,-4 1-8,-1 1 0,1-1 1,-1 1-1,1 0 0,0 0 0,0 0 1,0 1-1,0-1 0,-1 1 1,6-1-1,-8 1-69,1 0 0,0 0 1,-1 0-1,1 0 0,-1 0 1,1 0-1,0 0 0,-1-1 0,1 1 1,-1 0-1,1 0 0,-1-1 1,1 1-1,-1 0 0,1-1 1,-1 1-1,1 0 0,-1-1 0,1 1 1,-1-1-1,0 1 0,1-1 1,-1 1-1,0-1 0,1 1 0,-1-1 1,0 1-1,0-1 0,1 0 1,-1 1-1,0-1 0,0 1 1,0-1-1,0 1 0,0-1 0,0 0 1,0 1-1,0-1 0,0 0 1,0 1-1,0-1 0,0 1 0,0-1 1,-1 1-1,1-1 0,0 0 1,0 1-1,-1-1 0,1 1 1,0-1-1,-1 1 0,1-1 0,0 1 1,-1 0-1,1-1 0,-1 1 1,1-1-1,-1 1 0,1 0 1,-1-1-1,1 1 0,-1 0 0,1 0 1,-1-1-1,1 1 0,-1 0 1,-1 0-1,0 0-792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3904,'0'-2'1253,"0"2"-1231,0-1-1,0 1 1,0-1 0,0 1-1,0-1 1,0 1 0,0-1-1,1 1 1,-1 0 0,0-1-1,0 1 1,0-1-1,0 1 1,1-1 0,-1 1-1,0 0 1,0-1 0,1 1-1,-1 0 1,0-1-1,1 1 1,-1 0 0,0-1-1,1 1 1,0 0 0,0-1 65,-1 1 0,1-1 1,-1 1-1,1-1 0,-1 1 0,1-1 1,-1 1-1,1-1 0,-1 1 1,1-1-1,-1 0 0,0 1 0,1-1 1,-1 0-1,0 1 0,1-1 1,-1 0-1,0 1 0,0-1 0,0 0 1,0 0-1,0 1 0,0-1 1,0 0-1,0-1 0,0 1-5,1 1 0,-1-1 0,0 0 0,1 1-1,-1-1 1,0 0 0,1 1 0,-1-1 0,1 0 0,-1 1 0,1-1-1,-1 1 1,1-1 0,0 1 0,-1-1 0,1 1 0,-1 0 0,1-1-1,0 1 1,0 0 0,-1-1 0,1 1 0,0 0 0,0 0 0,-1 0-1,1 0 1,0 0 0,0 0 0,-1 0 0,1 0 0,1 0 0,35 0 1275,-24 1-1382,21-2-13,-13 0-82,40 5 1,-34-1 63,204 31 485,-218-32-268,0-1-1,0 0 1,20-2 0,-5 0-1999,-28-1-2,0-10-2842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2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5888,'-10'-9'1695,"9"9"-1675,1 0 0,0 0-1,0 0 1,0 0 0,0 0-1,-1 0 1,1 0 0,0 0 0,0 0-1,0 1 1,0-1 0,-1 0-1,1 0 1,0 0 0,0 0 0,0 0-1,0 0 1,0 0 0,-1 0-1,1 1 1,0-1 0,0 0 0,0 0-1,0 0 1,0 0 0,0 0-1,0 1 1,0-1 0,0 0 0,0 0-1,-1 0 1,1 0 0,0 1-1,0-1 1,0 0 0,0 0 0,0 0-1,0 1 1,0-1 0,0 0-1,0 0 1,1 0 0,-1 0 0,0 1-1,0-1 1,0 0 0,0 0-1,0 0 1,0 3 1687,2-3-1593,-1 0 1,1 0-1,-1 0 1,1 1-1,0-1 1,-1 1-1,1-1 1,-1 1 0,1-1-1,-1 1 1,0 0-1,1 0 1,-1 0-1,0 0 1,0 0-1,1 0 1,-1 0-1,2 2 1,12 11 157,8-1 23,30 13 0,-19-9-133,-18-11-101,-12-5-40,0 1 1,1 0 0,-1 0-1,0 0 1,0 0 0,4 4-1,-7-6-7,0 1-1,-1 0 0,1 0 1,0-1-1,-1 1 0,1 0 1,-1 0-1,1 0 0,-1 0 1,1 0-1,-1 0 0,0 0 1,1 0-1,-1 0 1,0 0-1,0 0 0,0 0 1,1 1-1,-1-1 0,-1 0 1,1 0-1,0 0 0,0 0 1,0 0-1,0 0 0,-1 0 1,1 0-1,-1 0 0,1 0 1,0 0-1,-2 1 1,-3 7 72,0-1 0,0 0 0,-1 0 0,0 0 1,-1-1-1,1 0 0,-1 0 0,-1 0 1,0-1-1,1 0 0,-18 9 0,2-4-283,15-8-12,0 0-1,1 1 0,0 0 0,0 1 0,-12 9 0,10-3-1224,-1 2-740,9-13 2056,1 1 1,-1-1 0,1 0-1,0 0 1,-1 1-1,1-1 1,-1 0 0,1 0-1,-1 0 1,1 1-1,-1-1 1,1 0 0,-1 0-1,1 0 1,-1 0-1,1 0 1,-1 0-1,1 0 1,-1 0 0,1 0-1,-1 0 1,1 0-1,-1-1 1,1 1 0,-1 0-1,0-1 1,-13-10-3803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3808,'-8'-20'951,"6"16"-754,1-1 0,-1 1 0,0-1 0,-1 1 0,-4-8 0,4 10 806,3 0-626,0 0 0,0 0 0,0 0 1,0 0-1,0-1 0,0 1 0,0 0 0,1 0 1,-1 0-1,2-3 0,2 2-208,0 1-1,1-1 1,0 1-1,5-2 1,7 0-128,25-4 1,-34 6-56,14 0-267,1 0-1,38 3 1,-11 0-971,17-1-1121,-39 0 1397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2400,'0'11'371,"0"-4"-150,0 1-1,0 0 1,-3 11-1,1-12-144,2-6-61,-1-1 0,1 1 0,0 0 0,-1 0 0,1 0 0,0 0 0,0-1 0,0 1 0,0 0 0,0 0 0,0 0 0,0 0 0,0 0 0,0-1 0,0 1 0,0 0 0,0 0 0,1 0 0,-1 0 0,0-1 0,1 2 0,1 5 6,-1-5-15,0 1-1,-1-1 1,1 1 0,-1 0-1,1-1 1,-1 1 0,0-1 0,0 1-1,-1 0 1,1-1 0,0 1-1,-1-1 1,-1 4 0,0-2 93,1 0 0,-1 0 1,1-1-1,-1 1 0,1 0 1,0 0-1,0 0 0,1 0 0,-1 0 1,1 0-1,0 1 0,1 3 1,-1-6-44,0-1 1,-1 1-1,1-1 1,0 1-1,-1-1 1,1 0 0,0 1-1,-1-1 1,0 1-1,1-1 1,-1 0 0,0 0-1,-1 2 1,-2 4 174,1-1-74,0 1 244,-10-6 135,-34-1 1542,32 0-853,38 0-683,-17 0-611,-3 1-38,0-1 0,-1 0 1,1-1-1,-1 1 0,1 0 1,-1-1-1,4 0 0,20-11-431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1664,'0'0'528,"0"3"-325,0 0-176,0-1 120,-1 0 0,1 0-1,0 1 1,1-1 0,-1 0 0,0 0 0,1 0 0,0 3 0,2 4 140,0-1 1,-1 1-1,-1 0 1,1 0-1,-1 0 0,-1 0 1,0 0-1,-1 11 1,1-7-16,0 0 0,3 21-1,1-14 9,-1-9-150,-1 0 0,-1 1-1,0-1 1,0 13-1,-1-23-118,-1 2-1,1 1 1,0-1 0,0 0-1,0 0 1,1 0 0,-1 0-1,1 0 1,-1 0 0,1 0 0,0 0-1,0 0 1,1 0 0,-1 0-1,3 4 1,-3-7-3,-1 0-1,0 0 1,0 1 0,1-1-1,-1 0 1,0 0 0,0 0-1,0 0 1,1 1 0,-1-1-1,0 0 1,0 0 0,0 1 0,0-1-1,0 0 1,1 0 0,-1 1-1,0-1 1,0 0 0,0 0-1,0 1 1,0-1 0,0 0-1,0 0 1,0 1 0,0-1-1,0 0 1,0 1 0,0-1-1,0 0 1,0 0 0,0 1-1,0-1 1,-1 0 0,1 0-1,0 1 1,0-1 0,0 0-1,0 0 1,0 1 0,-1-1-1,1 0 1,0 0 0,0 0-1,0 0 1,-1 1 0,1-1-1,0 0 1,-1 1 16,-8-8-141,9 6 109,0 1-1,-1 0 1,1 0 0,0 0 0,0-1 0,0 1-1,0 0 1,-1 0 0,1-1 0,0 1-1,0 0 1,0 0 0,0-1 0,0 1 0,0 0-1,0 0 1,0-1 0,0 1 0,0 0 0,0-1-1,0 1 1,0 0 0,0 0 0,0-1 0,0 1-1,0-63-1639,0 59 1585,0 1-1,0 0 0,0-1 0,1 1 0,-1 0 1,1-1-1,0 1 0,0 0 0,2-4 0,-2 4 38,0-1 1,0 1-1,0 0 0,0 0 0,0-1 1,-1 1-1,1 0 0,-1-1 0,0-4 0,0 3 90,1 0 0,0 1 0,0-1 0,3-8-1,-3 8 93,1 0 0,-1 0 0,0 0 0,1-8 0,-2 13-127,-1-1 0,1 0 0,0 0 1,0 1-1,0-1 0,1 0 0,-1 0 0,0 1 0,0-1 0,0 0 0,0 1 0,1-1 1,-1 0-1,0 1 0,1-1 0,-1 0 0,0 1 0,1-1 0,-1 1 0,1-1 0,-1 1 1,1-1-1,-1 1 0,1-1 0,1 0 0,-2 1-8,1-1 0,-1 1 0,0 0 0,1 0 0,-1-1 0,0 1 0,1 0 0,-1-1-1,0 1 1,1 0 0,-1-1 0,0 1 0,0 0 0,1-1 0,-1 1 0,0-1 0,0 1 0,0-1 0,0 1 0,0-1 0,1 1 0,-1 0 0,0-1 0,0 1-1,0-2 1,0 2-6,0 0 0,0 1 0,0-1-1,0 0 1,0 0 0,0 0-1,0 0 1,0 0 0,0 0 0,0 0-1,0 0 1,0 0 0,0 0 0,0 0-1,0 0 1,0 0 0,0 0-1,1 0 1,-1 0 0,0 0 0,0 0-1,0 0 1,0 0 0,0 0 0,0 0-1,0 0 1,0 0 0,0 0-1,0 0 1,0 0 0,0 0 0,0 0-1,0 0 1,0 0 0,1 0-1,-1 0 1,0 0 0,0 0 0,0 0-1,0 0 1,0 0 0,0 0 0,0 0-1,0 0 1,0-1 0,3 4 105,0 0 0,-1-1 0,1 1 0,-1 0 0,0 0 0,0 0 0,0 0 0,0 0 0,0 0 0,-1 0 0,3 7 0,2 2 29,0 0 0,14 19 0,-13-21-31,2 3-17,-6-9-102,0 1 0,0-1 0,-1 0 0,4 8 0,-5-8 33,0-1 1,1 0-1,-1 1 0,1-1 1,0 0-1,0 0 0,0 0 0,0 0 1,0 0-1,6 4 0,-5-4-51,-3-2-4,1-1 0,-1 0 0,1 0 0,-1 1 1,1-1-1,-1 0 0,0 1 0,1-1 0,0 0 0,-1 0 0,1 0 0,-1 0 1,1 0-1,-1 1 0,1-1 0,-1 0 0,1 0 0,-1 0 0,1 0 0,-1-1 1,1 1-1,-1 0 0,1 0 0,-1 0 0,2 0 0,-2-1-27,5-1-361,-4 0 372,0 1-1,0-1 1,0 0 0,0 0 0,0 0-1,0 0 1,0 0 0,0 0-1,-1 0 1,1-4 0,2-6-121,-2 10 144,1-3-40,0-1 1,0 0 0,0 0-1,-1 0 1,0 0 0,-1 0 0,1-7-1,-1-1-20,0-1-1,1 1 0,1-1 0,7-27 0,-5 16 248,6 8 101,-9 10 14,0 7-228,-1 0 0,0-1 0,0 1 1,1 0-1,-1-1 0,1 1 1,-1 0-1,1-1 0,-1 1 0,3-2 1,-3 2 0,1 1 0,0-1 0,-1 1 0,1 0 0,0-1 0,0 1 0,-1 0 0,1 0 0,0 0 0,0-1 0,0 1 1,-1 0-1,1 0 0,0 0 0,0 0 0,0 0 0,-1 1 0,1-1 0,0 0 0,0 0 0,-1 0 0,1 1 0,0-1 1,0 0-1,-1 1 0,1-1 0,0 1 0,0 0 0,1 0-28,0 1-1,0 0 1,0 0-1,0 0 1,0 0 0,0 0-1,0 0 1,-1 1-1,1-1 1,1 5-1,3 3 13,-5-8-40,9 13 83,0-1 0,0-1 0,15 15-1,-16-15-378,-9-12 250,0 0 0,1 0 0,-1 0 1,1-1-1,-1 1 0,1 0 0,-1 0 0,1-1 0,-1 1 1,1 0-1,0-1 0,-1 1 0,1 0 0,0-1 0,-1 1 0,1-1 1,0 0-1,0 1 0,0-1 0,0 1 0,-1-1 0,1 0 0,0 0 1,0 1-1,0-1 0,0 0 0,0 0 0,1 0 0,0 0-28,1 0 0,-1 0-1,1-1 1,-1 1 0,1 0-1,-1-1 1,1 0 0,-1 0-1,1 1 1,-1-1 0,0-1-1,0 1 1,1 0 0,-1-1-1,0 1 1,0-1 0,0 1-1,-1-1 1,1 0 0,0 0-1,-1 0 1,1 0 0,1-3-1,16-21-468,-12 19 422,-1-1 0,-1 0 0,1-1 0,-2 1 0,5-10 0,-6 10 140,1 0 0,-1 1 0,2-1 0,-1 1 0,1 0 0,0 0 0,6-6 0,-7 8 98,0 0 0,0 0 0,0 0 0,-1 0-1,4-8 1,-6 10-30,1 0 1,-1 0-1,1 1 1,-1-1-1,1 0 0,0 1 1,0-1-1,0 1 0,0 0 1,1 0-1,-1 0 1,1 0-1,4-3 0,-6 4-39,0 0 0,1 0 0,-1 0 1,0 0-1,0 0 0,0 0 0,0-1 0,-1 1 0,1 0 0,0-1 0,0 1 0,-1-1 0,1 1 0,-1-1 0,1 1 0,-1-1 0,0 1 0,0-1 0,1 0 0,-1 1 0,0-1 0,0 1 0,-1-1 0,1-1 0,0 2-36,0-1 262,-2 2-255,-10-1-86,-8 2-649,20-1 693,-1 0 0,1 1 0,-1-1 0,1 0 0,0 0 1,-1 0-1,1 0 0,-1 1 0,1-1 0,0 0 0,-1 1 0,1-1 0,0 0 0,-1 1 1,1-1-1,0 0 0,0 1 0,-1-1 0,1 0 0,0 1 0,0-1 0,0 1 0,-1-1 0,1 0 1,0 1-1,0-1 0,0 1 0,0-1 0,0 1 0,0-1 0,0 1 0,2 4-193,7 9 187,-8-12 54,0 1-1,0-1 1,0 0-1,1 0 1,-1 0 0,1 0-1,-1 0 1,1 0-1,0 0 1,3 3-1,54 27 108,8 5-19,-63-34-75,0-1 0,1 0 0,-1-1 0,1 1 0,-1-1 0,1 0 0,0 0 0,0 0 0,-1 0 0,1-1 0,0 0 0,7-1 0,-11 1-66,0 0-1,0 0 1,-1 0 0,1-1-1,0 1 1,-1 0-1,1-1 1,0 1 0,-1 0-1,1-1 1,0 1-1,-1-1 1,1 1-1,-1-1 1,1 0 0,-1 1-1,1-1 1,-1 1-1,1-1 1,-1 0-1,0 1 1,1-1 0,-1 0-1,0 0 1,1 1-1,-1-1 1,0 0-1,0 0 1,0 1 0,0-1-1,0 0 1,0-1-1,0-34-822,-1 24 503,1-86-1004,1 98 1394,-1-1 1,1 1-1,0 0 0,-1-1 0,1 1 1,0 0-1,-1 0 0,1 0 0,0 0 1,0-1-1,-1 1 0,1 0 0,0 0 1,-1 0-1,1 0 0,0 0 1,1 1-1,-2-1 20,4 1 40,0 0 0,0 0 0,0 0 0,0 1 0,0 0 0,0-1-1,-1 1 1,1 1 0,-1-1 0,1 0 0,4 5 0,-2-2-25,3 3 1,-1 1 0,0-1 0,0 1 1,-1 1-1,0-1 0,-1 2 0,0-1 0,5 11 1,3 5-67,-3-5-15,-1 1 0,0 0 0,-2 1-1,8 32 1,-15-54-4,24 92-812,-24-90 781,-1 0-1,1 0 1,-1 0-1,0 0 0,0 0 1,0 0-1,-1 0 1,1-1-1,-1 1 1,1 0-1,-1 0 1,0 0-1,0-1 1,0 1-1,-2 3 1,-2 0-60,1 0-1,-1 0 1,0 0 0,-6 6-1,9-11 64,-1 2 19,-1 0 0,1 0 0,0-1 0,-1 1-1,0-1 1,1 0 0,-1 0 0,0 0 0,0 0 0,0-1 0,0 0 0,0 0 0,0 0 0,-6 0 0,4 1 27,-15 2 32,17-2-37,-1-1 0,1 0 0,-1 0 1,1-1-1,-1 1 0,1-1 0,-1 0 0,-8-1 0,-12-8 125,24 8-116,1 1 1,0 0-1,-1-1 1,1 1-1,0 0 1,-1-1-1,1 1 1,0 0-1,-1-1 1,1 1-1,0-1 1,0 1-1,-1 0 1,1-1-1,0 1 1,0-1-1,0 1 1,0-1-1,-1 1 1,1-1-1,0 1 1,0-1-1,0 1 1,0-1-1,0 1 1,0-1-1,1 1 1,-1-1-1,0 1 1,0-1-1,0 1 1,0-1-1,0 1 1,1 0-1,-1-1 1,1 0-1,-1-1 44,1 0-59,0 0 0,0 0-1,0 0 1,0 0 0,0 0-1,0 0 1,1 0 0,-1 0-1,4-3 1,-1 2-23,0 0-1,1 0 1,-1 0 0,9-4 0,11-7-193,0-1 1,-1-2 0,-1 0 0,31-32-1,-6-2-59,4 5 235,-7-3 42,-4 14-74,-21 14 309,17-25 0,-34 43-181,0 0-1,0 0 0,0 0 1,-1 0-1,0 0 1,1 0-1,-1 0 1,0-1-1,-1 1 1,1 0-1,0-7 1,-1 9-12,0 0 1,0 0-1,0 0 0,0 0 1,0-1-1,-1 1 0,1 0 1,0 0-1,-1 0 1,1 0-1,-1 0 0,1 0 1,-1 0-1,1 0 1,-1 1-1,0-1 0,1 0 1,-1 0-1,0 0 1,0 0-1,0 1 0,0-1 1,1 1-1,-1-1 0,0 0 1,0 1-1,0-1 1,0 1-1,0 0 0,-1-1 1,1 1-1,0 0 1,0 0-1,0 0 0,0-1 1,0 1-1,0 0 1,0 1-1,-1-1 0,-10 0 283,5-1 39,-1 1 1,-13 2-1,19-2-328,0 1-1,0-1 1,0 1 0,0-1 0,0 1 0,0 0 0,0 0-1,0 0 1,0 0 0,0 0 0,1 0 0,-1 1-1,1-1 1,-1 0 0,-2 3 0,-2 7-120,1 0-1,-1 0 1,2 0-1,0 0 1,0 1-1,1 0 1,0 0 0,-1 14-1,4-20-181,1-1 1,0 1-1,1 0 0,-1-1 0,1 1 0,0-1 0,0 1 1,1-1-1,-1 0 0,7 10 0,-7-13 118,0 0 0,0 0 0,1 0 1,-1-1-1,0 1 0,1 0 0,-1-1 0,1 1 0,2 0 1,-5-2 141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5056,'0'-28'1888,"14"15"-1472,0-1-128,0 0 128,0 0-288,0 0-32,14 0-64,14-14-320,-15 0 160,15 14-2144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3392,'-10'-7'789,"10"7"-775,0 0-1,0 0 1,0 0-1,0 0 0,-1 0 1,1 0-1,0 0 0,0 0 1,0 0-1,0 0 1,0 0-1,-1 0 0,1 0 1,0 0-1,0 0 1,0 0-1,0 0 0,0 0 1,-1 0-1,1 0 0,0 0 1,0 1-1,0-1 1,0 0-1,0 0 0,0 0 1,0 0-1,-1 0 0,1 0 1,0 0-1,0 1 1,0-1-1,0 0 0,0 0 1,0 0-1,-1 20 438,2-10-285,-2 16 778,1-10-436,0-1 1,3 17-1,18 154 1699,-5-40-1593,-13-104-489,-2 62-1,-2-43-2773,15-58-4273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3072,'0'3'976,"0"-3"-955,0 1-1,0-1 1,0 1-1,1 0 1,-1-1 0,0 1-1,0-1 1,0 1 0,0-1-1,1 1 1,-1-1-1,0 1 1,1-1 0,-1 1-1,0-1 1,1 0 0,-1 1-1,1-1 1,-1 1-1,0-1 1,1 0 0,-1 1-1,1-1 1,-1 0 0,1 0-1,-1 1 1,1-1-1,0 0 1,0 1 17,0-1-1,0 0 1,0 1-1,0-1 1,0 1-1,0 0 1,0-1 0,0 1-1,-1 0 1,1 0-1,0-1 1,0 1-1,-1 0 1,1 0 0,-1 0-1,1 0 1,0 0-1,0 2 1,15 53 1551,14 39-144,-18-51-1077,-8-31-284,2 7 35,-1 0 0,0 0-1,-2 0 1,2 22 0,-5-23 6,0 18 232,-1-35-351,1 0 1,0 0-1,-1 0 0,1 0 1,-1 0-1,1 0 0,-1 0 0,0-1 1,0 1-1,0 0 0,0 0 1,0-1-1,-2 3 0,3-4-8,0 0-1,-1 1 1,1-1-1,0 0 1,-1 0-1,1 1 1,0-1-1,-1 0 1,1 0-1,-1 0 1,1 0-1,0 0 1,-1 1-1,1-1 1,-1 0-1,1 0 1,0 0-1,-1 0 1,1 0-1,-1 0 1,1 0-1,-1 0 1,1 0-1,0-1 1,-1 1-1,1 0 0,-1 0 1,1 0-1,0 0 1,-1-1-1,1 1 1,0 0-1,-1 0 1,1-1-1,-1 1 1,1 0 2,-1-2-36,1-1 1,-1 1-1,0 0 1,1 0-1,0-1 1,-1 1-1,1 0 1,0-1-1,0 1 1,1 0-1,-1-4 0,1-3-124,-1-14-218,2-1 0,1 0 0,1 1 0,0 0 1,2 0-1,17-44 0,-19 57 551,1 0 0,0 1 1,1-1-1,0 1 0,10-10 1,-16 18-109,1 0 1,0 1-1,0-1 1,0 1-1,0-1 1,0 1-1,0 0 1,0-1-1,0 1 1,0 0-1,0-1 1,0 1-1,0 0 1,0 0-1,0 0 1,0 0-1,1 0 1,-1 0-1,0 1 1,0-1-1,0 0 1,0 0-1,0 1 1,0-1-1,0 1 1,0-1-1,0 1 1,0-1-1,-1 1 1,1-1-1,0 1 1,0 0-1,0 0 1,-1-1-1,1 1 1,0 0-1,-1 0 1,1 0-1,0 0 1,-1 0-1,0 0 1,1 0-1,-1 0 1,1 0-1,-1 1 1,5 35 921,-1-16-633,-1-7-24,-1 0 0,0 21 0,0-13-131,0 0 1,8 29-1,-7-37-184,2 8-4,-3-17-21,-1 1 1,0-1-1,0 1 0,0 6 1,-1-11-16,0 1 1,0-1 0,1 1 0,-1-1 0,0 1-1,0-1 1,1 1 0,-1-1 0,1 0 0,-1 1-1,1-1 1,0 1 0,-1-1 0,3 2 0,1 4-339,-4-6 221,0 0 0,1-1 0,-1 1 0,0 0 0,1 0 0,-1 0 0,0-1-1,1 1 1,-1 0 0,1-1 0,-1 1 0,1 0 0,0-1 0,-1 1 0,1-1 0,-1 1 0,1-1-1,0 1 1,0-1 0,-1 0 0,1 1 0,0-1 0,0 0 0,-1 1 0,1-1 0,0 0 0,0 0-1,0 0 1,-1 0 0,1 0 0,0 0 0,0 0 0,0 0 0,0 0 0,-1 0 0,1 0 0,0 0 0,0-1-1,0 1 1,-1 0 0,1 0 0,0-1 0,0 1 0,0-1 0,13-11-2061,0-2-266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3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58 685 4800,'2'0'1557,"-1"0"-1531,-1 0 0,0 0 0,1 0 0,-1 0 0,1 0 0,-1 0 0,0 0 0,1 0 0,-1 0 0,1 0 0,-1 0 0,0 0 0,1 0 0,-1 0 0,1-1 0,-1 1 0,0 0 0,1 0 0,-1 0 0,0 0 0,1-1 0,-1 1 0,0 0 0,1-1 0,-1 1 0,0 0 0,0 0 1,1-1-1,-1 1 0,0 0 0,0-1 0,0 1 0,1 0 0,-1-1 0,0 1 0,0-1 0,0 1 0,0 0 0,0-1 0,0 1 0,0-1 0,0 1 0,0 0 0,0-1 0,0 1 0,0-1 0,0 1 0,0-1 0,2-4 203,9-7-24,18-27 1,-17 26-329,-11 11 92,1 1 0,-1-1 0,1 1 0,-1-1 0,0 0 0,0 1 0,0-1 1,0 0-1,1-2 0,3-20-151,-2 17 140,-3 6 39,0 0-1,1 1 0,-1-1 1,0 0-1,1 0 0,-1 0 0,0 1 1,0-1-1,0 0 0,0 0 1,0 0-1,0 0 0,0 0 0,0 1 1,0-1-1,0 0 0,-1 0 1,1 0-1,0 1 0,0-1 0,-1 0 1,1 0-1,-1 1 0,1-1 1,-1 0-1,0 0 0,1 0 2,-1-1 37,-1 0-1,0 0 0,0 0 0,1 0 0,-1 0 0,0 0 0,0 1 0,-1-1 0,1 1 0,0-1 0,0 1 0,-1 0 1,1 0-1,-1 0 0,1 0 0,-1 0 0,0 0 0,1 1 0,-1 0 0,1-1 0,-1 1 0,-4 0 0,4 1 117,-1-1-1,0 1 1,1 0-1,-1 0 1,1 1-1,-1-1 1,1 1-1,0-1 1,0 1-1,0 0 1,0 0-1,-4 4 1,-2 0 298,7-4-376,-1 1 1,1-1-1,-1 0 1,1 1-1,0 0 1,0 0-1,0-1 1,0 1-1,0 0 1,1 1-1,-1-1 1,1 0-1,0 0 1,0 1-1,0-1 1,0 0-1,0 7 1,1-1-28,-1 0 0,1 0 0,1 0 0,-1 0 0,3 10 1,-1-14-40,-1-1-1,1 0 1,0 1 0,0-1 0,0 0 0,1 0 0,-1-1 0,1 1 0,0-1 0,0 1 0,6 5 0,-5-6-5,-1 0-122,0 0 0,0 0 0,0-1 0,1 1 0,-1-1 0,1 0 0,-1 0 0,1 0 0,0-1 0,0 1 0,0-1 0,0 0 0,0 0 0,0-1 0,0 1 0,7 0 0,0-2-375,0 0-1,0-1 1,0 0-1,15-5 1,-8 1-462,0 1 1,-1-2 0,0-1-1,29-16 1,-38 19 731,0-1 1,0 0-1,-1-1 0,1 0 1,-1 0-1,-1 0 0,0-1 1,0 0-1,0 0 0,6-13 1,-10 18 255,-1 0 1,1 0 0,-1 0-1,0 0 1,1 0 0,-1 0-1,-1 0 1,1 0 0,0 0-1,-1-1 1,0 1 0,1 0-1,-1 0 1,-1-1 0,1-3-1,-1 4 316,-1-1-1,1 1 0,-1-1 0,1 1 0,-1 0 1,0-1-1,0 1 0,0 0 0,-1 0 0,1 0 1,-4-2-1,5 4-74,-1 0 0,1 1 0,0-1 0,-1 1 0,1-1 0,-1 1 0,1 0 0,0-1 0,-3 1 0,3 0-218,1 0 0,0 0 0,-1 0 0,1 0-1,-1 0 1,1 1 0,-1-1 0,1 0 0,0 0-1,-1 0 1,1 0 0,0 1 0,-1-1 0,1 0 0,0 0-1,-1 1 1,1-1 0,0 0 0,-1 1 0,1-1-1,0 1 1,-1 1 24,0 0-1,0 0 0,1 0 1,0 1-1,-1-1 0,1 0 1,0 0-1,0 0 1,0 3-1,0-4-25,0 1-42,0 0 0,1 0 0,-1-1 1,0 1-1,1 0 0,-1-1 0,1 1 0,-1 0 0,1-1 0,0 1 0,0-1 0,0 1 0,0-1 0,0 1 0,0-1 0,0 1 0,3 1 0,7 10 7,-5-1-6,-3-7-18,-1-1 1,1 0-1,0 1 1,0-1-1,1 0 1,-1 0 0,1-1-1,0 1 1,5 3-1,11 9-62,-11-8-199,0-1 0,1 0 0,12 6 0,-20-12 184,1 0-1,-1 0 1,1-1 0,0 1-1,-1-1 1,1 0 0,0 0 0,0 0-1,-1 0 1,4-1 0,-1 1-56,-5 0 117,1-1 0,-1 1 0,0 0 0,1-1 0,-1 1 0,0 0 0,1 0 0,-1-1 0,0 1-1,1 0 1,-1-1 0,0 1 0,0-1 0,1 1 0,-1 0 0,0-1 0,0 1 0,0-1 0,0 1-1,0-1 1,0 1 0,0-1 0,1 1 0,-1 0 0,0-1 0,0 1 0,-1-1 0,1 1-1,0-1 1,0 1 0,0-1 0,0 1 0,0-1 0,0 1-29,0-7-48,0 1 141,0 1-1,0-1 0,0 0 1,0 1-1,-1-1 0,0 1 1,0-1-1,-1 1 0,1-1 0,-1 1 1,-4-9-1,-15-20-828,17 26 663,0 0 0,-1 1 0,0-1 0,-12-13 0,15 20 140,1-1 1,0 1-1,-1-1 1,1 0-1,0 1 0,0-1 1,0 0-1,0 0 1,0 0-1,1 0 1,-1 0-1,1 0 1,-1 0-1,1 0 0,0 0 1,0 0-1,-1 0 1,2-4-1,1 1 214,1 3-174,-1 1-1,1-1 0,0 1 1,0 0-1,0 0 0,0 0 1,0 0-1,0 0 0,0 0 1,0 1-1,0 0 0,0 0 1,0-1-1,0 2 0,0-1 1,4 1-1,-2-1-40,0 0 0,0 0 0,0 0 0,0 0 0,9-3 0,-2-3-1,-11 6-30,0-1 1,0 0 0,1 1 0,-1-1 0,0 1 0,1-1 0,-1 1 0,0-1 0,1 1-1,-1 0 1,1 0 0,0 0 0,0-1 22,0 1 1,-1 0-1,1-1 1,-1 1-1,1-1 0,-1 1 1,1-1-1,-1 1 0,0-1 1,3-2-1,-3 3 4,0-1 0,-1 1 0,1-1 0,0 1 0,0-1 0,0 1 0,0-1 0,0 1 0,-1 0 0,1-1 0,0 1 0,0 0 0,0 0 0,0 0 0,0-1 0,0 1 0,0 0 0,0 1 0,0-1 0,0 0 0,0 0-1,0 0 1,1 1 0,0 0-15,0 0-1,0 0 1,0 0-1,0 1 0,-1-1 1,1 1-1,-1-1 1,1 1-1,-1 0 1,1-1-1,-1 1 0,0 0 1,0 0-1,0 0 1,0 0-1,0 0 0,0 0 1,-1 0-1,1 0 1,0 4-1,-1-3 9,1 0 0,-1 0 0,1 0 0,0 0 0,0 0 0,0-1 0,0 1 0,0 0 0,3 4 0,1 2 31,7 7-51,-10-16-127,-1 2 0,0-1-1,0 0 1,0 0 0,0 0 0,0 0-1,0 1 1,0-1 0,-1 0 0,1 1-1,0-1 1,-1 1 0,1-1 0,-1 1-1,0-1 1,1 3 0,-1-6 60,0 1 0,-1 0-1,1-1 1,0 1 0,-1-1 0,1 1 0,-1 0 0,1-1 0,-1 1 0,0 0-1,0-2 1,0 2 22,0-1 0,0 1 0,0-1 0,0 1 0,1-1 0,-1 0 0,1 1 0,-1-1-1,1 0 1,-1 1 0,1-4 0,0-8-239,0-19-27,0 31 341,0 0-1,1-1 1,-1 1-1,0 0 0,1 0 1,-1 0-1,1 0 1,-1-1-1,1 1 1,-1 0-1,1 0 0,0 0 1,-1 0-1,1 0 1,0 1-1,0-1 1,0 0-1,0 0 0,0 0 1,1 0-1,10-7 475,-5 0-24,-2 2-311,1 1 1,1 1 0,-1-1 0,1 1 0,-1 1 0,1-1 0,0 1 0,9-3 0,9 2-79,-14 2-59,-1 1-1,1-2 1,11-3 0,4-5 179,-1 0-1,36-23 1,-60 33-164,1-1 1,-1 1-1,0 0 0,1-1 1,-1 1-1,0-1 0,0 1 1,0-1-1,0 0 0,0 1 1,0-1-1,-1 0 0,1 0 1,0 0-1,-1 1 0,0-1 1,1 0-1,-1 0 0,0-2 1,0 2-12,0 1 0,0-1 0,0 1 0,0-1 1,0 1-1,0-1 0,-1 1 0,1-1 0,0 1 0,-1 0 1,1-1-1,-1 1 0,0 0 0,1-1 0,-1 1 0,0 0 1,0 0-1,0 0 0,0 0 0,0 0 0,0 0 0,0 0 1,-2-2-1,2 3-15,-1 0 0,1-1 0,-1 1 0,0 0 1,1 0-1,-1 0 0,1 0 0,-1 0 0,0 0 1,1 1-1,-1-1 0,1 0 0,-1 1 0,1-1 0,-1 1 1,1-1-1,-1 1 0,-1 1 0,-8 3 2,-5-2 4,13-2-16,-1-1-1,1 1 0,-1 0 0,1 0 0,-1 0 0,1 1 0,-1-1 0,1 1 0,-6 3 0,-1 5 94,0 0-1,0 0 0,1 1 0,0 0 1,-12 21-1,20-31-72,0 0 0,0 0 0,1 0 0,-1 0 0,0 1 0,1-1 0,-1 0 0,1 0 0,-1 0 0,1 1 0,0-1 0,0 0 0,-1 0 0,1 1 0,0-1 0,0 0 0,0 1 0,0-1 0,0 0 0,1 2 0,1 1 10,-1-1 0,1 0 0,0-1-1,0 1 1,1 0 0,-1-1 0,5 5 0,-5-6-8,-1 1-1,1-1 1,1 1 0,-1-1-1,0 0 1,0 0 0,0 0-1,1 0 1,-1 0 0,0 0-1,1-1 1,-1 1 0,4-1-1,36 0-142,-21 0-50,0 0-303,-17 1 395,0-1 0,0 0 0,0 0 0,0 0 0,0 0 0,0-1 0,0 1 0,-1-1 0,1 0 0,0 0 0,0-1 0,-1 1 0,1-1 0,-1 1 0,5-4 0,-1 0-98,1 1 204,-1-1-1,0 0 0,0-1 0,0 0 0,-1 0 0,0 0 0,7-10 0,-7 4-26,0-1 0,0 0 0,-1 0 0,-1-1-1,4-21 1,-4 17-37,-3 15 69,0-1-1,0 1 1,0 0-1,0 0 1,1 0-1,1-4 1,1 0 131,-3 6-114,-1 1-1,0-1 0,0 0 0,1 0 0,-1 0 1,1 1-1,-1-1 0,1 0 0,-1 0 0,1 1 1,-1-1-1,1 0 0,0 1 0,-1-1 0,1 1 0,1-1 1,-2 1 11,1 1 1,0-1-1,0 1 0,-1-1 1,1 1-1,-1 0 1,1-1-1,0 1 1,-1 0-1,1-1 0,-1 1 1,0 0-1,1 0 1,-1 0-1,0-1 1,1 2-1,25 52 1247,-24-51-1252,-1 0 0,1 1-1,0-1 1,1 8-1,-2-10-46,-1 0-1,0 1 1,1-1-1,-1 0 1,1 0-1,-1 1 1,1-1-1,0 0 0,0 0 1,-1 0-1,1 0 1,0 0-1,0 0 1,0 0-1,0 0 1,0 0-1,0 0 0,0-1 1,2 2-1,-2-1 4,0 0 1,0-1-1,0 1 0,0 0 0,0-1 0,0 1 0,0 0 0,0 0 0,-1 0 0,1 0 0,0 0 1,-1 0-1,1 0 0,-1 0 0,1 0 0,-1 0 0,0 0 0,1 1 0,-1-1 0,0 0 0,0 0 1,0 2-1,0-1 197,0-4-810,1-6 291,-1 4 194,0 0 1,0 0 0,0 1-1,0-1 1,0 0 0,-1 0 0,-1-3-1,1 5 88,-1-5-56,0 0 0,0 0 0,0 0 0,-1-14 0,3 18 75,0 1 0,-1-1 0,1 1 0,-1-1 0,0 1 0,0 0 0,-2-5 0,-2-8 86,5 15-48,0-1 0,1 1 0,-1 0-1,0-1 1,0 1 0,0 0 0,1-1-1,-1 1 1,0 0 0,1-1 0,-1 1-1,0 0 1,1 0 0,-1-1 0,0 1-1,1 0 1,-1 0 0,0 0 0,1-1-1,-1 1 1,1 0 0,-1 0 0,0 0-1,1 0 1,-1 0 0,1 0 0,-1 0-1,1 0 1,-1 0 0,0 0 0,1 0-1,-1 0 1,1 0 0,-1 0 0,1 0 15,0 0 1,-1 0-1,1 0 1,-1 0-1,1 0 1,0 0 0,-1 1-1,1-1 1,-1 0-1,1 0 1,0 0-1,-1 1 1,1-1-1,-1 0 1,1 0-1,-1 1 1,1-1-1,-1 0 1,1 1 0,-1-1-1,1 1 1,-1-1-1,0 1 1,1-1-1,-1 1 1,1 0-1,-1-1 1,0 1-1,1-1 1,-1 1-1,1-1 1,-1 1-1,0-1 1,1 0 0,-1 1-1,1-1 1,-1 0-1,1 1 1,0-1-1,-1 0 1,1 0-1,-1 1 1,1-1-1,-1 0 1,1 0-1,0 0 1,-1 0 0,1 0-1,-1 0 1,1 0-1,0 0 1,2 0 80,0 1 0,0-1 0,0 0 0,-1 1 0,1 0 0,0 0 0,2 1 0,10 2 127,-4-8-43,-3 1-105,10-2 26,-11 3-106,-1 0 0,1 0 0,8-4 1,-11 5-18,-1-1 0,1 1 0,-1-1 1,0 0-1,1-1 0,-1 1 1,0 0-1,0-1 0,-1 0 0,1 1 1,-1-1-1,1 0 0,-1-1 1,0 1-1,0 0 0,0-1 0,0 1 1,2-7-1,0-15-117,2 11 56,-5 12 60,0 0 0,0 1 0,0-1 0,0 0 0,-1 0 1,1 0-1,-1 0 0,1 1 0,-1-1 0,0 0 0,1 0 0,-1 0 1,0 0-1,0 0 0,-1 0 0,1 0 0,0 0 0,-1 0 0,1 0 0,-1 0 1,-1-2-1,-2-4 69,3 7-50,0 0 1,0-1-1,1 1 1,-1 0-1,0-1 1,1 1-1,-1 0 1,1-1 0,0 1-1,-1-4 1,1 5-13,0 0 0,0 0 0,0-1 0,0 1 0,0 0 1,1 0-1,-1 0 0,0 0 0,0 0 0,0-1 1,0 1-1,0 0 0,1 0 0,-1 0 0,0 0 0,0 0 1,0 0-1,0 0 0,1 0 0,-1-1 0,0 1 0,0 0 1,0 0-1,1 0 0,-1 0 0,0 0 0,0 0 0,0 0 1,1 0-1,-1 0 0,0 0 0,0 0 0,0 0 0,1 1 1,-1-1-1,0 0 0,0 0 0,1 0 0,6 2 63,20 11-275,-12-7-2499,24 15 0,-23-7-1060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2136 3328,'1'-8'130,"1"1"0,-1 0 1,1 0-1,1 0 0,-1 0 0,1 0 1,4-7-1,0 6-66,0-1-1,1 1 1,0 1 0,0-1-1,1 1 1,9-6 0,-10 8-47,110-85 179,-78 56-119,31-25 38,97-55 29,39-37 155,342-196-454,353-137-63,-627 359 548,-260 118-312,216-100 279,-22-8 237,-48 25-44,-59 39 99,71-40 278,-130 65-718,-17 9-101,1 1 0,49-20 0,-6 15-507,-17 0-559,-49 20 497,0 0 0,0 0-1,-1 0 1,1 1 0,0 0 0,6-1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5312,'0'0'5130,"0"2"-4052,1 2-750,0 1 1,1-1-1,-1 0 1,1 0-1,4 8 1,-3-6-316,-1-3 30,0-1 0,0 1 0,0-1 1,0 1-1,1-1 0,-1 0 0,0 0 1,4 2-1,-3-6 14,-3 1-57,1 1 0,-1-1 1,1 1-1,-1-1 0,1 1 1,-1-1-1,1 1 0,-1-1 1,1 1-1,0 0 1,-1-1-1,1 1 0,0 0 1,-1 0-1,1-1 0,0 1 1,-1 0-1,1 0 0,0 0 1,0 0-1,0 0-30,0 0 0,0 0 0,1 0 1,-1 0-1,0 0 0,0 0 0,0 0 0,0-1 0,0 1 1,0 0-1,0-1 0,0 1 0,0-1 0,0 1 0,0-1 0,0 1 1,0-1-1,0 0 0,-1 0 0,1 1 0,0-1 0,0 0 1,-1 0-1,1 0 0,0 0 0,-1 0 0,1 1 0,-1-1 1,1 0-1,-1 0 0,0-1 0,1 1 0,-1 0 0,0 0 1,0 0-1,0 0 0,0 0 0,0 0 0,0 0 0,0 0 0,0-2 1,0 2 25,-1 1 0,1-1 0,0 0 0,-1 0 1,1 1-1,0-1 0,-1 0 0,1 1 0,-1-1 1,1 1-1,-1-1 0,0 0 0,1 1 0,-1-1 1,1 1-1,-1 0 0,0-1 0,0 1 0,1 0 1,-1-1-1,0 1 0,1 0 0,-1-1 0,0 1 1,0 0-1,0 0 0,1 0 0,-1 0 0,0 0 1,0 0-1,0 0 0,0 0 0,-3 0 32,0 0 0,0 0 0,0 1 0,0-1 0,-8 3 0,1 2 99,10-4-95,-1 0 1,1 0-1,0-1 0,0 1 0,-1-1 0,1 1 0,0-1 0,-1 1 0,1-1 0,-1 0 0,1 0 0,-1 0 0,-1 0 0,-7 3-410,10-3 356,0 1 0,-1 0 0,1-1 1,0 1-1,0 0 0,-1-1 1,1 1-1,0 0 0,0 0 0,0-1 1,0 1-1,0 0 0,0 1 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1257 7232,'-14'-14'2656,"56"14"-2048,55-28-192,15-14-1120,55-14 288,71-14-1600,27-27 1152,28-29 96,14 14 480,-14 1 288,-14-15 0,-28 15 224,-27-1-128,-15 14 96,-28 14-96,-27 15-704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1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1215 5408,'0'1'128,"0"1"0,0-1 0,0 1 0,0-1 0,1 1 0,-1-1 0,0 0 0,1 1-1,-1-1 1,1 0 0,0 1 0,0-1 0,-1 0 0,1 0 0,0 1 0,0-1 0,1 1 0,4 5-21,-1 1-36,9 9 510,23 26-1,3 1-318,-2 2-1,-1 1 0,52 93 1,-69-106-223,-8-11 5,2 0 0,26 34-1,-26-42 56,23 22 0,-33-33-40,1 0 1,0-1 0,0 0 0,0 0-1,0 0 1,0 0 0,0-1-1,1 0 1,8 3 0,-12-5 3,-1 0 1,1 1-1,0-1 1,0 0-1,0 0 0,0 0 1,0 0-1,0 0 1,0 0-1,0-1 0,-1 1 1,1 0-1,0-1 1,0 0-1,0 1 0,2-3 1,0 0 30,0 0 1,0-1-1,-1 0 0,1 0 1,-1 0-1,4-4 1,51-71 705,-33 47-617,43-55 151,-30 31-149,45-60 142,35-24-66,-64 80-149,-19 19-25,137-146 317,34 7-152,-154 137-211,23-21 11,99-79 35,75-36-429,-245 176 321,220-150-1867,-218 149 1835,174-116-2235,-10 30-3637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42 182 1984,'0'0'640,"-2"-4"-389,0 0 68,0 0-1,1-1 1,-1 1 0,1 0 0,0 0 0,0-1 0,0 1 0,1-1 0,-1-8 0,1 12-211,1 0 1,-2 0-1,1 0 1,0 0-1,0 0 0,0 0 1,0-1-1,-1 1 1,1 0-1,0 0 1,-1 0-1,1 0 1,-1 0-1,0 0 0,1 0 1,-1 0-1,0 1 1,1-1-1,-1 0 1,0 0-1,0 0 1,0 1-1,0-1 0,0 0 1,1 1-1,-1-1 1,0 1-1,-1-1 1,1 1-1,0 0 0,0-1 1,0 1-1,0 0 1,0 0-1,-2-1 1,3 1-71,-1 0 1,1 0 0,0 0 0,0 0-1,0-1 1,-1 1 0,1 0-1,0 0 1,0 0 0,0-1 0,0 1-1,0 0 1,-1 0 0,1-1-1,0 1 1,0 0 0,0 0 0,0-1-1,0 1 1,0 0 0,0 0-1,0-1 1,0 1 0,0 0-1,0 0 1,0-1 0,1-4 228,-1 3 335,4 2-474,2 0-81,-3 0-28,1 1 0,-1-1 1,0 0-1,0 0 0,1-1 0,-1 1 0,0-1 0,5-1 0,13-4 56,43-5 0,-14 3-65,-17 0 6,-2 1 77,33-4 1,-10 6-17,126-18-218,-168 22 220,0 0 1,22 1 0,-24 0 59,-5 0 416,-5 2-187,0 1-345,0 0 1,-1-1-1,1 1 1,0 0-1,-1-1 1,0 1-1,1-1 1,-1 1-1,0 0 1,0-1-1,0 0 1,-1 1-1,1-1 0,-3 4 1,-5 11-59,1 0 1,0 1-1,2 0 1,0 0-1,-4 22 1,1-5 70,-1-2 69,-17 41-1,22-62-87,-1-1 1,0 0-1,-1 0 1,0 0-1,-1-1 0,-14 15 1,1-4 31,6-5 2,-29 23-1,36-33-5,1-1 1,-1 0-1,0-1 0,-1 0 0,1 0 0,-1-1 1,-12 3-1,-12 4-82,32-10 38,0 1 0,0-1 0,0 0 0,0 0 0,0 0 0,0 1 1,0-1-1,0 0 0,0 0 0,0-1 0,0 1 0,0 0 1,0 0-1,-1 0 0,1-1 0,0 1 0,0 0 0,0-1 0,0 1 1,1-1-1,-1 1 0,-2-2 0,-7-4 79,6 5-60,2 0-14,0 1 0,0-1-1,0 1 1,0-1 0,0 0-1,0 0 1,1 1-1,-1-1 1,0-1 0,1 1-1,-1 0 1,1 0 0,-1-1-1,1 1 1,0-1-1,-1 1 1,1-1 0,0 1-1,0-1 1,0 0 0,-1-3-1,-13-28-35,2-1 0,-15-62 0,17 57 29,7 24-2,0 1 1,1-1-1,1 0 1,0 0-1,0-16 1,2-64-313,0 92 172,0 1 0,0-1 0,1 0 0,-1 1 0,1-1 1,-1 0-1,1 1 0,0-1 0,0 1 0,0-1 0,0 1 0,0 0 0,1-1 1,1-1-1,-2 2 14,13-14-1172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4224,'0'-12'1365,"0"10"-826,14 2 1930,-12 2-1258,2 2-857,0-1-136,-1 0 0,0 0 1,0 1-1,4 4 0,-2 2 65,-4-8-248,1 1 0,-1 0 0,0-1 0,1 1 1,-1 0-1,-1-1 0,1 1 0,0 0 0,0 5 1,-1-6-21,0 0 0,1-1 0,-1 1 0,0-1 1,1 1-1,-1-1 0,1 1 0,0-1 0,1 3 0,1 6 47,-10 7 23,5 3 33,2-19-108,0-1 1,0 0 0,0 1-1,0-1 1,0 0 0,0 0-1,0 1 1,0-1 0,0 0-1,0 1 1,0-1 0,0 0-1,0 0 1,0 1 0,0-1-1,0 0 1,-1 0 0,1 1-1,0-1 1,0 0 0,0 0-1,0 1 1,-1-1 0,1 0-1,0 0 1,-10 10 213,10-10-217,0 0 0,0 0 0,-1 0 1,1 1-1,0-1 0,0 0 0,-1 0 0,1 0 0,0 1 1,0-1-1,-1 0 0,1 0 0,0 1 0,0-1 0,0 0 1,0 1-1,0-1 0,-1 0 0,1 0 0,0 1 0,0-1 1,0 0-1,0 1 0,0-1 0,0 0 0,0 1 0,0-1 1,0 0-1,0 1 0,0-1 0,0 0 0,0 1 1,1-1-1,-1 0 0,0 0 0,0 1 0,0-1 0,0 0 1,0 1-1,1-1 0,-1 0 0,0 0 0,0 1 0,0-1 1,1 0-1,-1 0 0,0 0 0,1 1 0,9 2 127,19-3 36,-15-1-972,1 1 1,24 3 0,-28-1 331,3 2-835,0-2 0,1 0-1,17 0 1,24-2-1212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3072,'-28'0'1365,"28"-2"-933,0-5 728,0 14-165,0-5 247,2-4-378,0 1-747,0-1-1,-1 1 1,1 0-1,0 0 0,-1 0 1,1 0-1,0 0 0,0 1 1,0-1-1,0 1 0,0-1 1,0 1-1,2-1 1,33 1 1157,-18 0-871,-1 0-93,-1 1 18,32-4-1,-26-1-208,-5 1 8,36-2 1,72 5 597,-126 0-749,1 1 0,-1-1 0,1 0 0,-1 0 0,1 0 1,-1 0-1,0 0 0,1 0 0,-1 0 0,1 0 0,-1 0 0,1 0 0,-1-1 1,1 1-1,-1 0 0,0 0 0,1 0 0,-1 0 0,1-1 0,-1 1 0,0 0 0,1 0 1,-1-1-1,1 1 0,-1 0 0,0-1 0,1 1 0,-1 0 0,0-1 0,0 1 1,1 0-1,-1-1 0,0 1 0,0-1 0,0 1 0,0-1 0,1 1 0,-1 0 0,0-1 1,0 1-1,0-1 0,0 1 0,0-1 0,0 1 0,0-1 0,0-2-706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 4064,'-1'0'99,"0"0"1,1 0-1,-1 0 1,0 0-1,0 0 0,1 0 1,-1 0-1,0 0 1,1-1-1,-1 1 0,0 0 1,0 0-1,1-1 1,-2 0-1,0-7 1612,2 7-1591,0 2-55,0-1 0,0 1 0,0 0 0,0-1 0,0 1 0,0-1 0,-1 1 0,1-1 0,0 1 0,0-1-1,-1 1 1,1-1 0,0 1 0,0-1 0,-1 1 0,1-1 0,-1 1 0,1-1 0,0 1 0,-2 0 0,1 0 45,0 0 0,0 0-1,0 0 1,0 0 0,0 0 0,1 1 0,-1-1 0,0 0 0,0 1 0,1-1 0,-1 2 0,-3 6 245,2-6-248,1 0 0,0-1-1,0 1 1,0 0 0,1 0 0,-1-1 0,1 1 0,-1 0 0,1 5 0,0-3-30,-1 0 0,0 0 0,0-1-1,0 1 1,0 0 0,-1-1 0,-3 8 0,1-4-12,1-1 0,-3 17 1,1 11 19,-4-14-5,4-9-13,2 1 0,0-1 1,1 1-1,-2 16 0,4-20-90,-1 18-171,1-25 83,-1-1-1,1 1 0,-1-1 0,1 1 1,-1-1-1,0 0 0,1 1 0,-1-1 1,0 0-1,0 1 0,0-1 0,-1 1 1,1-1 2,1-1 1,0 0-1,0 1 1,-1-1 0,1 0-1,0 1 1,0-1-1,-1 0 1,1 1 0,0-1-1,0 1 1,0-1-1,0 0 1,0 1 0,0-1-1,0 1 1,0-1-1,0 1 1,0-1 0,0 0-1,0 1 1,0-1-1,0 1 1,0-1 0,0 0-1,0 1 1,0-1-1,1 1 1,-1-1 0,0 0-1,0 1 1,0-1-1,1 0 1,-1 1 0,1-1-1,-1 1-21,1-1 7,0 0 0,-1 1 0,1-1 0,0 0 0,0 0 0,-1 1 0,1-1 0,0 0 0,0 0 0,-1 0 0,1 0 0,1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3392,'-1'4'284,"1"0"1,-1-1-1,0 1 1,0 0-1,-3 6 0,0 3-65,3-7 7,0 1 0,0-1-1,1 1 1,0 7 0,-2 18 314,-21 77 991,15-40-854,0 85 1,8-100-70,0-53-604,0-1 1,0 1 0,0-1 0,1 1-1,-1-1 1,0 1 0,0-1-1,1 1 1,-1-1 0,0 1 0,0-1-1,1 1 1,-1-1 0,1 1 0,-1-1-1,1 0 1,-1 1 0,0-1-1,1 0 1,-1 1 0,1-1 0,-1 0-1,1 1 1,0-1 0,-1 0 0,1 0-1,0 0 1,-1 1 12,1-2-14,-1 1 0,0 0-1,1-1 1,-1 1 0,0 0 0,0-1-1,0 1 1,1-1 0,-1 1 0,0 0-1,0-1 1,0 1 0,0-1 0,0 1-1,0-1 1,0 1 0,0-1 0,0 1-1,0 0 1,0-1 0,0 0 0,2-15-107,38-79-1693,-34 78 1607,1 1 1,1 0-1,0 0 0,1 1 1,1 0-1,11-14 0,-15 23 183,0 0 0,0 0 0,0 1 0,1 0 0,11-7 0,-13 8 28,-3 3 7,0-1 0,1 0 0,-1 1 0,0 0 0,1 0 0,-1 0 0,1 0 0,0 0 1,-1 0-1,1 0 0,-1 1 0,1 0 0,0-1 0,4 1 0,-6 0-7,-1 0 1,1 0-1,0 0 1,0 0-1,0 0 0,-1 0 1,1 0-1,0 1 0,0-1 1,0 0-1,-1 0 0,1 1 1,0-1-1,0 0 0,1 2 1,0 7 252,0 8 17,0-13-264,-2-3-13,1 1 0,-1-1 0,1 1 0,-1-1 0,1 1 0,-1 0 0,0-1 0,1 1 0,-1-1 0,0 1 0,0 0 0,0-1 0,-1 1 0,1-1 0,0 1 0,-1 0 0,1-1 1,-1 1-1,1-1 0,-1 1 0,-1 1 0,-2 15 228,4-17-222,0 0 0,0 0-1,0 0 1,0 0 0,-1 1 0,1-1 0,0 0 0,-1 0 0,1 0 0,-1 0 0,1 0 0,-1 0 0,1 0 0,-1 0-1,0 0 1,0 0 0,1 0 0,-1 0 0,0-1 0,0 1 0,0 0 0,0-1 0,-1 2 0,-4 2 23,4-3-31,0 0 0,0 0 0,1 0 1,-1 1-1,1-1 0,-1 0 0,1 1 0,-1 0 0,1-1 0,0 1 1,0 0-1,0-1 0,-2 5 0,-9 9-182,-1 2 451,13-16-235,-1 0 0,1 1 0,0-1 0,0 0 0,-1 0 0,1 0 0,0 0 0,0 0 0,0 0-1,0 1 1,0-1 0,0 0 0,1 0 0,-1 0 0,0 0 0,1 0 0,-1 0 0,0 0-1,2 2 1,2 3 327,0 0-1,1-1 0,0 1 0,0-1 1,9 7-1,2 3 354,-12-11-615,-1-1-1,1-1 0,0 1 1,6 3-1,-8-5-88,1 0 0,-1 0 0,1 1 0,-1-1 0,0 1 0,0 0 0,0-1 0,0 1 0,0 0 0,0 0 0,-1 1 0,3 1 0,-2 2 15,-2-5-28,0-1-1,1 0 0,-1 1 1,0-1-1,0 1 1,0-1-1,0 0 1,1 1-1,-1-1 0,0 0 1,0 1-1,0-1 1,1 0-1,-1 1 1,0-1-1,1 0 1,-1 0-1,0 1 0,1-1 1,-1 0-1,0 0 1,1 1-1,-1-1 1,1 0-1,-1 0 0,0 0 1,1 0-1,-1 0 1,1 0-1,-1 0 1,0 0-1,1 0 1,-1 0-1,1 0 0,0 0 1,1 0 71,-4 0-304,-8 0-245,8 0-843,0 0 64,-8-2-870,10 1 2016,0 1-1,-1-1 1,1 0-1,0 0 1,-1 1 0,1-1-1,0 0 1,0 1-1,0-1 1,0 0-1,0 0 1,0 1-1,0-3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4480,'12'-11'1445,"-12"10"-1422,0 1 1,1 0-1,-1 0 0,0-1 1,0 1-1,1 0 0,-1 0 1,1 0-1,-1-1 0,0 1 1,1 0-1,-1 0 0,0 0 1,1 0-1,-1 0 0,1 0 1,-1 0-1,0 0 0,1 0 1,-1 0-1,0 0 0,1 0 1,0 0-1,29 0 446,-28 0-343,1 0 0,-1 0 0,0 1 0,0-1 0,0 0-1,1 1 1,-1-1 0,0 1 0,0 0 0,0 0 0,0-1-1,3 3 1,13 6 788,5 0-349,-22-9-520,0 0 0,0 0-1,0 1 1,-1-1 0,1 0 0,0 0 0,0 1 0,0-1-1,-1 1 1,1-1 0,0 1 0,-1-1 0,1 1-1,0-1 1,-1 1 0,1-1 0,-1 1 0,1 0-1,0 1 1,-1-2-16,0 1-1,0 0 0,0 0 1,0-1-1,-1 1 0,1 0 1,0 0-1,0-1 0,-1 1 1,1 0-1,0-1 0,-1 1 1,1 0-1,-1-1 0,0 1 1,-4 8 104,5-8-119,-1 0-1,1-1 1,0 1 0,-1 0 0,1 0 0,-1-1 0,1 1 0,-1 0-1,1-1 1,-1 1 0,1 0 0,-1-1 0,1 1 0,-1-1 0,0 1 0,0-1-1,1 0 1,-1 1 0,0-1 0,0 0 0,1 1 0,-1-1 0,0 0-1,0 0 1,0 1 0,-9 1 138,1 8 40,-1-8-157,9-2-35,-1 1 0,1-1 0,0 0-1,-1 0 1,1 1 0,0-1 0,0 0 0,-1 1 0,1 0-1,0-1 1,0 1 0,0 0 0,0-1 0,-1 1-1,1 0 1,0 0 0,1 0 0,-1 0 0,-2 2 0,3-3-3,0 1 0,-1-1 0,1 1 0,0-1 0,0 0 0,0 1 1,0-1-1,0 1 0,0-1 0,-1 1 0,1-1 0,0 1 0,0-1 0,0 0 1,0 1-1,1-1 0,-1 1 0,0-1 0,0 1 0,0-1 0,0 1 0,0-1 1,0 0-1,1 1 0,-1 0 0,1-1-21,0 0 1,0 1-1,0-1 0,-1 0 1,1 1-1,0-1 1,0 0-1,0 0 0,0 0 1,0 0-1,0 0 1,0 0-1,1 0 0,24 0-210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0 4736,'-70'56'2144,"-13"42"-1856,55-43 1312,0 1-928,-42 56 704,28 13-800,-28 43 64,14-15-384,29 1 32,13-14-160,55-29-64,15-13-32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3072,'0'-23'976,"0"23"-969,0 0 0,0 0 1,0 0-1,0 0 0,0 0 0,0-1 0,0 1 1,0 0-1,-1 0 0,1 0 0,0 0 0,0 0 1,0 0-1,0-1 0,0 1 0,0 0 0,0 0 1,0 0-1,0 0 0,0 0 0,0 0 0,0 0 1,0-1-1,0 1 0,1 0 0,-1 0 1,0 0-1,0 0 0,0 0 0,0 0 0,0 0 1,0-1-1,0 1 0,0 0 0,0 0 0,0 0 1,0 0-1,0 0 0,1 0 0,-1 0 0,0 0 1,0 0-1,0 0 0,0 0 0,0 0 1,0 0-1,0 0 0,1-1 0,-1 1 0,0 0 1,0 0-1,0 0 0,0 0 0,1 0 17,0 0-1,-1 0 0,1 0 1,-1 0-1,1 0 1,-1 0-1,1 0 1,-1-1-1,1 1 1,-1 0-1,1 0 0,-1-1 1,1 1-1,-1 0 1,1-1-1,-1 1 1,0 0-1,1-1 0,-1 1 1,1-1-1,-1 1 1,0-1-1,0 1 1,1-1-1,-1 1 0,0-1 1,0 1-1,1-2 1,-1 1 23,1 0 0,-1 0 1,1 0-1,-1 0 0,1 1 1,-1-1-1,1 0 0,0 0 1,-1 0-1,1 0 0,0 1 1,0-1-1,0 0 0,0 1 1,-1-1-1,1 1 0,0-1 0,2 0 1,0 0 152,1 0-1,-1 0 1,0 1 0,0 0 0,0-1 0,1 1-1,-1 0 1,0 0 0,0 1 0,1-1-1,-1 1 1,5 1 0,6 1 174,0 2 0,1 0 0,-2 0 1,1 1-1,-1 1 0,0 0 0,14 10 0,-11-5-134,0 1 0,-1 0-1,0 1 1,-1 0 0,15 21 0,-7-3-147,-1 2 1,-1 0-1,-2 1 0,-1 1 1,-2 0-1,-2 1 0,-1 1 1,-2 0-1,7 53 0,-15-70-52,0 0-1,-2-1 1,0 1-1,-1 0 1,-2-1 0,0 1-1,-1-1 1,-1 0-1,0 0 1,-11 23-1,6-21 9,-1 0 0,-1-1 0,-1 0 0,-1-1-1,-1 0 1,0-1 0,-2-1 0,-20 18 0,-86 62-524,115-92 236,0-1 1,0 1-1,-1-2 0,0 1 1,1-1-1,-2 0 0,-14 4 1,23-8 187,0 0 1,0 1 0,1-1 0,-1 0-1,0 0 1,0 0 0,0 0 0,0 0 0,0 0-1,0 0 1,0 0 0,0 0 0,0 0-1,0 0 1,0 0 0,0-1 0,0 1 0,0 0-1,1-1 1,-1 1 0,0-1 0,0 1-1,0-1 1,1 1 0,-1-1 0,0 0-1,0 1 1,1-1 0,-2 0 0,2-2-138,-1 1 0,0 0 0,1-1 0,-1 1 0,1 0 0,0-1 0,0 1 0,0-1 1,0-1-1,0-1-85,0-25-1348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6720,'0'0'2170,"2"0"-1322,-1 0-805,-1 0 0,1 0-1,-1 0 1,0 0 0,1 0-1,-1 0 1,1 0 0,-1 0-1,1 0 1,-1 0 0,0 0-1,1 0 1,-1-1 0,1 1-1,-1 0 1,0 0 0,1 0-1,-1-1 1,0 1 0,1 0-1,-1-1 1,0 1 0,1 0-1,-1-1 1,0 1 0,0 0-1,1-1 1,-1 1 0,0 0-1,0-1 1,0 1 0,0-1-1,1 1 1,-1 0 0,0-1-1,0 1 1,0-1 0,0 1-1,0-1 1,0 1 0,0-1-1,0 0 32,1 1-1,0 0 1,-1-1-1,1 1 1,-1 0-1,1 0 0,0-1 1,0 1-1,-1 0 1,1 0-1,0 0 1,-1 0-1,1 0 1,0 0-1,-1 0 0,1 0 1,1 0-1,-1 0 24,1 0-48,1 0-1,0 0 1,0-1-1,0 1 1,-1-1 0,1 0-1,0 0 1,2-1 0,9-3 20,108-23 224,-93 26-300,-25 2-24,-1 0 1,1 0-1,0 0 0,-1-1 0,5 0 0,-1-3-55,14-4-327,-21 8 396,0 0 0,0-1 1,1 1-1,-1 0 0,0 0 1,1 0-1,-1 0 0,0 0 1,0-1-1,1 1 0,-1 0 1,0 0-1,1 0 0,-1 0 1,0 0-1,0 0 0,1 0 1,-1 0-1,0 0 0,1 0 1,-1 0-1,0 0 0,1 0 1,-1 0-1,0 1 0,0-1 1,1 0-1,-1 0 0,0 0 1,1 0-1,-1 0 0,0 1 1,0-1-1,1 0 0,-1 0 1,0 0-1,0 1 0,0-1 1,1 0-1,-1 0 0,0 1 1,0 0-1,0-1-63,0 1 0,-1 0 0,1-1 0,-1 1 0,1-1 0,-1 1 0,1 0 0,-1-1 0,1 1 0,-1-1 0,1 1 0,-1-1 0,0 0 0,1 1 0,-2 0 0,-12 1-837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4992,'-12'-12'1589,"12"12"-1578,0 0 0,0 0 0,0 0 0,0 0 0,0 0 0,0 0 0,0-1 0,-1 1 0,1 0 1,0 0-1,0 0 0,0 0 0,0 0 0,0 0 0,0 0 0,0 0 0,0 0 0,0 0 0,0 0 0,-1 0 0,1 0 0,0 0 0,0 0 0,0 0 0,0 0 0,0 0 0,0 0 0,0 0 0,0 0 0,-1 0 0,1 0 0,0 0 0,0 0 1,0 0-1,0 0 0,0 0 0,0 0 0,0 0 0,0 0 0,-1 0 0,1 0 0,0 0 0,0 0 0,0 0 0,0 0 0,0 0 0,0 0 0,0 0 0,0 0 0,0 0 0,0 1 0,0-1 0,-1 0 0,1 0 0,0 0 0,0 0 0,-1 2 123,0 0 0,-1 0 0,1-1-1,0 1 1,0 0 0,1 0 0,-1 0-1,0 0 1,1 0 0,-1 1 0,1-1 0,-1 0-1,1 0 1,0 4 0,-3 16 510,1-10-271,-1 2 28,0 0 1,1 0-1,1 16 1,0-9-37,0-12-228,1 0 1,0 0-1,0 0 1,1 0-1,0 0 1,3 11 0,-1-12-84,1 0 1,0 0 0,0 0 0,0-1-1,1 1 1,0-1 0,0-1 0,12 13 0,-11-14-27,-1 0 0,0-1 0,1 0 1,0 0-1,0 0 0,0-1 0,1 0 1,-1 0-1,1 0 0,0-1 0,10 2 1,-5-2-26,1-1 0,-1 0 0,0-1 0,1 0 0,-1-1 0,0-1 1,1 0-1,-1 0 0,0-1 0,-1-1 0,1 0 0,0-1 1,-1 0-1,18-11 0,-19 10-443,0-2 1,0 1-1,-1-2 0,1 1 1,-2-1-1,1 0 1,-1-1-1,11-18 0,-3-3-1074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5312,'0'0'2400,"-14"0"-2080,14 28 1600,0-14-1120,-14 42 800,14 0-928,0 27 128,-14-13-480,0 14 160,0 0-256,14-1-704,-14-13 256,14 0-1120,0 0 736,-14-15-1952,14-27 1408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5312,'-28'0'2400,"0"28"-2080,14-14-160,0 0-160,-28 28 1184,0 0-640,-14 27 1344,0 1-1088,15 0-96,13 0-448,14 0-32,14-15-128,0 1-192,14-14 32,0-14-1664,14 0 960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93 224 5056,'-11'12'1642,"6"-1"-1002,3-5-576,0 5 151,-1 0 1,1 1-1,1-1 1,-1 13 0,2-16-74,-2 0 0,1 1 0,-1-1-1,0 0 1,-1 0 0,1 0 0,-2-1 0,-4 11 0,-12 28 746,16-37-636,3-6-149,0-1 1,0 1 0,0 0 0,0-1 0,0 1 0,1 0 0,-1 0 0,1 0 0,-1 5 0,2-8-101,-1 0 0,0 0 1,0 0-1,0 1 0,0-1 1,0 0-1,0 0 1,0 0-1,0 1 0,0-1 1,0 0-1,0 0 0,0 0 1,0 1-1,0-1 1,0 0-1,-1 0 0,1 0 1,0 0-1,0 1 0,0-1 1,0 0-1,0 0 0,0 0 1,0 0-1,-1 1 1,1-1-1,0 0 0,0 0 1,0 0-1,0 0 0,0 0 1,-1 0-1,1 1 1,0-1-1,0 0 0,0 0 1,-1 0-1,1 0 0,0 0 1,0 0-1,0 0 0,-1 0 1,1 0-1,0 0 1,-1 0-3,1 0 0,0-1 1,-1 1-1,1 0 1,0 0-1,0-1 1,-1 1-1,1 0 0,0 0 1,0-1-1,-1 1 1,1 0-1,0-1 1,0 1-1,0 0 0,0-1 1,-1 1-1,1-1 1,0 1-1,0 0 0,0-1 1,0 1-1,0 0 1,0-1-1,0 0 1,4-9 35,-3 8-20,-1 1 0,1 0 0,0-1 0,-1 1 0,1-1 0,-1 1 0,1-1 0,-1 1 1,0-4-1,2-2-10,-1 0 1,1 0-1,0 0 0,0 0 1,1 0-1,0 1 1,0-1-1,0 1 1,5-7-1,5-10 255,-10 17-140,0 1 1,0 0-1,1 0 1,-1 0-1,1 0 1,0 0-1,1 1 1,7-7-1,0 3 213,1 0 0,19-9-1,-27 15-307,-1 0 0,1 0 0,0 1 0,0-1-1,0 1 1,-1 1 0,1-1 0,0 1 0,7-1-1,-4 1-126,0 0 0,0-1-1,11-2 1,9-7-1772,0 8 491</inkml:trace>
  <inkml:trace contextRef="#ctx0" brushRef="#br0" timeOffset="0.5">191 15 6720,'-28'-14'3040,"42"14"-2624,0 0 544,-14 14-608,28-14 352,0 0-416,14 0-96,-15 0-96,15 0-1920,-14 0 992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4384,'0'2'114,"0"0"-1,0 0 1,0 0 0,1 0-1,-1 1 1,0-1 0,1 0-1,0 0 1,0 0 0,-1 0-1,1 0 1,0 0 0,1 0-1,-1-1 1,0 1 0,0 0-1,1-1 1,-1 1 0,1 0-1,-1-1 1,1 0 0,0 1-1,2 0 1,10 11 731,7 12 190,7-1 391,-18-16-993,-1 0 0,0 1-1,14 17 1,-5-3 74,-2 2-1,-1 0 1,18 41 0,-3 23-102,-23-70-366,-2 0 0,0 0 0,-1 1 0,-1-1 0,1 38 1,-4-43-33,-1-1 0,-1 1 0,0-1 0,0 0 0,-1 1 0,-1-1 0,-1-1 0,-9 22 0,3-13-320,-2-1 0,0 0 0,-29 33-1,31-41-191,-1 0-1,0 0 0,-1-2 1,-22 16-1,-7 2-544</inkml:trace>
  <inkml:trace contextRef="#ctx0" brushRef="#br0" timeOffset="1">936 252 8960,'14'-14'4064,"14"14"-3520,0 0 480,0 0-672,0 0 288,-1 0-384,-13 0-768,14 0 256,0 0-2112,0 14 1312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6976,'28'14'3168,"56"-14"-2752,-42 0-224,-14 14-192,28-14-96,-1 0 64,1-14-1024,28 14 576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3904,'-1'-1'98,"1"0"1,0 0-1,1 0 1,-1 0-1,0 0 1,0 0-1,0-1 1,1 1 0,-1 0-1,0 0 1,1 0-1,-1 0 1,1 0-1,0 0 1,-1 0-1,1 0 1,0 1-1,-1-1 1,1 0-1,0 0 1,0 0-1,0 1 1,0-1-1,-1 0 1,1 1-1,0-1 1,0 1-1,0-1 1,0 1-1,1 0 1,-1-1-1,0 1 1,0 0-1,0 0 1,2-1-1,2 4 1049,-4-1-936,1 0 0,-1 0-1,0 0 1,0 1 0,0-1 0,0 0 0,0 1-1,0-1 1,-1 1 0,1-1 0,-1 1 0,1-1-1,-1 1 1,0-1 0,0 1 0,0-1-1,-1 1 1,1 0 0,-1-1 0,0 3 0,-22 105 2151,22-106-2346,0 0 1,0 0-1,1 0 0,0 0 0,0 0 0,0 1 0,0-1 1,0 0-1,1 0 0,0 0 0,1 5 0,-1-7-6,0 0 0,0 0 0,1-1 0,-1 1 0,0 0-1,1 0 1,-1-1 0,1 1 0,-1-1 0,1 1 0,0-1-1,-1 0 1,1 0 0,0 1 0,0-1 0,0-1 0,0 1-1,0 0 1,0 0 0,1-1 0,3 1 0,1 0 6,0 0 1,0-1 0,0 1-1,0-2 1,0 1-1,0-1 1,-1 0 0,12-3-1,5-4-330,24-10-1,-25 9-48,-4 1 161,1 0-1,-1-1 1,-1-1 0,25-17-1,-37 23 212,1-1-1,-1 1 0,0-1 0,0 0 1,0-1-1,-1 1 0,0-1 0,0 0 1,-1 0-1,1 0 0,-1 0 0,0-1 0,-1 0 1,0 1-1,3-13 0,-4 15 65,-1-1 0,0 1 0,0 0 0,0 0 0,0 0 0,0 0-1,-1 0 1,0-1 0,0 1 0,0 0 0,0 0 0,-1 1 0,0-1 0,0 0 0,0 0-1,0 1 1,0-1 0,0 1 0,-1 0 0,0 0 0,0 0 0,0 0 0,0 0 0,0 0-1,0 1 1,-1 0 0,0 0 0,1 0 0,-1 0 0,0 0 0,0 1 0,-6-3-1,-32-1 612,21 3-365,-35-5 214,50 8-520,0-1-1,0 1 0,-8 2 0,4-1-23,-20 1-27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 5408,'0'-9'1462,"-1"12"-432,4 19 702,1-12-1462,-2 0-1,0 0 1,0 0 0,0 0 0,-2 0 0,1 0 0,-1 1 0,-1-1-1,-1 13 1,-3 16 329,-16 99 616,14-110-1123,-11 54 301,16-74-357,1 5 101,-1-1-1,0 0 1,-1 1-1,0-1 1,-1 0-1,-10 20 1,3-7 236,11-24-369,0-1 0,-1 1 0,1 0 0,0-1 0,0 1 0,0-1 0,0 1 0,-1 0 0,1-1 0,0 1 0,-1-1 0,1 1 1,0-1-1,-1 1 0,1-1 0,-1 1 0,1-1 0,-1 0 0,1 1 0,-1-1 0,0 0-25,1 0 0,-1-1 0,1 1 0,-1 0 0,1-1 0,-1 1 0,1-1 0,0 1 0,-1 0 0,1-1 0,0 1 0,-1-1 0,1 0 0,0 1 0,-1-1 0,1 1 0,0-2 0,-1 1-32,1-1-1,0 1 1,0-1 0,-1 0 0,1 1 0,0-1-1,0 0 1,1 1 0,-1-1 0,0 0-1,1 1 1,-1-1 0,1 1 0,-1-1 0,1 1-1,-1-1 1,1 1 0,2-3 0,0-3-232,0-3-90,1 0 1,0 0-1,1 0 0,0 1 1,0 0-1,1 0 0,9-10 1,-1 1-546,29-25 0,-19 20 749,-16 15 156,-6 6 34,0 0 1,0 0 0,0 0-1,0 0 1,0 0 0,1 1-1,-1-1 1,1 1-1,0 0 1,-1-1 0,1 1-1,5-1 1,13-7 204,-21 8-213,1 1 0,-1 0 0,1-1 0,-1 1 0,0 0 0,1 0 0,-1-1-1,1 1 1,-1 0 0,1 0 0,-1 0 0,1-1 0,-1 1 0,1 0 0,-1 0 0,0 0 0,1 0 0,-1 0 0,1 0 0,-1 0 0,1 0 0,-1 0-1,1 0 1,-1 1 0,1-1 0,-1 0 0,1 0 0,-1 0 0,1 1 0,-1-1 0,0 0 0,1 0 0,-1 1 0,1-1 0,-1 0 0,0 1-1,1-1 1,-1 0 0,0 1 0,0-1 0,1 1 0,-1-1 0,0 0 0,0 1 0,1-1 0,-1 1 0,0 0 0,0 0 15,0 0 0,1 0 0,-1 0 1,0 0-1,0 0 0,0 0 0,0 0 0,0 0 1,-1 0-1,1 0 0,0 0 0,0 0 0,-1 0 1,1 0-1,-2 2 0,-7 1 385,3 6-152,6-9-248,0 0 1,-1 0-1,1 0 1,-1 0-1,1 0 1,-1 0-1,1-1 1,-1 1-1,1 0 0,-1 0 1,0 0-1,0-1 1,1 1-1,-1-1 1,-1 2-1,-8 2 51,9-4-60,0 0-1,0 1 1,0-1-1,0 1 1,0-1 0,0 1-1,0-1 1,1 1-1,-1-1 1,0 1 0,0 0-1,0-1 1,1 1 0,-1 0-1,0 0 1,1 0-1,-2 1 1,-2 10 51,0-9 18,3-3-47,1 1 0,-1-1 0,0 1 0,1-1 0,-1 1 0,1-1 0,-1 1 0,1 0 0,-1-1 0,1 1 0,-1 0 0,1-1 0,-1 1 0,1 0 0,0-1 0,0 1 0,-1 0 0,1 0 0,0 0 0,0-1 1,0 1-1,0 0 0,0 0 0,0 0 0,0-1 0,0 1 0,0 0 0,0 0 0,0 0 0,0-1 0,1 1 0,-1 0 0,0 0 0,1-1 0,-1 1 0,1 1 0,39 72 2035,2 19-592,-37-81-1337,-1 0 0,5 19 0,-2-4-169,-6-26-42,-1 0 0,1 0-1,-1-1 1,0 1-1,1 0 1,-1 0 0,0 0-1,0 0 1,0 0-1,1 0 1,-1 0 0,0 1-1,0-1 1,-1 0-1,1 0 1,0 0 0,0 0-1,0 0 1,-1 0-1,1 0 1,0-1 0,-1 1-1,1 0 1,-1 0-1,1 0 1,-1 0 0,0 0-1,1-1 1,-1 1-1,0 0 1,-1 1-1,2-2-58,-1 0-1,1 1 1,0-1-1,-1 0 1,1 1-1,-1-1 1,1 0-1,0 1 1,0-1-1,-1 1 1,1-1-1,0 1 1,0-1-1,-1 0 1,1 1-1,0-1 1,0 1-1,0 0 1,-3-10-3012,-8-5 1019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5216,'-11'-23'1696,"11"23"-1681,-1 0 0,1 0 1,0 0-1,0-1 0,0 1 0,0 0 1,0 0-1,0 0 0,-1 0 0,1 0 1,0-1-1,0 1 0,0 0 0,0 0 1,0 0-1,0 0 0,0-1 0,0 1 1,0 0-1,0 0 0,0 0 0,0-1 1,0 1-1,0 0 0,0 0 0,0 0 1,0 0-1,0-1 0,0 1 0,0 0 1,0 0-1,0 0 0,0 0 0,0-1 1,1 1-1,-1 0 0,0 0 0,0 0 1,0 0-1,0-1 0,0 1 1,1 0-1,1-2 196,1-1 0,0 1 1,0 0-1,0 0 1,0 0-1,0 1 0,1-1 1,-1 1-1,0 0 0,1 0 1,4-1-1,3 0 535,0 1-1,20 0 1,-20 1-449,0 1 0,0 1 0,0 0 0,11 4-1,-4-1-79,-16-5-195,0 1 1,0-1-1,0 1 0,0 0 0,0 0 0,0 0 0,-1 0 1,1 0-1,0 0 0,-1 1 0,1-1 0,0 0 0,-1 1 1,1-1-1,-1 1 0,0 0 0,0-1 0,0 1 1,0 0-1,0 0 0,0 0 0,0 0 0,1 2 0,-1 4 140,1 0 0,-1 0 0,0 0 0,-1 15 0,0-17-53,-1 0 1,1 0-1,-1 0 1,0 0 0,0 0-1,-3 5 1,0 4 181,-1 11 24,4-24-310,1 0 0,-1 0 0,0 0 1,0 1-1,1-1 0,0 0 0,-1 1 0,1-1 1,0 0-1,0 3 0,1-3 7,0-1 0,-1 0 0,1 1 0,0-1 0,0 0 0,0 0-1,0 0 1,0 0 0,0 0 0,1 0 0,-1 0 0,0 0 0,0 0 0,1 0 0,-1-1 0,0 1 0,3 0 0,-2 0-72,0 0 0,0 0-1,0 0 1,0-1 0,1 1 0,-1-1 0,0 1 0,0-1 0,1 0 0,-1 0-1,0 0 1,0 0 0,1 0 0,-1-1 0,0 1 0,0-1 0,3 0-1,6-2-312,0 1 47,-4 1-441,0-1 0,0 1 0,-1-1 0,1 0 0,6-4 0,15-8-1558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 5056,'12'-12'1642,"-9"11"-1222,1 5-200,2 2-74,-1 0 425,0-1 1,0 0-1,0 0 1,9 5-1,-10-7-372,0 0 0,0 1 0,0-1 1,-1 1-1,1 0 0,-1 0 0,0 0 0,0 1 0,0-1 1,-1 1-1,1-1 0,-1 1 0,2 7 0,3 5 218,3 8-83,-1 0 0,-1 1-1,-1 0 1,6 39 0,-8-11-70,-1 63 1,-4-93-180,-1 0 0,-1 0 1,-1 0-1,-1 0 0,-1 0 1,-10 27-1,-14 21 132,-2-1 0,-72 116-1,90-167-1267,-1-1 0,-1-1 0,-31 29-1,34-34-710,-2 1-110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5312,'0'0'1701,"0"4"-1024,0 75 3121,1-45-2779,0-16-545,-2 0 1,-2 24-1,0-24-292,-1 8 143,0 39 0,4-38-107,0-6 47,-3 36-1,-6-22 173,4-1-106,-4-13 106,5 0-133,-6-14 16,7-4-216,3-2-78,-1 0-1,1-1 1,-1 1-1,1 0 0,-1-1 1,1 1-1,-1-1 1,1 1-1,-1-1 1,0 1-1,1-1 1,-1 0-1,0 1 0,1-1 1,-1 0-1,0 1 1,0-1-1,0 0 1,1 0-1,-1 0 0,0 0 1,0 1-1,1-1 1,-1 0-1,0-1 1,0 1-1,0 0 1,1 0-1,-1 0 0,0 0 1,0-1-1,1 1 1,-1 0-1,0 0 1,0-1-1,0 0 0,-6-2 131,3 1-105,1 1 1,0 0-1,0-1 0,0 0 1,0 0-1,1 0 0,-1 0 1,0 0-1,1 0 0,-4-5 0,-7-15-26,-13-31 0,10 20-443,13 27 105,1 0-1,0 0 0,0 0 0,0 0 0,1 0 0,0-1 0,0 1 0,0 0 0,1-1 0,0 1 1,1-1-1,-1 1 0,2-7 0,-1 11 187,0 1-1,0-1 1,0 0 0,0 1-1,0 0 1,0-1-1,0 1 1,0-1 0,2 0-1,-3 2 117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321 387 3232,'19'-27'1487,"4"-2"-473,-21 26-906,0 0-1,0 0 1,0 0 0,0 0-1,0 0 1,-1-1-1,0 1 1,1 0 0,-1-1-1,0 1 1,0-6-1,7-19 346,0 5 41,4-26 0,-6 25-202,-5 17-212,0 0 0,0 0 0,-1-15 0,-1 12 5,1 7-62,0 0 0,0 0-1,0 0 1,-1 1 0,1-1 0,-1 0-1,0 0 1,0 0 0,-2-4-1,-1-2 39,3 6-43,-1-1 0,1 1-1,0 0 1,-1 0 0,0 0 0,0 0-1,0 0 1,0 0 0,0 0-1,-1 1 1,1-1 0,-1 1-1,0-1 1,1 1 0,-1 0 0,0 0-1,0 1 1,0-1 0,-1 1-1,1-1 1,-6-1 0,-3 0 23,4 1-24,-1 0 1,0 0 0,-9 0 0,12 2-14,0 0-1,0 1 1,0 0 0,0 1 0,0 0 0,0-1 0,1 2 0,-1-1 0,1 1-1,-9 5 1,4-3 11,8-4-14,0 0-1,1-1 1,-1 1-1,0 0 1,1 0-1,-1 0 0,1 0 1,-1 0-1,1 1 1,0-1-1,-1 0 1,1 1-1,0-1 0,0 1 1,0-1-1,0 1 1,0-1-1,0 1 1,0 0-1,1-1 0,-1 1 1,1 0-1,-1 0 1,1-1-1,-1 1 1,1 2-1,0-1-5,0-1 1,0 1-1,0 0 0,0 0 0,1-1 0,-1 1 1,1 0-1,-1 0 0,1-1 0,0 1 1,0-1-1,1 1 0,-1-1 0,0 1 1,1-1-1,-1 0 0,1 0 0,0 0 1,0 0-1,0 0 0,0 0 0,0 0 1,0 0-1,0-1 0,1 1 0,-1-1 0,5 2 1,9 3 107,-11-4-119,-1 0 0,0-1 0,0 1-1,1-1 1,-1 0 0,1 0 0,-1-1 0,1 1 0,-1-1 0,1 0-1,-1 0 1,1-1 0,7-1 0,55-21-896,-64 22 856,-1 0 24,0 1-1,0-1 0,0 0 1,1 1-1,-1-1 0,0 0 1,0-1-1,-1 1 1,1 0-1,0-1 0,0 1 1,1-2-1,1-1 19,3-1-36,-1 13-23,-6-7 71,1 1-6,0 0 20,1 1 0,-1 0-1,0 0 1,1 0 0,-1 1 0,-1-1 0,1 0-1,0 0 1,-1 1 0,0-1 0,0 5 0,0 269 1156,-8-121-992,5-105-134,1-19-16,-3 33 55,-9-4 74,7-36-86,0 3-7,-1-2-1,-13 31 1,15-44-34,-1-1-1,0 0 1,0 0 0,-1-1-1,-1 0 1,-14 14 0,10-12 188,0-1 0,-2-1 0,1 0 0,-1-1 0,-1-1 0,0 0 0,-30 12 0,38-19-148,0-1-1,0 0 1,0 0 0,0 0 0,0-1 0,0 0 0,0-1 0,1 1 0,-1-2-1,-9-1 1,15 2-62,-1 0-1,0-1 1,1 1 0,0 0-1,-1-1 1,1 1 0,0-1-1,0 0 1,0 0-1,0 0 1,0 0 0,0 0-1,0 0 1,1-1-1,-1 1 1,1 0 0,0-1-1,-1 1 1,1-1-1,-1-5 1,1 3-6,0 0 0,0 0 0,0-1 0,1 1 0,0 0 0,0-1 0,0 1 0,1 0 0,1-9 0,3-1-2,1 1 0,0 0 0,1 0 0,0 0 0,1 1 0,1 0 0,13-16 0,33-32-825,81-71 0,-31 46-1853,-71 58 1216,36-28-434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2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459 154 3712,'-23'-23'1221,"21"21"-1174,1 1 0,0 0 0,-1-1 0,1 1-1,0-1 1,0 1 0,0-1 0,0 0 0,0 1-1,0-1 1,0 0 0,0-1 0,-3-6 0,-3-2 30,-2-2 270,0 0 0,-18-20 0,25 30-268,-1 1 0,0-1 0,0 1 0,0-1 0,0 1-1,0 0 1,-1 0 0,1 0 0,-1 1 0,1-1 0,-1 1-1,1 0 1,-1 0 0,0 0 0,0 0 0,-5 0 0,1 1 116,-1 0 1,0 1-1,1 0 0,-17 4 1,21-4-149,1 0 1,0 0 0,0 1-1,-1 0 1,1-1-1,0 1 1,0 0 0,1 1-1,-1-1 1,0 0-1,1 1 1,-1 0 0,1-1-1,0 1 1,-3 4-1,0 4 50,0 0 0,1 0 0,1 0-1,-1 1 1,2-1 0,-3 16 0,5-18 15,-1 0 1,1 0 0,0 0-1,1 0 1,0 0 0,4 11-1,-1 3-47,-3-8-64,5 14-77,31 53-201,-21-46 131,-10-22 15,0 0 0,5 22 0,-9-28 67,-1 0 0,0 0-1,0 1 1,-1-1-1,0 0 1,-1 1 0,0-1-1,0 0 1,0 0 0,-1 0-1,-1 0 1,1 0-1,-6 9 1,1-7 30,-1 0 0,0-1 1,-1 0-1,0 0 0,0-1 0,-1 0 1,0-1-1,-13 7 0,19-11 1,-1-1 0,0 1 0,0-1 1,0 0-1,0-1 0,0 1 0,-1-1 0,1 0 0,0 0 0,-1-1 0,1 1 0,-1-1 1,1-1-1,-1 1 0,1-1 0,0 0 0,-7-1 0,9 1 5,0 0 1,0 0-1,1 0 0,-1-1 0,0 1 1,0-1-1,1 0 0,-1 0 0,1 0 1,-1 0-1,1 0 0,0 0 0,0 0 1,0-1-1,0 1 0,0-1 0,0 0 1,1 1-1,-1-1 0,1 0 0,0 0 1,0 0-1,0 0 0,0 0 0,1 0 1,-1 0-1,1-1 0,-1 1 0,1 0 1,0 0-1,1 0 0,-1 0 0,0 0 1,1-1-1,0 1 0,0 0 0,0 0 0,0 0 1,0 0-1,0 1 0,1-1 0,-1 0 1,1 0-1,0 1 0,0-1 0,0 1 1,0 0-1,1 0 0,-1-1 0,0 1 1,1 1-1,0-1 0,3-2 0,-3 2 19,-1 1 0,1 0-1,-1 0 1,1 0 0,-1 0-1,1 0 1,0 1-1,-1-1 1,1 1 0,0-1-1,5 1 1,-6 1 49,1 0 0,0 0-1,-1 0 1,1 0 0,-1 0 0,0 1 0,1-1 0,-1 1-1,0-1 1,0 1 0,0 0 0,3 4 0,-3-5 3,-1 1 1,1 0 0,-1 0-1,0 0 1,1 0 0,-1 0-1,0 0 1,-1 0 0,1 0-1,0 1 1,0-1 0,-1 0-1,0 1 1,1-1 0,-1 0-1,0 1 1,0 1 0,2 14 194,1 5-30,0-5 105,0-1 0,-1 22-1,-2 213 1251,0-252-1562,0 8 26,0 1 0,0-1 1,1 0-1,0 0 0,1 1 0,0-1 0,0 0 0,4 9 0,-3-8 25,0 0-1,-1 1 0,1 10 0,-2-11-79,1 0-1,0-1 0,0 0 0,1 1 0,4 10 0,-1-6-68,-3-7-122,0 1 0,1-1-1,5 9 1,-7-13 123,-1-1-1,1 1 1,0 0-1,-1-1 1,1 1-1,0-1 1,0 1-1,0-1 1,0 0-1,0 0 1,1 0 0,-1 0-1,0 0 1,4 0-1,0 0-337,-1-1 1,1 1-1,-1-1 0,0 0 0,10-2 0,39-10-1384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3232,'0'-37'1035,"0"35"-1009,0 0 1,0 0 0,0 0-1,1 0 1,-1 0 0,0 1 0,1-1-1,0 0 1,-1 0 0,1 0-1,0 1 1,0-1 0,0 0 0,0 1-1,0-1 1,0 1 0,1-1-1,-1 1 1,0-1 0,1 1 0,-1 0-1,1 0 1,-1 0 0,1 0-1,0 0 1,0 0 0,-1 0 0,1 0-1,3 0 1,3-3 73,-5 2-30,0 1-1,0-1 1,0 1 0,0 0 0,1 0 0,-1 0 0,0 0-1,1 0 1,-1 1 0,7 0 0,9-1 375,29 2 801,-44 0-1130,0-1 0,0 1 0,0 0 0,0 0 0,0 0 0,0 0 0,-1 1 1,8 3-1,-9-3-69,1 0 1,-1 0 0,0 0 0,0 0-1,0 1 1,0-1 0,-1 1-1,1-1 1,-1 1 0,1-1-1,-1 1 1,0 0 0,0 0-1,0-1 1,0 1 0,0 5 0,2 4 31,-1-5-53,0 0-1,0 1 1,-1-1-1,0 0 1,-1 1 0,0 0-1,0-1 1,0 1-1,-1-1 1,0 1-1,-1-1 1,1 0-1,-4 8 1,-4 7-12,0-1 1,-2 0-1,0 0 1,-1-1-1,-1-1 1,-17 20-1,-13 6-77,29-31 12,1 1 0,0 0 0,-14 22 0,25-33 39,-1 0 0,1 0-1,0 0 1,0 0 0,1 1-1,-1-1 1,0 5 0,2-7-5,0-1 0,0 0 0,0 1 0,0-1 0,0 1 0,0-1 0,0 1 0,1-1 1,-1 0-1,0 1 0,1-1 0,-1 0 0,1 1 0,0-1 0,-1 0 0,1 0 0,0 1 0,0-1 0,0 0 0,0 0 0,0 0 0,0 0 1,0 0-1,0 0 0,2 1 0,1 0-40,0 0 0,-1 0 0,1-1 0,0 1 0,0-1 0,0 0 0,0 0 0,0 0-1,0 0 1,1-1 0,-1 0 0,4 0 0,7-1-281,30-6 1,-24 3 138,3 1 20,-16 2 170,0 0 0,0 0-1,0-1 1,0 0 0,0-1 0,0 0 0,0 0 0,14-8-1,20-17-123,-41 27 126,0 1 0,0-1 0,0 1 0,-1-1 0,1 0 0,0 0 0,0 1 0,0-1 0,-1 0 0,1 0 0,0 0 0,0-2 0,-1 3 0,0 0-1,0-1 0,0 1 1,0 0-1,-1 0 0,1-1 1,0 1-1,0 0 0,0 0 1,-1 0-1,1-1 0,0 1 1,0 0-1,-1 0 0,1 0 1,0 0-1,-1-1 0,1 1 1,0 0-1,0 0 0,-1 0 1,1 0-1,0 0 0,-1 0 1,1 0-1,0 0 0,-1 0 1,1 0-1,0 0 0,0 0 1,-1 0-1,1 0 0,0 0 1,-1 0-1,1 0 0,0 0 1,-1 1-1,1-1 0,0 0 1,0 0-1,-1 0 0,1 1 1,-21 7-85,14-4 145,2-3-42,1 0 18,1 0 0,0 0 0,0 0 0,-1 1 1,1-1-1,0 1 0,0-1 0,0 1 0,1 0 1,-1 0-1,0 1 0,1-1 0,-1 0 0,-1 4 0,-4 4 15,1 1 0,1-1 0,0 1-1,0 1 1,1-1 0,1 1 0,0 0-1,1 0 1,0 0 0,0 1 0,-1 24-1,4-16-48,1 0 1,1-1-1,1 1 0,0-1 0,2 1 0,9 27 0,-9-36 171,-1 0 1,2 0-1,0 0 1,13 19-1,-17-28-32,0-1 0,0 1 1,-1 0-1,1 0 0,-1 0 0,1 0 0,-1 0 0,0 0 1,0 0-1,0 1 0,-1-1 0,1 0 0,-1 0 1,0 1-1,0-1 0,0 7 0,-1 3 513,1-11-570,0-1 0,0 1 0,0-1 0,0 0 0,0 1 0,-1-1 0,1 1 1,-1-1-1,1 1 0,-1-1 0,1 0 0,-1 1 0,0-1 0,-1 2 0,-2 4 212,2-4-267,0-1 0,1 0 0,-1 0 0,0 1-1,0-1 1,0-1 0,-1 1 0,1 0 0,0 0 0,-1-1-1,1 0 1,-1 1 0,1-1 0,-1 0 0,-4 1 0,-7 2-1024,-26 4 0,22-5-869,13-1 1421,0-1-1,0 1 1,1 0-1,-7 3 1,11-5 441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42 4736,'-24'-12'1530,"24"12"-1517,0 0-1,0 0 0,0 0 1,0 0-1,0 0 0,-1 0 1,1 0-1,0 0 0,0 0 1,0 0-1,0 0 0,-1 0 1,1 0-1,0 0 0,0 0 1,0 0-1,0 0 0,0 0 1,-1 0-1,1 0 0,0 0 1,0 1-1,0-1 0,0 0 0,0 0 1,0 0-1,-1 0 0,1 0 1,0 0-1,0 0 0,0 0 1,0 1-1,0-1 0,0 0 1,0 0-1,0 0 0,0 0 1,-1 0-1,1 1 0,0-1 1,0 0-1,0 0 0,0 0 1,0 0-1,0 0 0,0 1 0,0-1 1,0 0-1,0 0 0,0 0 1,0 0-1,0 1 0,0-1 1,0 0 38,0 0 1,0 0 0,0 0 0,0 1-1,0-1 1,0 0 0,0 0-1,0 0 1,0 0 0,0 0-1,0 1 1,0-1 0,0 0 0,0 0-1,0 0 1,0 0 0,0 0-1,0 0 1,0 1 0,0-1-1,0 0 1,0 0 0,0 0 0,1 0-1,-1 0 1,0 1 0,0-1-1,0 0 1,0 0 0,0 0 0,0 0-1,0 0 1,0 0 0,1 0-1,-1 0 1,0 0 0,0 0-1,0 1 1,0-1 0,0 0 0,0 0-1,1 0 1,-1 0 0,0 0-1,2-2 34,0 1-1,-1 0 0,1 0 0,0 0 1,0 0-1,0 0 0,0 0 0,0 1 1,0-1-1,1 1 0,-1-1 0,0 1 1,0 0-1,3 0 0,16-3 140,-18 2-201,8-2 28,0 0-1,1 1 0,18-1 0,-17 3-39,1-1-1,24-5 0,-24 4-8,-1 0 0,28-1 1,303 3 1565,-343 0-1506,1 0 1,-1 1 0,1-1 0,-1 0 0,1 0-1,-1 1 1,0-1 0,1 1 0,-1-1 0,1 1 0,-1 0-1,0 0 1,0-1 0,1 1 0,-1 0 0,0 0-1,1 2 1,1-1 711,-3 2-815,0-1-1,-1 1 1,1-1 0,-1 1 0,0-1 0,0 1 0,0-1 0,-3 7 0,-4 10-5,4-6 6,0 0 1,-1 16 0,-19 61-21,8-33 254,5-23 5,-1-1 1,-33 61 0,43-91-181,0 0 14,0-1-1,-1 1 1,1 0-1,-1-1 0,0 0 1,0 0-1,-6 6 1,-3 2 145,4-3-86,7-6-75,0-1 0,0 0 0,0 1 1,0-1-1,-1 0 0,1 1 0,0-1 0,-1 0 0,1 0 0,-1 0 0,1 0 0,-1-1 0,1 1 1,-1 0-1,0-1 0,0 1 0,1-1 0,-1 1 0,0-1 0,0 0 0,1 0 0,-1 1 1,0-1-1,0-1 0,1 1 0,-1 0 0,0 0 0,0-1 0,1 1 0,-1-1 0,-3-1 1,-3-1 18,0 0 1,-1-1-1,2 0 1,-1-1-1,0 0 1,1 0-1,0-1 1,0 1 0,-12-15-1,3 1 171,1-2 0,-19-32 0,30 47-179,0 0 3,0-1-1,1 0 0,-3-7 0,-1-25 56,2 18-35,3 12-52,0-1 0,1 1 1,-1-12-1,2-51-2100,0 44 1173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6880,'12'-23'2229,"-12"23"-2186,0-1 0,0 1 0,1-1 0,-1 1 0,0 0 0,0-1 0,1 1 0,-1 0 0,0 0 0,1-1 0,-1 1 0,1 0 0,-1-1 0,0 1 0,1 0 0,-1 0 0,1 0 0,-1 0-1,0 0 1,1-1 0,-1 1 0,1 0 0,-1 0 0,1 0 0,-1 0 0,1 0 0,-1 0 0,0 0 0,1 0 0,-1 0 0,1 1 0,-1-1 0,1 0 0,0 0 0,0 0 67,0 0-1,0 1 1,0-1-1,0 0 1,0 0 0,0 0-1,-1 1 1,1-1-1,0 0 1,0 1-1,0-1 1,0 1 0,0-1-1,0 1 1,-1 0-1,1-1 1,0 1 0,0 0-1,-1-1 1,1 1-1,-1 0 1,1 0-1,-1 0 1,2 1 0,6 25 289,-5-14-141,-2-11-242,0 0 0,0 0-1,-1 0 1,1 0 0,-1 0-1,0 0 1,1 0 0,-1 0-1,0 0 1,0 0 0,0 0-1,0 0 1,-1 1 0,1-1-1,-1 0 1,0 2 0,-1 3 0,-6 35 50,6-32-53,0 1 0,0-1 0,-1-1 0,0 1 0,-5 10 0,7-18-18,1 1-1,-1-1 1,1 1 0,-1-1-1,1 1 1,0 0 0,0-1-1,0 1 1,0 0 0,1-1-1,-1 1 1,1-1 0,0 4-1,1-5 13,1 0 0,-1-1 0,0 1 1,0-1-1,1 1 0,-1-1 0,0 0 0,1 0 0,-1 0 0,0 0 0,4-1 0,3 1-140,27-1-828,-12 0-1483,39 5-1,-52-2 1597,-1 0 0,13 6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6656,'0'0'3008,"14"0"-2624,-1 0 576,1 14-608,14-28 192,0 14-288,0-14-608,14 14 192,-14-14-2560,0 14 1504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7648,'-14'14'3456,"-14"28"-3008,28-14 960,0 0-864,-14 0 192,14 14-416,-14 13-352,0-13 0,14 0-1536,0 0 832,0 0-2784,0-14 1984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4320,'-14'0'1952,"0"0"-1696,0 14 1280,0-14-896,-14 27 1344,-14 15-1120,-14 14 992,1 28-1056,-15 28 640,28-15-832,-14 43 287,42-15-511,28 1 352,14-28-416,28-1-2208,28-13 1025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349 281 1568,'40'-37'923,"-25"28"-305,0 0-202,-4-2 3,-1 1 0,0-1-1,-1-1 1,0 0-1,9-16 1,-17 25-345,0 1-1,0-1 1,-1 1-1,1-1 1,-1 1-1,0-1 1,0 1-1,0-1 1,0 0-1,-1-3 1,1-4 72,-1 1-95,0 1-1,-1-1 1,0 0 0,0 1 0,-4-9 0,3 9-26,3 6-28,-1 0 0,0 0 0,0 1 0,-1-1 0,1 0 0,0 0 0,-1 0-1,1 1 1,-1-1 0,1 1 0,-1-1 0,0 1 0,0 0 0,0-1 0,0 1 0,1 0-1,-1 0 1,-1 1 0,1-1 0,0 0 0,0 1 0,0-1 0,0 1 0,0-1-1,-1 1 1,1 0 0,0 0 0,0 0 0,-3 1 0,-3-1-32,1 1 0,-1 1 0,1-1 0,-1 1 0,1 0 0,0 1 0,-9 4 0,4 0 75,0 1 1,0 0-1,1 1 0,0 0 1,0 1-1,1 0 0,0 1 0,-8 12 1,13-15 46,1 0-1,0 1 1,1 0 0,0 0 0,0 0 0,-3 16 0,2-4-23,-1-1-18,1 0 1,1 0-1,1 1 1,0 0-1,2-1 1,4 39-1,0-31-8,0-2-134,0 29-1,-5-34 32,0-13 37,1-1 1,0 1-1,1 0 1,2 12 0,-2-16 30,0-1 0,0 0 0,-1 1 0,1-1 0,-1 1 0,0-1 0,1 1 0,-2-1 0,1 1 0,0-1 0,-1 0 0,1 1 0,-3 5 0,2-7 16,0 1-1,-1-1 0,1 1 0,-1-1 0,1 0 1,-1 0-1,0 0 0,0 0 0,0 0 1,0 0-1,0 0 0,0 0 0,0-1 0,-1 1 1,1-1-1,0 0 0,-1 0 0,1 0 0,-5 1 1,-8 5-53,8-4-107,0 0 0,0-1 1,-1 0-1,1-1 0,0 1 0,-1-1 1,1-1-1,-1 0 0,-8 0 0,14 0 114,0 0 1,0-1-1,0 1 0,0-1 1,0 1-1,0-1 0,0 0 1,0 0-1,0 0 0,0 0 1,0 0-1,0 0 0,1-1 1,-1 1-1,0 0 0,1-1 1,-1 1-1,1-1 0,-2-2 1,1 1-38,0 1 0,0 0 0,0 0 0,-1 0 0,1 0 0,-5-2 0,3 1-59,-5-1 41,9 4 84,0 0 0,0-1 0,0 1 0,0 0 0,0 0-1,-1 0 1,1-1 0,0 1 0,0 0 0,0 0 0,0 0 0,0-1 0,0 1 0,0 0 0,0 0 0,0 0 0,0-1 0,0 1-1,0 0 1,0 0 0,0 0 0,0-1 0,0 1 0,0 0 0,0 0 0,1 0 0,-1-1 0,0 1 0,0 0 0,0 0 0,0 0-1,0 0 1,0-1 0,1 1 0,-1 0 0,0 0 0,0 0 0,0 0 0,1 0 0,-1-1 3,0 1 0,0 0 0,1-1 0,-1 1 0,0 0 0,1 0 0,-1 0 0,0-1 0,1 1 1,-1 0-1,0 0 0,1 0 0,-1 0 0,1 0 0,-1-1 0,0 1 0,1 0 0,-1 0 0,1 0 0,-1 0 0,0 0 0,1 0 1,-1 1-1,1-1 0,-1 0 0,0 0 0,1 0 0,-1 0 0,0 0 0,1 0 0,-1 1 0,0-1 0,1 0 0,-1 0 0,0 1 1,1-1-1,-1 0 0,0 0 0,1 1 0,-1-1 0,0 0 0,0 1 0,1-1 0,9 19 305,-8-14-235,24 25 277,-21-22-295,0-1 0,0 1 1,-1 0-1,0 0 0,-1 1 0,0-1 0,0 1 1,-1-1-1,0 1 0,0 0 0,-1 0 1,0 0-1,-1 0 0,0 13 0,-7 32 477,-12 69 372,2-15-491,4-21-323,8-67-84,3-13 23,0 0 1,0 0 0,1 1-1,-1 7 1,2-13-40,0-1 0,0 1 0,1 0 0,-1 0 0,0-1 0,1 1 0,-1 0 0,1 0 0,-1-1 0,1 1 0,0-1 0,-1 1 0,1 0 0,0-1 0,0 0 0,0 1 0,1-1-1,-1 1 1,0-1 0,0 0 0,3 2 0,22 11-114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5888,'0'12'1898,"0"-10"-186,-2-2-1317,-4 0-118,6 0-246,0 0 1,0 0-1,-1 0 1,1 0-1,0 0 0,0 0 1,-1 0-1,1 0 1,0 0-1,0 0 1,-1 0-1,1 0 0,0 0 1,0 0-1,-1 1 1,1-1-1,0 0 1,0 0-1,-1 0 0,1 0 1,0 0-1,0 1 1,0-1-1,-1 0 0,1 0 1,0 1-1,-1 0 18,0 1-1,1-1 0,-1 1 1,0-1-1,0 1 1,-1-1-1,1 0 0,0 0 1,0 1-1,0-1 0,-1 0 1,1 0-1,-1 0 0,1 0 1,-1-1-1,1 1 0,-1 0 1,1-1-1,-3 1 1,-39 14 589,16-9-351,-13 4 108,32-7-311,-1 0-1,1-1 1,-1 0-1,1 0 1,-1-1 0,1 0-1,-1-1 1,-9 0-1,14 0-79,1 0-1,-1 1 0,1-1 1,-1 1-1,1 0 1,0 0-1,0 0 0,-1 0 1,1 0-1,-5 4 1,6-5 1,0 1 0,1-1 0,-1 1 0,0-1 0,0 0 0,0 1 0,0-1 0,1 0 0,-1 0 0,0 0 0,-2-1 0,-14 1-385,18 1 353,0 0 0,-1-1 1,1 1-1,0 0 0,0 0 1,0 0-1,0-1 0,1 1 1,-1 0-1,0 0 0,0-1 1,0 1-1,1 0 0,-1 0 1,0-1-1,1 2 0,9-2-45,-2 1 82,1-2 0,-1 1 0,11-2 0,40-12 45,45-12-611,-62 15 307,-35 10 225,0-1 0,0 0 1,0 0-1,11-5 0,-18 6 24,1 1 0,-1 0 1,1 0-1,-1 0 0,1-1 0,0 1 0,-1 0 1,1 0-1,-1 0 0,1 0 0,-1 0 1,1 0-1,-1 0 0,1 0 0,0 0 0,-1 0 1,1 1-1,-1-1 0,1 0 0,0 0 1,-1 1 7,1-1 0,-1 1 0,0-1 0,0 1 0,1-1 1,-1 1-1,0-1 0,0 1 0,0-1 0,1 1 1,-1-1-1,0 1 0,0-1 0,0 1 0,0-1 1,0 1-1,0-1 0,0 1 0,0-1 0,0 1 1,0-1-1,-1 1 0,1-1 0,0 1 0,0-1 0,0 1 1,-1-1-1,1 1 0,0-1 0,0 1 0,-1 0 1,-4 7 157,0 1-37,1 0 0,0 0 0,-4 14 0,-34 191 250,-7 72-179,42-251-91,1-11-75,-1 1 1,0-1-1,-2-1 0,-20 37 0,4-7-2,12-25 79,0-1 1,-21 32-1,27-50-25,1 0 1,-1-1 0,0 0-1,-1 0 1,0-1-1,0 0 1,-1 0 0,0-1-1,-16 9 1,23-14-89,-1 0 1,0 1-1,1-2 1,-1 1-1,0 0 1,1-1-1,-1 1 0,0-1 1,0 0-1,1 1 1,-1-1-1,0-1 1,0 1-1,1 0 1,-1-1-1,0 1 1,1-1-1,-1 0 0,0 0 1,1 0-1,-1 0 1,1-1-1,-1 1 1,1-1-1,0 1 1,0-1-1,-1 0 0,1 0 1,1 0-1,-4-4 1,2 3-46,1-1 1,0 0-1,0-1 1,0 1-1,1 0 1,-1-1-1,1 1 1,0-1-1,0 1 1,0-7-1,0-10-3,2-22-1,0 12 141,-1 17-120,0 1-1,1 0 1,1-1-1,0 1 1,0 0-1,8-19 1,0 4-18,2 0 0,1 1 0,2 0 0,30-42 0,-39 61 10,4-5-29,0 1 0,1 0 0,0 0 0,1 1 0,0 0 0,16-10 0,-2 7-167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6656,'0'1'447,"0"-1"-368,0 1 0,-1-1 0,1 1 1,0-1-1,0 1 0,0-1 0,0 1 0,0-1 1,0 1-1,0-1 0,0 1 0,0-1 0,0 1 1,0-1-1,0 1 0,0-1 0,1 1 0,-1-1 1,0 1-1,0-1 0,1 1 0,-1-1 0,0 0 1,0 1-1,1-1 0,-1 1 0,0-1 0,1 0 0,-1 1 1,1-1-1,0 1 0,17 8 508,-17-9-469,0 1 1,0-1 0,-1 1-1,1-1 1,0 0-1,0 1 1,0-1 0,0 0-1,0 0 1,0 1-1,-1-1 1,1 0 0,2 0-1,4 1 152,9 8 424,-12-6-531,0-1 0,0 0 0,-1 0 1,7 3-1,2-3 64,-10-1-195,0-1 0,0 0 0,0 1 1,0 0-1,0-1 0,0 1 0,-1 0 0,1 0 0,0 0 0,0 0 1,-1 0-1,1 1 0,1 1 0,3 2 45,-3-2-21,0 0 0,0 0 0,0 0-1,4 7 1,-6-9-40,-1 0-1,1 0 1,-1 0-1,1 1 1,-1-1-1,0 0 1,0 0 0,1 0-1,-1 1 1,0-1-1,0 0 1,0 0-1,0 0 1,0 1 0,0-1-1,0 0 1,-1 0-1,1 0 1,0 1-1,-1-1 1,0 2 0,-5 12 185,-4 7 40,-1-17 44,10-5-258,0 1-1,1-1 0,-1 0 0,0 1 0,0-1 0,0 0 0,1 1 0,-1-1 0,0 1 0,1-1 0,-1 1 0,0-1 0,1 1 0,-1 0 0,1-1 0,-1 1 1,1 0-1,-1-1 0,1 1 0,-1 0 0,0 1 0,-11 9 457,0 0-181,12-11-301,0 1 1,0-1-1,0 0 1,0 0 0,0 0-1,-1 0 1,1 0 0,0 0-1,0 0 1,0 1 0,0-1-1,0 0 1,0 0 0,0 0-1,0 0 1,1 0 0,-1 0-1,0 0 1,0 1-1,0-1 1,0 0 0,0 0-1,0 0 1,0 0 0,0 0-1,0 0 1,0 0 0,0 0-1,0 1 1,0-1 0,0 0-1,1 0 1,-1 0 0,0 0-1,0 0 1,0 0-1,0 0 1,0 0 0,0 0-1,12 2 7,14-2 323,-13 1-294,-1-1 1,0-1-1,17-2 0,-6-6-730,-19 8 571,0 1 0,0-1 0,0 1 0,0-1 0,7 2 0,11-1-1684,-21 0 1653,0 0 0,0 0 1,1 0-1,-1 0 0,0 0 1,0 0-1,1 0 0,-1-1 1,0 1-1,0 0 0,0-1 1,0 1-1,1-1 0,-1 1 1,0-1-1,0 1 0,0-1 1,0 0-1,0 0 0,0 1 1,0-1-1,-1 0 0,2-2 1,8-1-1843,-6-5-1546,-3 8 3367,-1 1 0,1 0 1,0-1-1,0 1 0,-1 0 1,1 0-1,0-1 0,-1 1 0,1 0 1,0 0-1,0 0 0,-1 0 1,3 0-1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12 7808,'-24'-12'2506,"24"12"-2447,0 0 0,-1 1 0,1-1 0,-1 0 0,1 0 0,0 0-1,-1 1 1,1-1 0,0 0 0,-1 0 0,1 1 0,0-1 0,-1 0-1,1 1 1,0-1 0,0 1 0,0-1 0,-1 0 0,1 1 0,0-1-1,0 1 1,0-1 0,0 0 0,0 1 0,-1-1 0,1 1 0,-3 1 271,-12 1 812,8-1-910,0 0-76,0 0-1,1 1 1,-1-1-1,1 1 1,0 1 0,0-1-1,-7 6 1,-8 9-70,1 1 1,1 0-1,0 2 1,2 0-1,1 1 1,0 0-1,2 1 1,-21 45 0,2 13-77,20-53-18,-9 19-5,17-29 22,0 0 0,2 1 1,0 0-1,0 0 0,2 32 1,1-25 1,2 1 0,1 0 1,8 35-1,-10-56-213,1 0 0,0 1 0,0-1 0,1 0 0,0 0 0,0-1 0,0 1 0,1-1 0,-1 1 0,1-1-1,1 0 1,-1-1 0,1 1 0,-1-1 0,1 0 0,1 0 0,5 3 0,-9-6 62,0 0 1,1 0-1,-1 0 0,1-1 0,-1 1 1,1-1-1,-1 0 0,1 0 0,2 0 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7296,'0'35'2368,"-2"-21"-1440,-1-6-604,1 1 1,0-1-1,0 1 0,1-1 1,0 15-1,1-15-101,0-5-149,1-1 0,-1 1 0,0-1-1,0 1 1,0 0 0,0-1 0,-1 1 0,1 0-1,-1-1 1,-1 4 0,-2 1 200,3-6-226,0 0-1,0 1 1,1-1-1,-1 0 1,0 1-1,1-1 1,-1 0-1,1 1 0,-1-1 1,1 1-1,0-1 1,0 1-1,0 1 1,0 6 359,-3-16-324,-3 3-28,6 4-50,0 0-1,-1 0 1,1-1-1,0 1 0,-1 0 1,1 0-1,-1-1 1,1 1-1,0 0 1,0-1-1,-1 1 1,1 0-1,0-1 0,0 1 1,-1-1-1,1 1 1,0 0-1,0-1 1,0 1-1,0-1 1,-1 1-1,1 0 1,0-1-1,0 1 0,0-1 1,0 1-1,0-1 1,0 1-1,0-1 1,0 1-1,1-1 1,-1-83 80,0 83-74,0 0 0,0 1 0,0-1 0,0 0 0,0 0 0,0 1 0,1-1 0,-1 0 1,0 0-1,1 1 0,-1-1 0,0 0 0,1 1 0,-1-1 0,1 0 0,-1 1 0,1-1 0,-1 1 0,1-1 0,0 1 0,0-1 0,18-8 159,-5 3-274,42-20-4605,-28 12 2880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7392,'-28'-28'3360,"28"14"1152,14 14-4160,14 0-192,-14 0-96,14-14-2080,14 14 1088</inkml:trace>
  <inkml:trace contextRef="#ctx0" brushRef="#br0" timeOffset="1">335 447 8064,'0'28'3648,"-14"14"-3168,0-14 992,14-14-896,-14 41-96,0-27-288,0 14-224,0 0 0,0-14-128,0 14 96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6976,'-35'23'2256,"34"-23"-2219,1 0-1,-1 1 1,1-1 0,-1 1 0,0-1 0,1 0 0,-1 1 0,1-1 0,-1 1 0,1-1-1,0 1 1,-1 0 0,1-1 0,0 1 0,-1-1 0,1 1 0,0 0 0,-1-1 0,1 1-1,0 0 1,0-1 0,0 1 0,0 1 0,-11 34 699,-1-1 0,-19 38 0,6-3 187,24-68-865,0 0 1,1 0 0,-1 0 0,1 0 0,0 0-1,0 0 1,0 0 0,0 4 0,0-3 126,0-3-179,0 1 0,0-1 0,0 0 0,0 0 0,0 0 0,0 0-1,0 0 1,0 0 0,0 0 0,0 0 0,0 0 0,0 0 0,0 0 0,0 0 0,0 1 0,0-1-1,0 0 1,0 0 0,0 0 0,0 0 0,0 0 0,0 0 0,0 0 0,0 0 0,0 0-1,0 0 1,0 0 0,0 0 0,0 0 0,0 0 0,0 1 0,0-1 0,0 0 0,0 0 0,0 0-1,-1 0 1,1 0 0,0 0 0,0 0 0,0 0 0,0 0 0,0 0 0,0 0 0,0 0-1,0 0 1,0 0 0,0 0 0,0 0 0,0 0 0,-1 0 0,1 0 0,0 0 0,0 0 0,0 0-1,0 0 1,0 0 0,0 0 3,0 0 0,-1 0 0,1 0 0,0 0 0,0 0 0,0 0 0,0 0 0,-1 0 0,1 0 0,0 0 0,0 0 1,0-1-1,0 1 0,-1 0 0,1 0 0,0 0 0,0 0 0,0 0 0,0 0 0,0 0 0,-1 0 0,1-1 0,0 1 0,0 0 0,0 0 0,0 0 0,0 0 0,0 0 0,0-1 0,0 1 0,0 0 0,-1 0 0,1 0 0,0 0 0,0 0 0,0-1 0,0 1 0,0 0 0,0 0 0,0 0 0,0-1 0,3-10 279,1-15 149,-4 24-412,0 1 0,1-1 0,-1 0 0,0 1-1,1-1 1,-1 1 0,1-1 0,-1 1 0,1-1 0,0 1-1,-1 0 1,1-1 0,0 1 0,0 0 0,0-1 0,0 1 0,0 0-1,3-2 1,9-12 58,-6 5-59,15-22 53,-21 29-66,1 1 0,1 0 0,-1-1 0,0 1 1,0 0-1,1 1 0,-1-1 0,1 0 0,0 1 1,3-2-1,64-16-2806,-44 10-101,2 6 886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8480,'0'0'3840,"14"0"-2752,0 0-928,0 14 128,0-14-160,14 14-1056,0 0 512</inkml:trace>
  <inkml:trace contextRef="#ctx0" brushRef="#br0" timeOffset="1">308 1 8800,'0'0'4000,"-14"28"-3488,0-15-128,14 1-320,0 14 32,0 0-32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7456,'0'0'253,"0"-8"836,0 8-1050,0 0 1,0 0 0,0 0-1,0-1 1,0 1 0,0 0-1,0 0 1,0 0 0,0 0-1,0 0 1,0-1 0,0 1-1,0 0 1,0 0 0,0 0-1,0 0 1,1 0 0,-1-1-1,0 1 1,0 0 0,0 0-1,0 0 1,0 0 0,0 0-1,0 0 1,0 0 0,0 0-1,1-1 1,-1 1 0,0 0-1,0 0 1,0 0 0,0 0 0,0 0-1,1 0 1,-1 0 0,0 0-1,0 0 1,0 0 0,0 0-1,0 0 1,1 0 0,-1 0-1,0 0 1,0 0 0,0 0-1,0 0 1,0 0 0,1 0-1,-1 0 1,11 5 169,-7-4 7,1 0-1,-1 1 1,0 0-1,0 0 1,0 1 0,0-1-1,0 1 1,5 4-1,17 16 377,-18-15-456,0-1 0,-1 1 0,0 0-1,0 0 1,0 1 0,-1 0 0,-1 0 0,0 1-1,8 18 1,-2 3 201,14 58 0,-18-56-311,-3 0-1,0 1 0,-2 47 1,-2-64-50,-1-1 0,0 1 0,-4 22 0,-18 29 8,13-41 16,0 2-1,-15 37-9,13-41-11,-19 25 0,25-41 15,-2 5-144,-2 0 0,0 0 0,0-1 0,-1 0 0,-1-1 0,0-1 0,-15 12 0,-29 19-543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10048,'28'14'4544,"28"0"-3936,-42-14 288,14 0-608,0 0-1024,14 14 384,-28-14-3488,14 14 2112</inkml:trace>
  <inkml:trace contextRef="#ctx0" brushRef="#br0" timeOffset="1">28 196 8064,'-28'14'3648,"70"-14"-3168,-14 0 224,0 0-480,28 0-736,-14-14 288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6976,'-28'0'3168,"42"0"-1248,0 0-1312,0 0 416,0 0-640,28 0 0,-14 0-224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210 252 5824,'-8'-4'782,"1"0"1,0 0 0,-11-10-1,18 14-764,0 0-1,0 0 1,0 0-1,0 0 1,0 0-1,0 0 1,0 0-1,0-1 1,0 1-1,0 0 1,0 0-1,0 0 1,-1 0-1,1 0 1,0 0-1,0 0 1,0 0-1,0 0 1,0 0-1,0 0 1,0 0-1,0 0 1,0 0-1,-1 0 1,1 0-1,0 0 1,0 0-1,0 0 1,0 0-1,0 0 1,0 0-1,0 0 1,-1 0-1,1 0 1,0 0-1,0 0 1,0 0-1,0 0 1,0 0-1,0 0 1,0 0-1,0 0 1,0 0-1,-1 0 1,1 0-1,0 0 1,0 0-1,0 0 1,0 0-1,0 1 1,0-1-1,0 0 1,0 0-1,0 0 1,0 0-1,0 0 1,-28 17 2099,19-10-1855,1 0 0,0 1 0,1 0 0,0 1 0,0 0 0,1 0 0,-7 13 0,10-18-205,-45 102 626,43-92-685,1 0 0,0-1 0,1 1-1,1 0 1,0 1 0,0 14 0,2-13-22,1 28 44,-1-42-16,0 0 1,0 0-1,1 0 0,-1 0 1,1 0-1,-1-1 1,1 1-1,0 0 0,0 0 1,0 0-1,0-1 1,0 1-1,0 0 0,0-1 1,0 1-1,1-1 0,1 2 1,-1-2 0,1 0 0,0 0 0,0 0 0,0 0 0,0 0 0,0-1 0,0 0 0,-1 1 0,1-1 0,0 0 0,0 0 0,0-1 0,0 1 0,5-2 0,-2 1-115,0-1-1,1 1 1,-1-2 0,0 1-1,8-5 1,-8 3-23,1-1-1,-1 0 1,10-10-1,7-7-110,-20 20 234,1-1 0,-1 0 0,0 0 1,0 0-1,0 0 0,-1 0 0,1 0 0,-1-1 1,0 0-1,0 1 0,0-1 0,0 0 1,-1 0-1,1 0 0,0-4 0,1-1 7,-1 3 10,0 1 0,-1-1 0,0 0 0,0 0 0,0 0 0,0 1 0,-1-1 0,0 0 0,-1 0 0,1 0 0,-3-9 0,0-6 26,-3-33 207,-18-76 0,21 118-90,-4-13 203,1-1 0,1-1 0,-2-50 1,7 67-330,-1 7-31,1-1 1,0 1-1,1-1 0,-1 1 1,0-1-1,1 1 1,1-5-1,-2 7 3,1 0-1,-1 0 0,1 1 0,0-1 0,-1 0 0,1 0 0,0 0 0,0 0 0,0 1 0,-1-1 1,1 0-1,0 1 0,0-1 0,0 0 0,0 1 0,0-1 0,0 1 0,0 0 0,1-1 0,-1 1 1,0 0-1,0 0 0,0 0 0,0-1 0,0 1 0,0 0 0,2 1 0,15-1 153,-5-1-549,0 1 0,0 1-1,0 0 1,-1 1 0,1 0-1,20 7 1,14 5-2911,-15 0 1019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8128,'-19'-1'1442,"13"1"-1079,0-1 1,1 1-1,-1 0 0,0 0 0,1 1 1,-1 0-1,0 0 0,1 0 1,-1 1-1,1-1 0,-1 1 1,-7 5-1,12-6-330,-3 1 29,1 0 1,-1 0-1,1 1 0,0 0 1,0 0-1,0 0 1,0 0-1,1 0 0,-1 0 1,1 1-1,0-1 1,0 1-1,-2 3 1,-16 41 75,-25 93 1,36-105-7,2 1 0,-4 53 0,5-39 0,2-21-71,2-17-71,0 1 0,1 0 0,0 0 0,2 22 0,13 36-1836,-14-71 1684,1 1-1,-1-1 0,0 0 0,1 1 1,-1-1-1,1 0 0,0 1 0,-1-1 1,1 0-1,0 0 0,0 1 1,0-1-1,-1 0 0,1 0 0,0 0 1,1 0-1,-1 0 0,0 0 1,0-1-1,0 1 0,1 0 0,-1-1 1,0 1-1,1 0 0,-1-1 0,0 0 1,1 1-1,-1-1 0,1 0 1,-1 0-1,0 1 0,1-1 0,-1 0 1,1-1-1,-1 1 0,1 0 1,-1 0-1,0-1 0,1 1 0,-1 0 1,0-1-1,1 0 0,-1 1 1,2-2-1,-1 0-74,0 0 0,0 0 0,-1 1 1,1-2-1,-1 1 0,1 0 0,-1 0 0,0 0 1,2-3-1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5568,'-10'0'2057,"20"0"2147,-8 0-2535,-1 0-1597,-1 0 0,1 0-1,-1 0 1,1 0 0,-1 0-1,1 0 1,-1-1 0,1 1-1,-1 0 1,0 0 0,1 0-1,-1-1 1,1 1 0,-1 0 0,1 0-1,-1-1 1,0 1 0,1 0-1,-1-1 1,1 1 0,-1-1-1,0 1 1,1-1 0,-1 0-8,1 1 1,-1-1-1,0 1 1,1-1-1,-1 1 1,1-1-1,-1 1 1,1-1-1,-1 1 1,1 0-1,-1-1 1,1 1-1,0 0 1,-1-1-1,1 1 1,-1 0-1,1 0 1,0-1-1,-1 1 1,1 0-1,0 0 1,-1 0-1,1 0 1,0 0-1,1 0 88,-1 0 0,1 0-1,-1 0 1,1-1-1,-1 1 1,1-1-1,-1 1 1,1-1 0,-1 1-1,0-1 1,3-1-1,6-3 89,29-9 411,-34 13-825,0-1 1,0 2-1,-1-1 1,1 0-1,0 1 0,0 0 1,0 0-1,7 2 1,6-1-2302,-4-1-683,0 0 1020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15 322 6720,'-12'23'2170,"12"-22"-2109,0-1 0,-1 1-1,1 0 1,0 0-1,0-1 1,-1 1-1,1 0 1,0-1 0,0 1-1,0 0 1,0 0-1,0-1 1,0 3-1,0 118 2495,0-118-2508,1 1-1,0 0 1,-1 0 0,1-1 0,0 1-1,2 3 1,-3-6-22,1 0 0,-1 0 1,1 1-1,-1-1 0,1 0 0,-1 0 0,1 0 1,-1 0-1,1-1 0,0 1 0,0 0 0,-1 0 1,1 0-1,0 0 0,0-1 0,0 1 0,0-1 1,0 1-1,0 0 0,0-1 0,0 1 0,2 0 1,0-4 144,-3 3-151,0-1 1,1 0-1,-1 1 1,1-1-1,-1 1 0,1 0 1,-1-1-1,1 1 1,-1-1-1,1 1 1,0 0-1,-1-1 0,1 1 1,-1 0-1,1 0 1,0-1-1,-1 1 1,1 0-1,0 0 0,-1 0 1,1 0-1,0 0 1,-1 0-1,2 0 1,-1 0-10,0 0 0,-1 0 0,1-1 0,0 1 0,-1 0 0,1-1 1,-1 1-1,1-1 0,0 1 0,-1-1 0,1 1 0,-1-1 0,1 1 0,-1-1 1,1 1-1,-1-1 0,0 1 0,1-1 0,-1 0 0,0 1 0,0-1 0,1 0 1,-1 1-1,0-1 0,0 0 0,0 1 0,0-1 0,0 0 0,0 0 1,0 1-1,0-2 0,0-34 257,0 20-170,1 3 10,1 0 1,1 1 0,-1-1 0,2 0 0,0 1 0,1-1 0,6-11 0,-1 0-17,-7 18-55,0 0 0,0 0 0,1 0 0,0 0 0,0 0 0,0 1 0,10-10 0,-7 9-167,0 0-1,0 1 1,0-1 0,1 1-1,11-5 1,15-10-2937,-9 6 1378</inkml:trace>
  <inkml:trace contextRef="#ctx0" brushRef="#br0" timeOffset="1">294 1 9056,'-14'0'4640,"28"0"-3488,0 0-768,0 0-224,0 0-1088,0 0 512,14 0-4288,14 14 2592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8800,'14'28'4000,"14"-28"-3488,0 0 96,0 0-448,14-14-224,-1 14 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2 196 7296,'0'0'3296,"0"2"-2731,0 0-480,0-1 1,1 0-1,-1 0 0,0 0 1,0 0-1,1 0 1,-1 0-1,1 1 0,-1-1 1,1 0-1,-1 0 0,2 1 1,-1 0-11,0 0 1,0-1-1,0 1 0,0 0 1,-1 0-1,1 0 1,0-1-1,-1 1 0,1 0 1,-1 0-1,0 0 0,0 0 1,0 3-1,0 253 1536,0-256-1414,0-4 38,0 1-233,0 1 0,0-1 0,0 1 0,0 0 1,0-1-1,0 1 0,0-1 0,0 1 0,0-1 0,0 1 0,-1-1 0,1 1 1,0 0-1,0-1 0,-1 1 0,1-1 0,0 1 0,0 0 0,-1-1 1,1 1-1,0 0 0,-1-1 0,1 1 0,-1 0 0,0-1 0,1 1-9,-1-1-1,1 1 1,-1 0 0,0-1-1,1 1 1,-1-1-1,1 0 1,-1 1-1,1-1 1,0 1-1,-1-1 1,1 0-1,0 1 1,-1-1-1,1 0 1,0 1-1,0-1 1,-1 0-1,1 1 1,0-1 0,0 0-1,0 0 1,0 1-1,0-1 1,0-1-1,0-33 96,-2 16 40,2-1-1,1 1 0,3-21 1,5 19-16,-6 10-67,-2 8-30,0-1 0,0 1 0,0-1 0,1 1 0,-1-1 0,1 1 0,2-3 0,8-18 65,-12 22-71,0 2-16,1-1-1,-1 1 1,0-1-1,0 0 1,0 1-1,0-1 1,0 0-1,0 1 1,1-1-1,-1 1 1,0-1-1,1 1 1,-1-1-1,0 1 1,1-1-1,-1 1 1,1-1-1,-1 1 1,0-1-1,1 1 1,-1-1-1,1 1 1,0 0-1,-1-1 1,1 1-1,0-1 1,5-1-136,-5 1 77,0 1 1,0-1-1,0 0 1,-1 1-1,1-1 1,0 0-1,0 1 1,-1-1-1,1 0 1,0 0-1,-1 0 1,1 0-1,-1 0 0,1 0 1,-1 0-1,1 0 1,-1-1-1,4-8-1453,8-4 53</inkml:trace>
  <inkml:trace contextRef="#ctx0" brushRef="#br0" timeOffset="1">72 15 7232,'0'-14'3680,"14"14"-2080,0 0-1344,0 14-224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8064,'0'0'3648,"-14"0"-3168,14 14 1792,0 0-1632,-14 0-384,14 0-160,0 0-64,0 0-960,0 0 512,14 0-5664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9312,'14'42'4192,"0"28"-3616,-14-14 1568,0 0-1281,0 41 705,0-13-896,-28 14-128,1-15-320,-29 1-640,0-28 224,-14 14-4799,14-14 2751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5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211 349 3648,'0'0'164,"-1"0"-62,1 0 1,-1 1-1,0-1 0,0 0 0,1 0 1,-1 0-1,0 0 0,1 0 1,-1-1-1,0 1 0,0 0 0,1 0 1,-1 0-1,0-1 0,1 1 1,-1 0-1,-1-1 0,2-5 711,0 9-175,17-24 1063,-8 19-1312,-7 2 65,7-10 55,-6 9-426,-1-2 114,-2-11 971,0 3-453,2-1-145,2 9-300,2-1-92,-2-5 30,8 1-55,-11 8-144,0 0 1,-1-1 0,1 1 0,0 0-1,0-1 1,0 1 0,-1-1-1,1 1 1,0-1 0,-1 0 0,1 1-1,-1-1 1,1 0 0,0 1-1,-1-1 1,1 0 0,-1 0-1,0 1 1,1-1 0,-1 0 0,0 0-1,1 0 1,-1 0 0,0 0-1,0 1 1,0-1 0,0 0-1,0 0 1,0 0 0,0-2 0,0 3-2,0-1 1,0 1 0,0-1 0,0 0 0,0 1 0,0-1-1,0 1 1,0-1 0,1 0 0,-1 1 0,0-1 0,0 1-1,1-1 1,-1 1 0,0-1 0,0 1 0,1-1 0,-1 1 0,1-1-1,-1 1 1,0-1 0,1 1 0,-1 0 0,1-1 0,0 1-1,0-1 5,-1 1 0,1 0-1,-1-1 1,1 1 0,-1-1 0,0 1-1,1-1 1,-1 1 0,1-1-1,-1 1 1,0-1 0,1 1-1,-1-1 1,0 1 0,0-1 0,0 1-1,1-1 1,-1 1 0,0-1-1,0 0 1,0 1 0,0-1-1,0 1 1,0-1 0,0 0 0,0-2 19,0 0 1,0 0 0,-1 0 0,1 1 0,-1-1 0,1 0 0,-1 1 0,0-1 0,0 0 0,0 1 0,0-1 0,-1 1 0,1-1 0,-1 1 0,1 0-1,-1 0 1,0 0 0,0 0 0,0 0 0,-3-3 0,3 4-31,1 0 7,0 0 0,0-1 0,-1 1 0,1 0 0,0 0 0,0-1 1,1 1-1,-1 0 0,0-1 0,0 1 0,1-1 0,-1 1 0,1-1 0,-1 1 0,1-1 0,-1-2 1,-1-1 96,0 4-115,1-1 0,0 0 1,0 0-1,0 0 0,0 1 0,0-1 0,0 0 0,0-1 0,1 1 0,-1 0 0,1 0 1,-1 0-1,1 0 0,0 0 0,0-1 0,0 1 0,0-3 0,0 4 10,0 1 0,0-1 0,0 1 0,0-1 0,0 0 0,0 1 0,0-1 0,0 1 0,0-1 0,-1 0 0,1 1 0,0-1 0,0 1 0,-1-1 0,1 1 0,0-1 0,-1 1 0,1-1 0,0 1 0,-1-1 0,1 1 0,-1-1 0,1 1 0,-1 0 0,0-1 0,1 1 14,-1-1-1,1 1 0,-1 0 0,1-1 0,-1 1 0,1-1 1,-1 1-1,1-1 0,0 1 0,-1-1 0,1 1 0,0-1 1,0 1-1,-1-1 0,1 1 0,0-1 0,0 1 0,0-1 1,-1 0-1,1 1 0,0-1 0,0 1 0,0-1 0,0 0 1,0 0-1,0-25 695,0 26-694,-1 0 0,0-1 0,1 1 0,-1 0 0,0-1 0,1 1-1,-1 0 1,0 0 0,1 0 0,-1 0 0,0 0 0,1 0 0,-1 0 0,0 0 0,0 0 0,1 0-1,-2 0 1,1 0 5,1 0-17,-1 0-1,0 0 1,1 0-1,-1 0 1,1 0-1,-1 0 1,0 0 0,1 0-1,-1 0 1,1-1-1,-1 1 1,1 0-1,-1 0 1,1-1-1,-1 1 1,0 0 0,1-1-1,0 1 1,-1 0-1,1-1 1,-1 1-1,1-1 1,-1 1-1,1-1 1,-1 0 0,1 1-5,0-1 1,-1 1 0,1-1 0,0 1 0,-1-1 0,1 1 0,-1-1 0,1 1-1,-1 0 1,1-1 0,-1 1 0,1 0 0,-1-1 0,1 1 0,-1 0 0,1 0 0,-1 0-1,0-1 1,1 1 0,-1 0 0,1 0 0,-1 0 0,0 0 0,1 0 0,-2 0-1,-53 0 194,54 0-194,0 0 0,1 0-1,-1 0 1,1 0-1,-1 0 1,0 0 0,1 0-1,-1 1 1,1-1-1,-1 0 1,0 0 0,1 0-1,-1 1 1,1-1-1,-1 0 1,1 1 0,-1-1-1,1 0 1,-1 1-1,1-1 1,-1 1-1,1-1 1,0 1 0,-1-1-1,1 1 1,-1 0-1,1-1 0,0 1-1,-1-1 1,1 1 0,-1-1 0,1 0 0,0 1 0,-1-1 0,1 1 0,-1-1-1,1 0 1,-1 1 0,0-1 0,1 0 0,-1 0 0,1 1 0,-1-1 0,1 0-1,-1 0 1,0 0 0,1 0 0,-1 0 0,1 0 0,-1 0 0,0 0-1,-2 0 5,0 1-1,0-1 0,0 1 1,0 0-1,0 0 0,1 0 0,-1 0 1,0 0-1,-4 3 0,-2 1 3,5-2-21,0-1 1,1 1-1,-1 0 1,1 0 0,-1 0-1,1 1 1,0-1-1,0 1 1,1-1-1,-5 8 1,3 10 11,-3-14 7,7-7-2,-1 0 0,1 1 0,0-1 0,-1 0 0,1 1 0,-1-1 1,1 1-1,0-1 0,-1 1 0,1-1 0,0 0 0,0 1 0,-1-1 0,1 1 0,0-1 0,0 1 0,0-1 0,0 1 0,0-1 0,-1 1 0,1 0 0,0-1 0,0 1 1,0-1-1,0 1 0,1-1 0,-1 1 0,0 0 0,0 14-95,-1-5 83,1-1 0,0 0 0,0 1 1,3 14-1,4-17-49,-7-7 47,1 0 1,-1 1 0,0-1 0,1 0-1,-1 0 1,0 1 0,1-1 0,-1 0 0,0 1-1,0-1 1,1 1 0,-1-1 0,0 0-1,0 1 1,1-1 0,-1 1 0,0-1 0,0 0-1,0 1 1,0-1 0,0 1 0,0-1-1,0 1 1,0-1 0,0 1 0,0-1 0,0 0-1,0 2 1,0-1-119,0 0 0,0 0 0,0 0 0,0 0-1,0 0 1,0 0 0,0 0 0,1 0 0,-1 0 0,0 0-1,1 0 1,-1 0 0,1 0 0,-1 0 0,1 0 0,0 0-1,-1 0 1,1 0 0,0 0 0,0-1 0,-1 1-1,1 0 1,0-1 0,0 1 0,0 0 0,1 0 0,12 1-5056,0-2 1451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42 2400,'3'0'779,"-1"0"-721,1-1 0,-1 0 1,1 1-1,0-1 0,-1 0 1,1 0-1,-1 0 0,0-1 1,1 1-1,3-3 0,-4 2 56,1 0 0,-1 1 1,1-1-1,-1 1 0,1-1 0,0 1 0,0 0 0,0 0 0,0 1 0,0-1 0,3 0 0,-5 1-62,-1 0-1,1 0 0,0 0 1,-1 0-1,1 0 1,0 0-1,-1 0 1,1-1-1,0 1 0,-1 0 1,1 0-1,-1-1 1,1 1-1,-1 0 0,1-1 1,0 1-1,-1 0 1,1-1-1,-1 1 1,1-1-1,-1 1 0,0-1 1,1 1-1,0-2 1,-1 2-4,0 0 1,0-1 0,1 1-1,-1-1 1,0 1 0,1 0-1,-1-1 1,0 1 0,1 0-1,-1-1 1,1 1 0,-1 0-1,1-1 1,-1 1 0,1 0-1,-1 0 1,1 0-1,-1-1 1,1 1 0,-1 0-1,1 0 1,-1 0 0,2 0-1,5 2 475,4 3-371,-7-4-28,1 1 0,0 0-1,-1 0 1,1 1 0,-1-1-1,0 1 1,5 3-1,1 4 119,-3-4-24,-1 1 0,1 0 0,8 12 0,-14-17-182,0 1-1,1-1 1,-1 0 0,0 1-1,0-1 1,-1 1-1,1-1 1,0 1 0,-1 0-1,1-1 1,-1 1-1,0-1 1,0 1 0,0 0-1,0-1 1,-1 1-1,0 3 1,-1 1 20,-1 0 0,0 0 0,0 0 1,0 0-1,-10 12 0,-26 31 38,24-31-93,5-8-46,-18 16 1,-7 8-189,32-31 232,0-1 0,0 1 0,1 0 0,0 0 0,0 0 0,0 0 0,0 0 0,-2 6 0,-9 46-111,12-54 99,1 1 0,-1 0 0,1-1 0,0 1-1,0-1 1,0 1 0,1 0 0,-1-1-1,1 1 1,-1-1 0,1 1 0,0-1 0,0 1-1,0-1 1,0 0 0,0 1 0,1-1 0,-1 0-1,1 0 1,-1 0 0,1 0 0,0 0 0,0 0-1,2 1 1,5 4-168,0 0-1,0-1 1,1 0-1,12 5 1,-15-7 164,-5-3 25,1 1-1,-1-1 0,1 0 1,0 0-1,0 0 0,0 0 1,-1 0-1,1-1 0,0 1 1,5-1-1,-7 0-44,1 1 0,-1-1 0,1 0 0,-1 0 0,1 1 0,-1-1 0,0 0 0,1 1 0,-1 0 0,1-1 0,-1 1 0,0 0 0,0 0 0,1-1-1,-1 1 1,0 0 0,1 2 0,-27 2 85,19-3 45,0 1-1,0-1 1,0 0-1,0 0 1,-8 1-1,10-2-63,0 0 1,0 0-1,0 1 0,1-1 1,-1 1-1,0 0 1,1 0-1,0 1 0,-1-1 1,1 1-1,0-1 0,0 1 1,-3 5-1,2-4-3,-9 7 29,10-8-40,0 0-1,0 0 1,0 0-1,0 1 1,0-1-1,0 1 1,-3 6-1,-5 14-34,-12 42-1,15-44 3,4-6-13,1 0 0,0 1 0,1-1 0,1 1 0,0 24 0,2-33 61,-1 1 0,1-1 0,4 15 0,0 3 164,-2 10-97,-3 57 0,-1-42 13,1 167 1778,0-157-1386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2720,'-1'-1'44,"0"0"1,0 1-1,0-1 0,0 0 1,0 1-1,0-1 1,0 1-1,0-1 0,0 1 1,0-1-1,0 1 1,0 0-1,0 0 0,0 0 1,-1-1-1,1 1 1,0 0-1,0 0 0,0 1 1,0-1-1,0 0 1,-1 0-1,1 0 0,0 1 1,0-1-1,0 1 1,-1 0-1,-21 3 1465,23-4-1429,0 1 1,-1 0 0,1-1-1,0 1 1,0 0-1,-1-1 1,1 1 0,0 0-1,0-1 1,0 1 0,0 0-1,0 0 1,0-1-1,0 1 1,0 0 0,0-1-1,0 2 1,0-1 41,0 18 564,1 36 887,0-50-1429,0 0 0,0 0 1,0 0-1,0 0 0,1 0 1,0 0-1,4 9 0,-2-8-35,0-1 0,0 1 0,0-1 0,1 0 0,-1 0 0,1-1-1,0 1 1,1-1 0,-1 0 0,1-1 0,-1 1 0,1-1 0,0 0-1,1 0 1,-1-1 0,12 3 0,74 15 186,-75-17-227,0-1-1,-1-1 1,33-1-1,88-14 307,-114 10-592,0-1 1,0-1-1,25-10 1,-23 7-540,17-5-16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3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4736,'-28'14'2144,"28"42"-1856,0-28 1088,0 28-800,0 14 480,0-1-608,0 29 224,-14 0-384,0 13 64,14 1-224,-28-28 224,28 0-224,-28-15-2432,0 1 1248,1-14-4096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71 4320,'-14'-14'3509,"15"13"-3370,-1 0 0,0 0 0,0 1 0,0-1 0,0 0 0,0 1 0,0-1 0,0 0 0,0 0 0,0 1-1,0-1 1,-1 0 0,1 1 0,0-1 0,0 0 0,-1 1 0,1-1 0,-1 0 0,1 1-78,-1 0 0,0 0 1,1 0-1,-1 0 0,1 0 0,-1 0 0,1 0 0,-1 0 0,1-1 1,-1 1-1,1 0 0,-1 0 0,1 0 0,-1 0 0,1-1 1,0 1-1,-1 0 0,0-1 0,-1-10 1182,5 11-763,-3 0-462,1-1 0,0 1 0,-1 0 0,1 0 0,0-1 0,-1 1 0,1 0 0,0 0 0,-1-1 0,1 1 0,-1-1 0,1 1 0,-1-1 0,1 1 0,-1-1 0,2 0 0,1-2 12,3 6-11,-5-2 11,1 0 1,-1 0-1,1-1 1,-1 1-1,1 0 0,0-1 1,-1 1-1,1-1 1,0 0-1,-1 0 1,4 1-1,576-1 1896,-581 0-1922,1 0 1,-1 0 0,0 0 0,0 1 0,0-1 0,1 0 0,-1 0 0,0 1 0,0-1 0,0 0 0,0 0 0,0 1 0,0-1 0,1 0 0,-1 1 0,0-1 0,0 0 0,0 0 0,0 1 0,0-1 0,0 0 0,0 1 0,0-1 0,0 0 0,0 1 0,0-1 0,-1 0 0,1 0 0,0 1 0,0-1 0,0 0 0,0 0 0,0 1 0,0-1 0,-1 0 0,1 0 0,0 1 0,-1-1 0,1 1 14,-9 2-3,9-3-19,-1 0-1,1 0 1,0 0 0,0 0-1,0 1 1,-1-1 0,1 0-1,0 0 1,0 0 0,0 1-1,0-1 1,0 0 0,-1 0-1,1 1 1,0-1 0,0 0 0,0 0-1,0 1 1,0-1 0,0 0-1,0 0 1,0 1 0,0-1-1,0 0 1,0 1 0,0-1-1,0 5-82,-2 2 11,-2 2 124,-2 2-51,0 1 0,1 0 0,0 0 0,1 1 0,-3 14 1,3 5-52,1-6 42,-6 25 0,-1-16 25,-6 28 4,14-49-12,-3 13-7,0-16-23,0 0-1,-9 14 1,8-14 98,0-1 0,-7 18 1,13-26-65,0-2 1,0 1-1,0 0 0,-1-1 1,1 1-1,0-1 0,0 1 1,0 0-1,0-1 0,-1 1 1,1-1-1,0 1 0,0 0 1,-1-1-1,1 1 0,-1-1 1,1 1-1,0-1 0,-1 1 1,1-1-1,-1 0 0,1 1 1,-1-1-1,1 0 0,-1 1 0,1-1 1,-2 1-1,-4 1 90,5-1-81,0 0 0,0-1-1,0 1 1,0-1 0,0 1 0,0-1 0,0 0 0,0 1-1,0-1 1,-1 0 0,1 0 0,0 0 0,0 0 0,0 0 0,0 0-1,0 0 1,0 0 0,-1 0 0,1 0 0,0-1 0,0 1-1,0-1 1,0 1 0,0 0 0,-1-2 0,-13-3 179,9 3-138,1 0 0,0-1 0,0 1 0,0-1 0,0 0 1,0 0-1,1-1 0,-1 0 0,-4-5 0,-3-4 22,-18-27 0,14 16-47,-91-152 10,91 147-48,8 15-229,1-1-1,0 0 1,1 0-1,-6-26 1,12 39 102,-1 0 1,1 0-1,-1 0 1,1 0-1,0 0 0,0 0 1,0-1-1,0 1 1,0 0-1,1 0 1,-1 0-1,1 0 0,-1 0 1,1-1-1,0 1 1,-1 0-1,1 1 1,0-1-1,1 0 1,-1 0-1,0 0 0,0 1 1,1-1-1,-1 0 1,1 1-1,-1-1 1,3 0-1,3-3-770,1 1 0,0 0 0,-1 0 0,1 1 0,12-4 0,-15 6 451,37-13-2127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7392,'-13'-14'3360,"26"14"-608,1 0-1792,0 0 576,0 0-897,13 0-223,1 0-256,0 0 640,-1-14-416,15 14-736,-15 0 160,15 0-1791,-15 0 1087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7232,'2'0'284,"0"0"0,0 0 0,0 0 0,0 1 0,0-1 0,0 0 0,0 1 0,0-1 0,0 1 1,0 0-1,0 0 0,3 2 0,-3-2-168,-1-1 0,1 1 1,0 0-1,-1 0 0,1-1 1,0 1-1,0-1 0,0 1 1,-1-1-1,1 0 0,0 0 1,4 0-1,-2 1 97,0 0-1,-1 0 1,1 1 0,0-1-1,0 1 1,-1-1 0,1 1 0,-1 0-1,0 1 1,6 4 0,-1-2-57,0 1 15,0 1 1,0 0-1,11 13 0,-4-4-147,-13-14-74,0 0 0,-1 0-1,0 0 1,1 0 0,-1 1-1,0-1 1,0 0 0,0 1-1,0-1 1,-1 0 0,1 1-1,-1-1 1,1 5 0,-1-6 26,0 0 0,0 1 0,0-1 0,0 0 0,0 1 0,0-1 0,0 0 0,0 1 0,-1-1 0,1 0 0,-1 1 0,1-1 0,-1 0 0,1 0 0,-1 1 0,0-1 0,1 0 0,-1 0 0,0 0 0,0 0 0,0 0 0,0 0 0,0 0 0,0 0 0,-2 1 0,-3 0-23,6-2 41,0 0 0,-1 1 1,1-1-1,-1 0 0,1 0 1,0 0-1,-1 0 1,1 0-1,0 1 0,-1-1 1,1 0-1,0 0 0,-1 1 1,1-1-1,0 0 0,-1 1 1,1-1-1,0 0 0,0 1 1,-1-1-1,1 0 1,0 1-1,0-1 0,0 0 1,0 1-1,0-1 0,-1 1 1,1-1-1,0 1 0,0-1 1,0 0-1,0 1 0,0-1 1,0 1-1,0 0 1,0 1-91,14-2-112,70 0-912,-42 0 384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6400,'0'14'2880,"28"0"-2496,0-14 288,0 0-448,0 0 192,14-14-256,0 14-576,0-14 224,-14 0-2112,13 14 1248</inkml:trace>
  <inkml:trace contextRef="#ctx0" brushRef="#br0" timeOffset="1">293 1 7232,'-13'14'3264,"-1"14"-2848,14-1 1056,0 1-896,0 28 544,0-14-640,-14 28 0,14-28-288,0 14-864,-14-15 320,14 1-1664,-14-14 1088,14 0-1888,0-14 1600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14 3968,'-58'-12'1285,"57"12"-1248,-1 0 0,1-1 0,-1 1 0,1 0 0,0 0 0,-1 0 0,1 0 0,-1 0 0,1 0 0,0 0 0,-1 0 0,1 0 0,-2 1-1,-13 4 364,1-1-1,-19 10 0,27-11-126,0 0 0,0 1 0,0 0-1,1 1 1,0-1 0,0 1 0,0 1 0,-7 7 0,1 2 74,0 0 1,1 1-1,1 1 0,1-1 1,0 1-1,-10 29 1,9-3 348,-7 58 0,14-78-579,-3 26 169,1-1 0,4 79 1,21 59 87,-13-149-439,1 0 1,2 0 0,15 36 0,-14-48-179,1 0 1,1-1-1,2 0 0,0-1 1,1-1-1,1 0 0,21 20 1,46 32-766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5632,'0'-20'1639,"0"17"-752,0 12-491,0-8-361,0 0-1,0 1 1,0-1-1,0 0 1,1 1-1,-1-1 0,1 0 1,-1 1-1,1-1 1,-1 0-1,2 2 1,4 12 229,-4-5 8,-1 1 0,0-1 1,-2 20-1,1-14 74,2 31 0,4-10-149,0 49 1,-7-51-153,4 69 75,1-66-92,4 50 72,-8 7 145,0-92-220,0-1 0,0 0 0,0 0-1,0 0 1,0 1 0,0-1 0,0 0 0,-1 0-1,1 0 1,-1 0 0,0 0 0,0 1 0,1-1-1,-1 0 1,-1-1 0,1 1 0,0 0 0,0 0-1,-3 3 1,-10 6 173,13-11-197,1 1 0,-1-1 0,1 0-1,-1 0 1,1 0 0,-1 0 0,0 1 0,1-1 0,-1 0 0,1 0 0,-1 0 0,1 0 0,-1 0 0,0-1 0,1 1 0,-1 0 0,1 0 0,-1 0 0,1 0 0,-1-1 0,1 1 0,-1 0 0,1 0 0,-1-1 0,1 1 0,-1 0 0,1-1 0,-1 1 0,1-1 0,0 1 0,-1-1-1,1 1 1,0 0 0,-1-1 0,1 0 0,-8-18-3,7 11-101,0 0 0,0 0 1,1 1-1,0-14 1,1 3-228,-1-15-123,2 0-1,7-41 1,-7 61 368,-2 10 77,0 0-1,1 0 0,-1 1 0,1-1 1,-1 0-1,1 0 0,0 1 0,0-1 1,0 0-1,0 1 0,0-1 0,1 1 0,-1-1 1,1 1-1,0 0 0,0 0 0,0 0 1,0 0-1,0 0 0,0 0 0,4-2 1,-2 1 88,-1 1 0,1 1 0,0-1 0,0 1 0,0-1 0,0 1 0,0 0 0,0 1 0,0-1 0,8 1 0,-7 2 378,-4-1-415,0 0 0,0 1 0,0-1 0,0 0 0,0 1 0,-1-1 0,1 0 0,0 1 0,-1-1 0,1 1 0,-1 0 0,1 2 0,0 26 451,-1-25-459,0 16 51,-2-12-145,-9 19-54,11-26 102,-1 1-1,1-1 0,-1 0 0,1 1 1,0-1-1,0 0 0,0 1 0,0-1 0,0 0 1,1 1-1,-1-1 0,1 0 0,1 5 1,23 63 395,-24-70-383,4 11 195,0 0 1,1 0-1,1-1 0,0 0 1,0 0-1,14 13 1,16 14 613,-37-37-801,0 0-1,1 1 1,-1-1-1,0 0 0,0 0 1,1 0-1,-1 1 1,0-1-1,0 0 1,1 0-1,-1 1 1,0-1-1,0 0 1,0 0-1,0 1 0,0-1 1,1 0-1,-1 1 1,0-1-1,0 0 1,0 0-1,0 1 1,0-1-1,0 0 1,0 1-1,0-1 0,0 0 1,0 1-1,0-1 1,0 0-1,0 1 1,0-1-1,0 0 1,0 0-1,-1 1 0,1-1 1,0 0-1,0 1 1,0-1-1,0 0 1,-1 0-1,1 1 1,0-1-1,0 0 1,0 0-1,-1 1 0,1-1 1,-1 0-1,-9 3-886,4-2-607,-13-3-1492,19 2 2865,-1 0-1,1 0 0,0 0 1,-1-1-1,1 1 1,0 0-1,0 0 0,-1 0 1,1-1-1,0 1 0,0 0 1,0 0-1,-1-1 0,1 1 1,0 0-1,0-1 0,0 1 1,0 0-1,0-1 0,-1 1 1,1 0-1,0-1 1,0 1-1,0 0 0,0-1 1,0 1-1,0 0 0,0-1 1,0 1-1,0 0 0,0-1 1,0 1-1,1 0 0,-1-1 1,0 1-1,0 0 0,0 0 1,0-1-1,0 1 0,1 0 1,-1-1-1,0 1 1,1-1-1,10-12-2895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5568,'-12'-11'1786,"38"8"225,-5 3-1110,-14-1-578,0 1-1,0 0 0,0 1 0,14 2 0,-8 0-37,-6-2-182,0 1 1,-1 0-1,1 0 0,0 0 0,-1 1 1,13 7-1,-9-4-99,-9-6 21,1 1 0,0 0 0,0 0 1,-1 0-1,1 0 0,-1 0 0,1 0 1,-1 0-1,1 0 0,-1 1 0,0-1 1,1 0-1,-1 1 0,0-1 0,0 1 0,0 0 1,0-1-1,0 1 0,0 0 0,-1 0 1,1-1-1,-1 1 0,1 0 0,-1 2 1,1 2 27,-1-5-44,0 1 0,0-1 1,0 1-1,0-1 0,0 0 1,0 1-1,0-1 1,-1 1-1,1-1 0,0 1 1,-2 2-1,-4-1 3,2 1-18,2 7 128,2-10-119,0-1 0,0 0 0,0 1 0,0-1 0,0 0-1,0 1 1,0-1 0,0 0 0,0 1 0,0-1 0,0 0 0,0 1 0,0-1 0,0 1 0,1-1 0,-1 0 0,0 1 0,0-1 0,0 0-1,0 0 1,1 1 0,-1-1 0,0 0 0,0 1 0,0-1 0,1 0 0,-1 0 0,0 1 0,1-1 0,-1 0 0,0 0 0,1 1 0,11-6 82,4-1-134,-8 5-73,-1 0-1,16 1 1,16-2-769,-7-10-1829,8-2 784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14 6656,'23'-12'2144,"-22"12"-2112,-1 0 0,1 0 0,-1-1 1,1 1-1,0 0 0,-1 0 0,1 0 0,0 0 1,-1 0-1,1 0 0,0 0 0,-1 0 0,1 0 1,-1 0-1,1 0 0,0 0 0,-1 1 0,1-1 1,0 0-1,-1 0 0,1 1 0,-1-1 0,1 0 1,-1 1-1,1 0 0,8 2 59,-2-1 32,-1 1 0,1-1 1,0 2-1,-1-1 0,0 1 0,0 0 0,0 0 0,0 0 0,0 1 0,8 10 0,56 83 2096,-58-78-1936,-1 2 1,-1-1-1,0 1 1,-2 1-1,-1-1 0,5 27 1,1 6 75,-2 1 0,5 68 0,-15-105-290,-1 0 1,0 0-1,-6 36 0,1-34 13,-14 35-1,10-33-41,1 0-8,0 0-77,-13 28-1,5-23-267,-22 31-1,32-50 248,-10 13-247,0 0 1,-1-1-1,-1-1 0,-1 0 1,-1-2-1,0 0 0,-1-1 0,-1-1 1,-1-1-1,-39 19 0,-33 8-2183,9-12 790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 3904,'-35'-11'1253,"33"10"-1144,0 0 1,0 0-1,0 1 0,0-1 1,0 1-1,0 0 0,0 0 1,0 0-1,0 0 0,0 0 1,-3 0-1,-3 1 552,6-1-555,1 0 0,-1 0 0,1 0 0,0 1 0,-1-1 0,1 0 0,-1 1 0,1-1-1,-1 1 1,1-1 0,0 1 0,-1 0 0,1 0 0,0-1 0,0 1 0,0 0 0,0 0-1,-1 0 1,1 0 0,0 0 0,1 1 0,-3 1 0,1 2 246,0 0 0,0-1 0,0 1 0,0 0 0,0 6 1,1-7-112,-2 7 143,1-7-296,1-1 1,0 0-1,1 0 1,-1 1 0,0-1-1,1 1 1,0-1 0,0 0-1,0 1 1,0-1 0,0 1-1,1-1 1,-1 0-1,1 1 1,0-1 0,0 0-1,1 1 1,-1-1 0,0 0-1,4 5 1,-1-2-17,0 0 0,0 0-1,1-1 1,-1 1 0,1-1 0,8 7 0,6 1 90,21 12-1,-40-25-160,6 3 16,0 1 20,1 0 0,0 0 0,7 2 0,14-1 250,-14-3-137,0 1-28,13 1 2,-12-5-459,-1-1 1,0-1 0,-1 0 0,1 0-1,0-1 1,-1-1 0,0 0 0,15-9 0,-23 11-250,0-1 1,0 0-1,0 0 0,-1-1 1,1 1-1,-1-1 1,0 0-1,0 0 1,-1 0-1,1-1 1,3-9-1,-4-1-1405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 4576,'-23'-12'1450,"23"12"-1434,0 0 0,0 0-1,0 0 1,-1 0-1,1 0 1,0 0-1,0 0 1,0 0-1,0 0 1,0 0-1,-1 0 1,1 0-1,0 0 1,0 0 0,0 0-1,0 0 1,0 0-1,0 0 1,-1 0-1,1 0 1,0 0-1,0 0 1,0 0-1,0 0 1,0 0-1,0 0 1,-1 0 0,1 0-1,0 0 1,0 1-1,0-1 1,0 0-1,0 0 1,0 0-1,0 0 1,0 0-1,0 0 1,0 0 0,0 1-1,-1-1 1,1 0-1,0 0 1,0 0-1,0 0 1,0 0-1,0 1 1,0-1-1,0 0 1,0 0-1,0 0 1,0 9 125,0-7 29,0 203 5516,-5-103-4951,1-25-382,9 13-92,-15 90-373,10 66-4155,0-245 4045,0 0 0,0 0 1,0 1-1,0-1 0,0 0 0,0 0 0,0 0 0,1 0 0,-1 0 0,0 0 0,0 0 0,2 2 0,-2-2 79,1-1 0,0 0-1,-1 1 1,1-1 0,0 0 0,0 0-1,-1 1 1,1-1 0,0 0 0,0 0 0,-1 0-1,1 0 1,1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24 5984,'-23'-23'1920,"23"23"-1897,0 0 0,-1 0 1,1 0-1,0 0 0,0 0 1,-1 0-1,1 0 0,0 0 1,0 0-1,0 0 0,-1 0 1,1 0-1,0 0 1,0 0-1,-1 0 0,1 0 1,0 1-1,0-1 0,0 0 1,-1 0-1,1 0 0,0 0 1,0 0-1,0 1 0,0-1 1,-1 0-1,1 0 0,0 0 1,0 1-1,0-1 0,0 0 1,0 0-1,0 0 0,-1 1 1,1-1-1,0 0 0,0 0 1,0 1-1,0-1 0,0 0 1,0 0-1,0 0 0,0 1 1,0-1-1,0 1 0,0-1 114,-9 7 573,2 16-156,3-16-263,0-1 0,-9 12 0,6-10-110,0 1-1,1 1 1,-7 11-1,-18 51 569,-42 138 1,62-163-708,2 2 1,-2 48 0,9-59 31,1 0 1,4 42 0,0-63-127,0 0 0,1 1 1,1-1-1,1-1 1,11 24-1,-13-30-216,0 0 0,1 0-1,1-1 1,6 11 0,-10-18 2,0 0 0,0 0 1,0 1-1,0-1 0,0-1 0,1 1 1,-1 0-1,1 0 0,-1-1 1,1 0-1,-1 1 0,1-1 0,0 0 1,0 0-1,0-1 0,-1 1 1,1 0-1,0-1 0,5 0 0,6 0-1440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12 280 5472,'0'0'48,"0"0"-6,0-1 0,-1 1-1,1 0 1,0 0 0,0 0 0,-1 0-1,1 0 1,0 0 0,-1-1 0,1 1-1,0 0 1,-1 0 0,1 0 0,0 0-1,-1 0 1,1 0 0,0 0-1,-1 1 1,1-1 0,0 0 0,-1 0-1,1 0 1,0 0 0,-1 0 0,1 0-1,0 1 1,-1-1 0,1 0 0,0 0-1,0 0 1,-1 1 0,1-1 0,0 0-1,0 0 1,0 1 0,-1-1 0,1 0-1,0 0 1,0 1 0,0-1 0,0 0-1,-1 1 1,1-1 0,0 0-1,0 1 1,0-1 0,0 0 0,0 1-1,0-1 1,0 0 0,0 1 0,0-1-1,0 0 1,0 1 0,0-1 0,0 0-1,1 1 1,3 11 117,-3-7-24,1 1-1,-1-1 1,1 0 0,-2 1 0,1-1 0,-1 1 0,0 9-1,0 171 1744,0-181-614,0-10-1003,-1-32 558,0 22-705,1 0 0,0 0-1,0 1 1,2-1-1,0 0 1,0 0-1,8-23 1,-3 19 419,-3 8-251,-1 1 0,2 0 0,10-18 0,-14 25-258,1 1 0,-1 0 0,1 0 0,0 0 0,0 0-1,0 0 1,0 0 0,0 0 0,0 1 0,0-1 0,1 1 0,-1 0 0,0 0-1,1-1 1,-1 1 0,1 1 0,0-1 0,-1 0 0,1 1 0,0-1 0,3 1-1,59 0-1266,-23 0-4297,-39 0 3828</inkml:trace>
  <inkml:trace contextRef="#ctx0" brushRef="#br0" timeOffset="1">82 70 4800,'-14'-27'2176,"28"-1"-1888,0 28 2624,14-14-1536,0 14-832,14 0 96,0 0-352,0 0-2080,-1 0 960,1 0-3488,0 14 2432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6144,'-18'0'1444,"8"0"1688,13 16-855,0-5-1924,-1-1 0,0 0 0,0 1-1,-1 0 1,0 19 0,-1 151 168,0-102-3970,2-65 767,10 0 858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3648,'0'0'83,"0"-7"468,0 6-530,0 1 1,0 0-1,0 0 1,0 0-1,0-1 1,0 1-1,0 0 0,0 0 1,0 0-1,0-1 1,0 1-1,0 0 1,1 0-1,-1 0 1,0 0-1,0-1 1,0 1-1,0 0 1,0 0-1,1 0 0,-1 0 1,0 0-1,0 0 1,0-1-1,1 1 1,-1 0-1,0 0 1,0 0-1,0 0 1,1 0-1,-1 0 1,0 0-1,0 0 0,0 0 1,1 0-1,-1 0 1,0 0-1,0 0 1,0 0-1,1 0 1,-1 0-1,0 0 1,0 0-1,0 0 1,1 0-1,-1 1 1,30 8 473,-25-8-282,-1 1-1,0-1 0,0 1 1,-1 0-1,1 0 0,0 0 1,0 0-1,-1 1 0,0-1 0,1 1 1,-1 0-1,0 0 0,3 5 1,17 14 1102,-14-15-1020,-1 1-1,0 0 1,-1 0-1,1 0 1,-2 1-1,1 0 1,-1 0-1,5 11 1,2 2 30,-2 1 1,0 0-1,-1 1 0,10 38 1,8 115 282,-27-155-556,-1 1 0,-1 0 0,-1 0 0,-1 0 0,-1 0 0,0-1 0,-11 28 0,11-36-258,-2 0 1,1 0 0,-2-1 0,0 0 0,0 0 0,-1 0 0,-1-1 0,0 0 0,-1-1 0,-13 13 0,-19 7-723</inkml:trace>
  <inkml:trace contextRef="#ctx0" brushRef="#br0" timeOffset="1">741 153 9984,'14'0'4512,"42"0"-3936,-28 0 128,13 0-512,1 0 0,0 0-128,14 14-416,-14 0 224,0-14-2944,-14 14 1696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5568,'0'28'2528,"42"-14"-2208,-14 0-32,0 0-224,28-14 32,-1 0-32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7392,'-12'-12'2373,"12"12"-2351,0 0 0,0 0 0,0 0 0,0-1 0,0 1 0,-1 0 1,1 0-1,0 0 0,0 0 0,0 0 0,0 0 0,-1 0 0,1 0 0,0 0 0,0-1 0,0 1 0,0 0 0,-1 0 0,1 0 1,0 0-1,0 0 0,0 0 0,-1 0 0,1 0 0,0 0 0,0 0 0,0 0 0,0 1 0,-1-1 0,1 0 0,0 0 0,0 0 1,0 0-1,0 0 0,-1 0 0,1 0 0,0 0 0,0 0 0,0 1 0,0-1 0,0 0 0,-1 0 0,-2 2 103,0 0-1,0 0 1,0 0-1,1 1 1,-1-1-1,0 1 0,1 0 1,0-1-1,0 1 1,0 0-1,0 0 1,0 1-1,0-1 1,-1 4-1,-5 10 161,1 1 0,1-1 1,-5 23-1,8-29-213,1 1 1,0 0-1,1 0 1,0 0-1,1 1 0,2 12 1,-2-19-67,1-1 0,1 1 0,-1 0 0,1-1 0,0 1 0,0-1 0,0 0 0,1 0 0,0 0 1,0 0-1,0 0 0,1 0 0,0-1 0,0 0 0,0 1 0,0-2 0,0 1 0,11 6 0,-7-5-129,1-1-1,0 0 1,1-1-1,-1 0 1,1 0-1,-1-1 1,1 0 0,0-1-1,0 0 1,14 0-1,-19-1 85,-1 0 1,1 0-1,0-1 0,-1 1 0,1-1 0,0 0 0,-1 0 0,1-1 1,-1 1-1,0-1 0,1 0 0,-1 0 0,0 0 0,0-1 0,0 0 1,0 1-1,-1-1 0,1-1 0,-1 1 0,5-6 0,1-2 23,0 0 0,-1-1 0,8-13 0,-14 19 46,1 1-1,-1-1 1,0 0 0,0-1 0,0 1 0,-1 0 0,0 0 0,0-1 0,-1-7 0,0 2 0,1 8-23,-1-1-1,0 1 1,0 0 0,0 0-1,0 0 1,-1 0 0,0 0 0,0 0-1,0 0 1,0 0 0,-1 0-1,1 0 1,-1 0 0,0 0 0,0 1-1,-3-5 1,-1 1-10,0 1-1,-1-1 1,0 1 0,-12-9 0,15 12-185,-1 1 1,1-1-1,-1 1 1,1 0-1,-1 0 1,0 0-1,1 1 1,-1-1-1,0 1 0,0 0 1,-6 0-1,5 2-48,0 0-1,0 0 1,0 0 0,0 0-1,-6 4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3392,'-23'-11'1088,"22"10"-1016,0 0 1,1 1-1,-1-1 1,0 1-1,0 0 1,0-1-1,0 1 1,0-1-1,0 1 1,0 0-1,0 0 1,0 0-1,0 0 1,0 0-1,0 0 1,0 0-1,0 0 1,0 0-1,0 0 1,0 0-1,0 1 1,0-1-1,0 0 0,0 1 1,0-1-1,0 1 1,0-1-1,0 1 1,1-1-1,-1 1 1,0 0-1,0-1 1,1 1-1,-1 0 1,-1 0-1,2 0 25,0 0 0,-1-1 0,1 1 0,-1-1-1,1 1 1,-1-1 0,1 0 0,-1 1 0,1-1-1,-1 0 1,1 1 0,-1-1 0,0 0 0,1 1-1,-1-1 1,0 0 0,0 0 0,-13 0 2159,12 0-1515,2 3-357,0-3-376,0 0 0,0 1 0,0-1 0,0 1 0,0-1 0,0 1 0,0-1 0,0 0 1,0 1-1,0-1 0,0 0 0,1 1 0,-1-1 0,0 1 0,0-1 0,1 0 0,-1 1 0,0-1 0,0 0 0,1 1 0,-1-1 0,0 0 0,1 0 0,-1 1 1,0-1-1,1 0 0,-1 0 0,0 0 0,1 0 0,-1 1 0,1-1 0,18 1 195,-15-1-168,41 1 176,77-4-59,83-20-264,-169 20 16,40 3 1,-30 0 99,-44 0 2,0 0 0,0 0 0,0 1-1,-1-1 1,1 0 0,0 0 0,0 1 0,-1 0 0,4 1 0,-4-2-3,-1 1 1,1-1 0,-1 1-1,1-1 1,-1 1 0,1-1 0,-1 1-1,0-1 1,1 1 0,-1 0-1,0-1 1,1 1 0,-1 0-1,0-1 1,0 1 0,0 0 0,1-1-1,-1 1 1,0 0 0,0-1-1,0 1 1,0 0 0,-1 0 0,1-1-1,0 1 1,0 0 0,0-1-1,0 1 1,-1 0 0,1-1-1,0 1 1,-1 0 0,1-1 0,0 1-1,-2 0 1,-23 41-169,11-16 255,2 1 1,1 0 0,1 0-1,-11 48 1,15-37 384,1 1-1,0 46 1,5-84-443,0-1 0,0 0 0,0 0 1,0 1-1,0-1 0,0 0 0,0 1 1,0-1-1,0 0 0,0 0 0,0 1 0,0-1 1,0 0-1,0 1 0,0-1 0,0 0 0,0 0 1,-1 1-1,1-1 0,0 0 0,0 0 0,0 0 1,0 1-1,-1-1 0,1 0 0,-1 1 39,0 0-26,1 0 0,-1-1 0,1 1 0,-1 0 0,0-1 0,0 1-1,1 0 1,-1-1 0,0 1 0,0-1 0,0 1 0,1-1 0,-1 0 0,0 1 0,0-1-1,0 0 1,0 0 0,0 0 0,0 1 0,0-1 0,0 0 0,0 0 0,0 0 0,0 0-1,1-1 1,-1 1 0,-2 0 0,-1-2 123,0 0-22,1 1 1,0-1-1,0 0 0,0 0 0,-5-4 0,-8-15 238,-6 3-9,16 14-319,1 0-1,0-1 0,0 1 0,-5-7 0,-58-82-546,65 88 209,1 0-1,0 0 0,0 0 0,0 0 1,0 0-1,1 0 0,0 0 0,0-1 1,0 1-1,0-10 0,1 9-500,1 0 1,0 0-1,0 0 0,0 0 1,1 0-1,0 0 0,0 0 1,4-8-1,8-14-1830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5152,'23'-23'1648,"-23"23"-1623,1-1 1,-1 1-1,0 0 1,0-1-1,1 1 0,-1 0 1,0-1-1,0 1 1,1 0-1,-1 0 1,0 0-1,1-1 0,-1 1 1,1 0-1,-1 0 1,0 0-1,1 0 1,-1-1-1,0 1 0,1 0 1,-1 0-1,1 0 1,-1 0-1,0 0 1,1 0-1,4 0 96,-2-1 46,0 1 1,-1 0-1,1 0 1,0 0-1,-1 0 0,1 0 1,0 1-1,-1-1 1,1 1-1,3 1 1,33 21 1778,-37-22-1903,1-1 0,-1 1 0,0 0 0,1 0 1,-1 0-1,0 0 0,0 1 0,0-1 0,0 1 0,0-1 0,-1 1 0,1 0 0,0-1 0,-1 1 0,1 0 0,-1 0 0,0 0 0,1 0 0,-1 0 0,0 1 0,0-1 0,0 0 0,0 4 0,0-2-25,-1 0 1,0 0-1,0 0 0,0 0 0,-1 0 0,1 0 1,-1 0-1,0 0 0,0 0 0,0 0 0,-1 0 0,-3 6 1,-23 57 306,27-63-311,0-1 1,-1 0-1,0 0 1,0 0-1,0 0 1,0 0-1,-1 0 1,1-1-1,-1 1 1,-4 3-1,-3 3 51,9-8-49,1 0 0,-1 1 0,0-1 0,1 1 0,-1-1 0,1 1 0,-1-1 0,1 1 0,0-1 0,0 1 0,-1 0 0,1-1 0,0 1 0,1-1 0,-1 1 0,0 0 0,0-1 0,1 1 0,-1-1 0,1 1 0,-1-1 0,1 1 0,0-1 0,0 2 0,2-2-87,0-1 0,0 0 0,1 1 0,-1-1 0,0 0 0,0-1 1,0 1-1,0-1 0,0 1 0,0-1 0,0 0 0,3-1 0,0 0-370,0 0-1,1 1 1,10-2-1,14 3-2886,8 0 1003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29 209 8384,'-28'14'3808,"42"-14"-2304,0 0-1152,14 0-64,0 0-192,13 0-1696,1-14 864,14 0-3360,-14 14 2272</inkml:trace>
  <inkml:trace contextRef="#ctx0" brushRef="#br0" timeOffset="0.51">252 0 6400,'-42'42'2880,"14"14"-2496,14-28 640,14 0-640,-14 41-160,14-27-128,-14 28-448,14 0 192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5216,'0'0'1696,"2"0"-1040,-2 0-625,1 0 1,-1 0 0,1-1 0,-1 1-1,1 0 1,-1 0 0,0 0-1,1 0 1,-1 0 0,1 0-1,-1 0 1,1 0 0,-1 0-1,1 0 1,-1 0 0,0 0 0,1 0-1,-1 1 1,1-1 0,-1 0-1,1 0 1,-1 0 0,0 1-1,1-1 1,-1 0 0,0 0 0,1 1-1,-1-1 1,0 0 0,1 1-1,-1-1 1,0 0 0,0 1-1,1 0 1,1 4 110,0-1 1,0 1-1,-1 0 0,1 1 0,-1-1 0,-1 0 1,1 0-1,0 6 0,-1 0 184,1 0 0,4 22 0,0-4 99,-3-17-285,13 152 744,-15-31-266,0-24 44,0-108-668,0-1 1,0 1 0,0-1 0,0 0-1,0 1 1,0-1 0,0 1 0,0-1-1,0 1 1,0-1 0,0 1 0,0-1-1,0 0 1,0 1 0,-1-1 0,1 1-1,0-1 1,0 0 0,0 1 0,-1-1-1,1 0 1,0 1 0,0-1 0,-1 1-1,1-1 1,0 0 0,-1 0 0,1 1-1,0-1 1,-1 0 0,1 0-1,0 1 1,-1-1 0,1 0 0,-1 0-1,1 0 1,0 0 0,-1 0 0,1 1-1,-1-1 1,1 0 0,-1 0 0,1 0-1,-1 0 1,1 0 0,0 0 0,-1-1-1,1 1 1,-1 0 0,1 0 0,0 0-1,-1 0 1,1 0 0,-1-1 0,1 1-1,0 0 1,-1 0 0,0-1 0,0 1-22,1-1 1,-1 1 0,0-1-1,1 0 1,-1 1 0,0-1 0,1 1-1,-1-1 1,1 0 0,-1 1-1,1-1 1,-1 0 0,1 0-1,-1 0 1,1 1 0,0-1 0,0 0-1,-1 0 1,1 0 0,0 0-1,0 1 1,0-1 0,0 0-1,0 0 1,0 0 0,0 0-1,0 0 1,0 0 0,0 1 0,1-3-1,6-10-228,-2 3-206,9-22-1,-11 22 269,1 2 0,0-1 0,1 0 0,6-8 1,1-3-252,-2 2 166,-7 13 214,-1 0 0,1 0 0,-1 0 0,1 1 0,1 0 0,-1-1 0,1 1 0,6-6 0,-2 5 89,-1 0-1,1 1 1,0 0 0,15-6-1,-22 10-5,0 0 1,0 0-1,0-1 1,0 1-1,0 0 0,0 0 1,0 0-1,1 0 0,-1 0 1,0 1-1,0-1 0,0 0 1,0 0-1,0 1 1,0-1-1,0 1 0,0-1 1,0 1-1,0-1 0,0 1 1,0 0-1,0-1 1,-1 1-1,1 0 0,0 0 1,0-1-1,-1 1 0,1 0 1,0 1-1,1 0 19,-1 0 0,0 0 0,0 0 0,0 0 0,0 0-1,0 1 1,0-1 0,-1 0 0,1 5 0,-4 4 281,-1-4-126,-14 63 1204,16-64-1317,0 0 40,0 0 0,0 0-1,1 0 1,-2 8 0,3-12-91,0 0-1,0 0 1,0 0 0,1 0 0,-1 0 0,0 0 0,1 0 0,-1 0-1,1 0 1,0 0 0,-1 0 0,1 0 0,0-1 0,0 1 0,0 0-1,1-1 1,-1 1 0,2 1 0,8 9 140,-7-8-150,-1 1 0,2-1 0,-1 0 0,0-1 0,7 5 0,40 11-787,-44-13-217,-6-5 943,-1-1 0,0 0 0,0 1 1,0-1-1,1 0 0,-1 1 0,0-1 0,0 0 1,1 0-1,-1 1 0,0-1 0,1 0 1,-1 0-1,0 0 0,0 1 0,1-1 1,-1 0-1,1 0 0,-1 0 0,0 0 0,1 0 1,-1 0-1,0 0 0,1 0 0,-1 0 1,0 0-1,1 0 0,0 0-17,-1 1-1,0-1 1,0 0 0,0 0-1,1 0 1,-1 1 0,0-1-1,0 0 1,0 0-1,0 1 1,1-1 0,-1 0-1,0 1 1,0-1 0,0 0-1,0 0 1,0 1 0,0-1-1,0 0 1,0 1 0,0-1-1,0 0 1,0 0-1,0 1 1,0-1 0,0 0-1,0 1 1,0-1 0,0 0-1,-1 0 1,1 1 0,0-1-1,0 0 1,0 0 0,0 1-1,-1-1 1,1 0-1,0 1 1,-1 0-373,-8 1-1450,7-2 634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6048,'0'-14'2752,"0"28"-960,0 0-1216,0 0 416,14 0-608,-14 14-128,0 0-160,0 0 0,13-14-64,-13 14-576,28-28 288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4064,'-42'0'1824,"14"0"-1568,15 14 1344,-1 0-928,-14 28 1056,14 0-992,0 56 128,-14-1-512,14 43 192,0-1-288,14 15 192,14-14-224,42-1-2048,13-13 992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5824,'35'-24'1866,"-27"21"-1386,8 6-224,-4 1-212,3-1 162,-1 2-1,25 10 1,-32-12-54,1 1 0,-1 1 0,-1-1 0,1 1 0,0 0 0,-1 0 1,0 1-1,-1 0 0,9 10 0,1 7 326,-1 0 0,-1 1 0,-1 0 0,-1 1 0,9 30 0,-10-21-123,-2 1 0,-1 0 0,4 60 0,-8 77 171,-4-127-349,-15 82 0,11-106-139,-1-1 0,0 1 0,-2-2 0,0 1 0,-2-1 0,0 0 0,-18 26 0,16-27-54,-1 0 0,-21 22 0,24-30-132,-2 0 1,-12 8 0,8-7-41,-21 19-461,24-19-1016,-23 16 1,5-11-416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2816,'0'-47'4005,"2"44"-3632,9-7 118,-9 7 261,-2-10-165,0 11-134,3 4-192,-2 0-203,1-1 0,-1 0 0,0 1 0,0-1 0,0 1 0,0 0-1,0-1 1,0 1 0,0 0 0,-1 0 0,1-1 0,0 1 0,-1 0 0,0 0-1,1 0 1,-1 0 0,0 0 0,0 0 0,0 0 0,0-1 0,-1 1 0,1 0-1,0 0 1,-1 0 0,1 0 0,-2 2 0,-2 11 123,1 2 1,1-1-1,-2 24 0,4 207 875,0-241-1044,0 1-1,-1-1 0,0 1 1,0-1-1,-3 11 0,2-11 34,0 1 0,1-1-1,-1 1 1,2-1 0,-1 11-1,1 43 628,2-60-1050,-1 0 293,0 0 1,0-1 0,0 1-1,0 0 1,0-1-1,0 1 1,-1-1 0,1 1-1,0-1 1,0 1 0,0-1-1,-1 1 1,1-1 0,0 0-1,-1 1 1,1-1 0,-1 0-1,1 0 1,-1 1 0,1-1-1,-1 0 1,1 0-1,-1-1 1,12-14-1379,-7 11 700,-1-1 0,1 1 1,-1-1-1,-1 0 0,7-13 1,6-12-2326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7136,'-14'28'3232,"14"27"-2816,0-27 1120,-14 13-928,14 0 480,0 1-640,-14 13-192,14-13-160,0 13-448,0-14 224,0 1-1472,0-1 896,0-13-1600,0-15 1312</inkml:trace>
  <inkml:trace contextRef="#ctx0" brushRef="#br0" timeOffset="1">29 345 6400,'-28'-13'2880,"42"26"-160,13-13-1344,1 0-800,13-13-224,1 13-224,13-14-192,-14 0 32,1 14-2432,-1-14 1344,1 14-4704,-15 0 3264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333 128 7232,'-4'-19'892,"-9"-25"1448,12 39-2233,-9-23 366,9 25-399,0 1 0,0 0 0,0 0-1,0 0 1,0-1 0,-1 1 0,1 1-1,-1-1 1,1 0 0,-3-2 0,1 3-11,1 0 1,0 0 0,-1 0-1,1 1 1,-1-1-1,1 1 1,-1-1 0,1 1-1,-1 0 1,1 0 0,-4 0-1,-2 1 130,1-1 0,0 2 1,-8 1-1,-9 6 80,1 1 1,-37 22 0,52-27-276,1 0 1,-1 0-1,1 1 1,1 0 0,-1 0-1,-8 11 1,2 0-242,-14 26 0,25-41 152,1 0 0,-1 0 1,1 1-1,0-1 0,0 1 0,0-1 0,0 1 1,0-1-1,1 1 0,-1 0 0,1-1 0,-1 1 1,1 0-1,0 0 0,0-1 0,0 1 1,0 0-1,1-1 0,-1 1 0,1 0 0,1 4 1,0-4-22,1 0 1,-1 0-1,1 0 1,-1 0-1,1 0 1,0 0-1,0-1 1,0 0-1,0 1 1,1-1 0,-1 0-1,1-1 1,-1 1-1,7 2 1,-1-1-147,1 0 0,0 0 1,0-1-1,0-1 0,13 2 1,52-3-857,-29-1 376,-6-2 136,-28 1 449,-11 1 149,1 1 0,-1-1-1,1 1 1,-1-1-1,1 1 1,-1 0 0,1 0-1,0 0 1,-1 0 0,1 0-1,-1 0 1,1 1-1,-1-1 1,1 0 0,0 1-1,-1-1 1,0 1 0,1 0-1,1 0 1,-3-1 19,1 1 1,-1-1-1,0 0 1,1 0-1,-1 1 0,0-1 1,1 0-1,-1 1 1,0-1-1,1 0 1,-1 1-1,0-1 0,1 0 1,-1 1-1,0-1 1,0 0-1,0 1 1,1-1-1,-1 1 1,0-1-1,0 1 0,0-1 1,0 1-1,0-1 1,0 0-1,0 1 1,0-1-1,0 1 0,0-1 1,0 1-1,0-1 1,0 1-1,0-1 1,-1 1-1,-9 18 553,3-8-172,-51 115 2478,33-74-2139,2 1 0,3 0-1,-24 98 1,26-76-518,-45 234 617,49-225-754,14-83-65,0-1 0,0 1 1,0 0-1,0 0 0,-1 0 1,1-1-1,0 1 1,0 0-1,0-1 0,-1 1 1,1 0-1,0 0 0,-1-1 1,1 1-1,-1-1 1,1 1-1,-1 0 0,1-1 1,-1 1-1,0 0 1,0-2-7,1 1 1,-1-1 0,0 0 0,1 1 0,-1-1-1,1 0 1,0 1 0,-1-1 0,1 0 0,-1 0-1,1 1 1,0-1 0,0 0 0,-1 0 0,1-1 0,-5-30 75,2 12-63,0-1-29,0 0-1,1-29 1,2 48-3,-1-53-1080,3 1 0,13-79 0,11 35-339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29 6240,'0'-28'2816,"-14"28"-2464,14 14 1312,-14 0-992,0 28 704,-14-14-800,14 41-160,0-13-256,0 14 160,14-14-192,-14 27-2208,28-27 1088,-14 0-864,14-14 1088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5984,'0'0'1920,"0"7"-1174,0 195 3409,0-314-4006,0 107-177,0 0 0,1 0-1,-1 0 1,1-1 0,0 1-1,1 0 1,-1 0 0,1 1-1,0-1 1,0 0 0,1 0-1,0 1 1,-1-1 0,1 1-1,4-4 1,14-8-260,-12 2-448,12-3-139,-4-3-1050,-17 19 1854,1 1 0,-1-1 0,1 1 0,-1-1 0,1 1 0,0 0 0,-1-1 0,1 1 0,0 0 0,0-1 0,-1 1 0,1 0 0,0 0 0,-1 0 0,1 0 0,0 0 0,0 0 0,0 0 0,-1 0 71</inkml:trace>
  <inkml:trace contextRef="#ctx0" brushRef="#br0" timeOffset="1">126 85 5152,'0'-28'2336,"0"14"-2048,14 0 2720,0 0-2112,14 14-544,0-14-352,0 14 0,14 0-4736,-14 0 2592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7392,'-14'42'3360,"0"14"-2944,0-28 992,0 0-864,-14 14-288,1-14-192,-1 13-416,14-13 192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112 294 8800,'-33'49'3962,"12"-19"-3423,19-26-471,-1 0-1,1 0 1,-1 0-1,1 0 1,0 0-1,1 1 1,-1-1 0,-1 8-1,-7 17 194,6-21-221,0 0-1,0 0 1,1 0-1,0 0 1,1 0-1,-1 0 0,2 1 1,-1 0-1,0 13 1,2-20 40,2-4-20,-1 0-1,1-1 1,0 1-1,-1 0 1,1 0 0,0 1-1,5-4 1,-5 3-61,0 1 1,0-1-1,-1 1 0,1-1 1,0 0-1,-1 0 0,1 1 1,-1-1-1,1 0 0,-1-1 1,2-2-1,2-14 37,-4 12-21,1 1 0,0-1 0,4-8 0,4-1 35,-7 12-40,0 0 0,-1 0 1,1-1-1,2-6 1,-2 0-29,-2 7 5,0 1 0,0-1 0,0 1-1,0 0 1,1-1 0,0 1 0,2-4 0,1-2-80,-3 6 51,-1 1 0,0-1 0,1 1 0,-1 0 0,1-1 0,0 1 0,-1 0 0,1 0 0,0 0 0,5-3 0,2 1-601,-7 4 561,-1-1-1,0 1 1,-1 0 0,1-1 0,0 1 0,0-1-1,0 1 1,0-1 0,0 1 0,0-1 0,0 0 0,-1 0-1,1 1 1,0-1 0,-1 0 0,1 0 0,0-1 0,1-2-689,-2 3 652,0 1 0,0-1 0,1 1 0,-1-1 0,0 1 0,0-1 0,0 1 0,1 0 0,-1-1 0,0 1 0,1-1 0,-1 1 0,0 0 0,1-1 1,-1 1-1,0 0 0,1-1 0,2 0-174,0 1 1,0-1-1,-1 1 0,1 0 1,0 0-1,4 0 1</inkml:trace>
  <inkml:trace contextRef="#ctx0" brushRef="#br0" timeOffset="1">265 43 6144,'14'-28'2784,"-14"14"-96,14 28-2432,0-14-192,0 14-800,14-14 416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4800,'-14'14'2176,"14"0"-1888,-14 0 640,14 0-576,0 0 128,0 14-288</inkml:trace>
  <inkml:trace contextRef="#ctx0" brushRef="#br0" timeOffset="1">405 14 6560,'-11'12'2117,"11"-12"-2093,-1 0 0,1 1-1,0-1 1,0 0 0,0 0 0,0 1-1,-1-1 1,1 0 0,0 0 0,0 1 0,0-1-1,0 0 1,0 0 0,0 1 0,0-1-1,0 0 1,0 0 0,0 1 0,0-1-1,0 0 1,0 1 0,0-1 0,0 0 0,0 0-1,0 1 1,0-1 0,0 0 0,0 0-1,1 1 1,-1-1 0,0 0 0,0 0 0,0 1-1,1-1 1,2 15 525,1-1 0,-2 1-1,0-1 1,-1 1 0,-1 0 0,0-1-1,-3 24 1,-25 111 2458,18-112-2392,-25 61 0,-24 33-117,42-95-413,-20 39-1066,-4-2 0,-62 86 0,85-132 237,15-21 186,-1 0 0,1-1 0,-1 1 0,0-1-1,0 0 1,-1 0 0,1-1 0,-1 1 0,-9 5-1,10-8-2539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 7392,'-14'-28'3360,"28"42"-960,0 0-224,14 0-1600,-14-14-33,14 14-351,-14 0-2623,13 0 1279,-27 0-4256,0 0 3040</inkml:trace>
  <inkml:trace contextRef="#ctx0" brushRef="#br0" timeOffset="1">29 223 6816,'-28'14'3072,"28"0"-2656,14-14 2304,0 0-1568,14 0 800,0 0-1153,28 0 129,-1 0-576,1-14-3935,-14 14 1951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5824,'-28'-14'9088,"42"14"-8160,0 0-321,0 0-383,28-14-1151,-14 14 511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132 170 6560,'-32'17'2949,"30"-16"-2955,-2 0 165,0 1 0,0 0 1,0 1-1,0-1 0,1 1 0,-1 0 1,1 0-1,0 0 0,0 0 1,0 0-1,0 1 0,0-1 1,-1 5-1,-5 10 38,0 2 1,2-1-1,-8 31 0,10-8-106,4-33-56,0 1-1,0 0 1,1 18 0,1-25-24,-1 1 0,1 0 0,-1-1 0,1 1 0,0-1 0,0 1 0,1-1 0,-1 0 0,1 1 0,0-1 0,-1 0 0,2 0 0,3 5 0,-4-6-18,0 0 0,0-1 0,0 1 0,0-1 0,0 0-1,1 1 1,-1-1 0,0 0 0,1 0 0,-1 0 0,1-1-1,-1 1 1,1 0 0,-1-1 0,1 0 0,0 0 0,-1 0 0,1 0-1,-1 0 1,1 0 0,4-2 0,3 0-209,0-2 0,0 1 1,0-1-1,9-6 0,-12 6 50,-4 3 120,0 0 0,0-1 1,0 0-1,-1 1 0,1-1 0,-1 0 1,1 0-1,-1-1 0,0 1 0,0 0 1,3-5-1,-3 4 22,-1-1 0,0 1 1,1-1-1,-1 1 0,-1-1 0,1 0 0,0 0 0,-1 1 1,0-1-1,0-5 0,-1-3 35,0-1 1,-2 0-1,1 1 1,-2 0-1,1 0 1,-11-23-1,3 7-59,5 13 26,1 0 33,-1 0 0,-1 1-1,-14-25 1,11 25-69,-20-34 1001,28 44-836,-1 0 0,1 0-1,1-1 1,-1 0 0,1 1-1,-1-1 1,1 0 0,0-8 0,1 11-96,0 0 0,0 0 0,1 0 0,-1 0 1,1 0-1,-1 1 0,1-1 0,0 0 1,0 0-1,0 1 0,0-1 0,0 0 0,0 1 1,0-1-1,1 1 0,-1 0 0,0-1 1,1 1-1,-1 0 0,1 0 0,3-2 0,-1 0 25,-1 1-25,1-1 0,0 1 0,1 0 0,-1 0 0,0 1 1,0-1-1,1 1 0,-1 0 0,1 0 0,-1 1 0,1-1 0,0 1 0,-1 0 0,1 0 0,6 1 0,13 0-17,15-1-47,3 0-11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3904,'-28'0'1760,"14"14"-1536,0 0 2144,0 14-1088,0-14-768,-14 42 288,0 0-480,14 27 256,-13 1-320,27-14-64,-14 0-128,28-15 224,-14 1-160,14-28-608,-1 14 256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6560,'-28'14'2976,"28"0"-2592,0 14 1280,0-15-992,0 29 640,14-15-768,-14 15-64,14-1-320,-14-13 32,0-1-96,0 1-64,0-14 0,0 0-1792,0-1 960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5408,'0'0'2410,"0"2"-1876,0 133 3524,0-134-4048,0-1 0,1 0 0,-1 0 0,0 0-1,0 0 1,0 1 0,0-1 0,1 0 0,-1 0-1,0 0 1,0 0 0,1 1 0,-1-1 0,0 0-1,0 0 1,1 0 0,-1 0 0,0 0 0,0 0-1,1 0 1,-1 0 0,0 0 0,0 0 0,1 0-1,-1 0 1,1 0 0,4 0 72,-4 0-53,0 0 0,0 0 0,0 0-1,0 0 1,1 0 0,-1 0 0,0-1 0,0 1 0,0 0 0,0-1-1,0 1 1,0 0 0,0-1 0,0 1 0,0-1 0,0 0 0,0 1-1,0-1 1,0 0 0,0 1 0,0-1 0,-1 0 0,2-1 0,-1-1-12,0 1 0,0 0 1,-1-1-1,1 1 1,-1 0-1,1-1 1,-1 1-1,0-4 0,2-14 174,22-66 369,-22 68-520,-1 13-32,-1 1 1,1 0-1,0 0 0,0 0 1,0 0-1,0 0 0,1 0 1,-1 0-1,1 0 0,0 1 1,0-1-1,1 1 0,-1-1 1,6-5-1,-7 8-13,1-1 1,-1 0-1,0 0 0,0 0 0,0 0 1,0 0-1,0 0 0,0 0 0,1-4 1,4-8-146,6 9-32,-5 3-116,2-7-1291,-6 8 1424,0 0 0,0 1 1,-1 0-1,1-1 1,0 1-1,4 0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5728,'0'-14'10080,"14"14"-9185,0 0-799,0-14-32,0 14-2367,14 0 1247,-1 0-4352,1 0 3008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5824,'0'-14'2624,"14"14"960,-14-14-2464,14 14-672,-14-14-224,14 14-128,0-14-2048,0 0 1056,14 0-5280,-15 14 3456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4800,'-7'6'860,"3"-2"-411,0 0 1,0 0-1,0 0 1,1 1-1,-1-1 1,1 1-1,0 0 0,0 0 1,-2 7-1,-19 69 1381,23-69-1794,-1-1 0,2 1 0,-1-1 0,2 14 0,0 0 173,-1-25-201,0 1 0,0-1 0,1 1 0,-1-1-1,0 1 1,0-1 0,1 1 0,-1 0 0,0-1 0,0 1 0,1-1 0,-1 0 0,1 1 0,-1-1-1,0 1 1,1-1 0,-1 0 0,1 1 0,-1-1 0,1 0 0,-1 1 0,1-1 0,-1 0 0,1 0-1,-1 1 1,1-1 0,0 0 0,0 0 27,15-11 221,-14 9-247,0 1 1,-1 0-1,1-1 0,-1 1 1,1-1-1,-1 1 1,1-1-1,-1 0 0,0 0 1,0 1-1,0-1 1,0 0-1,0 0 0,0 0 1,0 0-1,-1 0 1,1-3-1,7-15-98,2 4 58,-8 13 33,0 0 0,0 0 0,0 0 0,-1 0 1,1 0-1,1-5 0,-1-2 21,-1 6-22,-1 1 1,1 0 0,0-1-1,1 1 1,-1 0-1,0 0 1,1 0 0,3-5-1,6-15-493,-10 20 226,0 0 0,0 0 0,0 0 1,1 0-1,-1 1 0,1-1 0,0 0 0,-1 1 0,1-1 1,1 1-1,-1 0 0,0-1 0,0 1 0,6-3 0,6 0-2326,0-6 870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4384,'0'0'3712,"14"14"-3104,0-14 416,14 0-1632,-14 0 320,13 14-3360,-13-14 2016</inkml:trace>
  <inkml:trace contextRef="#ctx0" brushRef="#br0" timeOffset="1">266 14 3968,'-14'-14'1824,"14"28"-1088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7232,'3'4'692,"1"0"-1,-1 0 1,0 0 0,3 5 0,-2-1-387,0-1 0,4 15 1,-1-3 641,-4-11-624,-1 0-1,1 0 0,-1 1 1,-1-1-1,0 0 0,1 16 0,0 1 398,1 2-225,-2 0 0,0 0 0,-2 0 0,-6 35 0,2-21-276,-3 1 1,-1-1-1,-2-1 0,-2 0 1,-2-1-1,-26 51 1,9-35-595,-3-2 0,-2-1 1,-47 50-1,58-75-1070,-38 31-1,42-40 193,9-7 560,11-8 346,-1 0 0,1-1 0,-1 1 0,0-1 0,0 0 0,0 1 0,0-2 0,0 1 0,0 0 0,-1-1 0,1 1 0,-1-1 0,1 0 0,-1 0 0,-4 1 0,3-2-2186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28 3648,'-5'-5'609,"3"3"-474,1 0 1,-1 0-1,1 0 1,-1 1 0,0-1-1,0 1 1,0-1 0,0 1-1,0 0 1,0-1-1,0 1 1,-1 0 0,1 1-1,0-1 1,-3-1-1,2 2 1572,3 14-315,0 19-799,-1-6-204,5 37 0,-2-48-276,2 11 231,1 41-1,-4 2 28,-4 77 234,0-118-529,-1 23 59,2 71 0,5-67-31,5 114 112,-22 188-56,10-320-144,-3 31 7,-3 0 0,-27 92 1,-68 123 132,57-161-174,39-101 33,-17 52 61,11-9-25,9-32-33,-10 32 10,-8 39-8,18-68-47,-2 2 0,2 0 1,-2 57 0,8 224 26,-7-224 38,4-74-25,1 0-1,1 0 1,0 1-1,4 21 1,1-15 2,-1-9 20,1 32 0,-4 298 147,2-312-484,1 0 0,9 44 0,-12-80 301,4 19 204,1 0-1,2 0 1,0-1 0,0 0-1,14 22 1,-10-18-68,1-1 0,23 31 0,5 2-35,32 41 222,-66-89-273,14 18 346,1-1-1,2-1 0,30 24 0,-31-32-85,1-1 0,1-1-1,40 16 1,72 16 275,-98-33-419,124 34 493,97 33 337,-140-38-755,67 28-197,-72-14-326,-75-36-1327,-26-10 868,-1 0-230,-10-8-422,-2-1 1278,0 0 0,0 0 0,0 0 0,0 0 0,1 0-1,-1 0 1,0 0 0,0 0 0,0 0 0,0 0 0,0 0 0,1-1 0,-1 1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3648,'-28'0'1173,"28"0"-1155,0-1 0,-1 1 0,1 0 0,0 0 0,-1 0 0,1 0 1,0 0-1,-1 0 0,1 0 0,0 0 0,-1 1 0,1-1 0,0 0 0,-1 0 0,1 0 0,0 0 0,-1 0 0,1 0 0,0 1 0,-1-1 0,1 0 0,0 0 0,0 1 0,-1-1 0,1 0 1,-5 5 126,3-3-22,0 0 0,0-1 0,0 1-1,0 0 1,0 0 0,0 0 0,1 1 0,-1-1 0,1 0 0,0 1 0,-1-1 0,1 1 0,0-1-1,1 1 1,-1-1 0,-1 5 0,2-3-5,0-1-1,0 1 0,-1-1 1,0 0-1,1 1 1,-1-1-1,-1 0 1,0 4-1,-4 9 346,5-9-325,0 0 0,0 0 0,1 0-1,0-1 1,0 1 0,1 0 0,0 0 0,0 0 0,1-1 0,3 10-1,-1 0 43,12 64 737,-15-74-836,0-1 0,1 0 0,-1 1 0,1-1 0,0 0 0,1 0 0,-1 0 0,1 0 0,0-1 0,7 10 0,-6-10-54,4 9 165,16 29 1,-21-34-158,1 0 1,0 0-1,1-1 0,0 1 1,0-1-1,0 0 1,1-1-1,10 10 1,-4-8 18,-1-1 1,1-1 0,0 1-1,0-2 1,1 0 0,0-1-1,16 4 1,-18-6-6,-1-1 1,1 0-1,21-2 0,-10 1 31,2 0-20,-15 1-25,0-1-1,1 0 1,-1 0-1,0-1 1,1 0-1,-1-1 1,0 0-1,0 0 1,16-8 0,-18 7-4,1 0 1,14-4-1,-15 6 7,-1-1 1,0 0-1,0 0 0,0-1 1,-1 0-1,8-4 0,0-2-109,19-17 0,-28 23-64,0-1 1,-1 1-1,0-1 1,1 0-1,-1 0 1,-1-1-1,1 1 0,-1 0 1,3-6-1,-4 5-166,0 1 0,1 0 0,0-1 1,0 1-1,0 0 0,5-6 0,-5 7 146,15-27-746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4896,'-14'-14'1584,"12"11"-976,2 6-187,0 8 167,1-1 0,5 20 0,0 2 5,-3 0-74,-2 55-1,-2-43-232,1 291 1090,-1-263-1211,-14 100 1,1-73-81,12-71-68,1-12-7,-5 23 0,-16 30 1,16-28-70,4-21-154,-9 19-1088,10-33 1061,0 0 0,0 0 0,1 9 0,0-15 240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16 7392,'-42'-14'2373,"42"14"-2336,0 0-1,-1-1 1,1 1-1,-1 0 1,1 0-1,-1 0 1,1-1-1,-1 1 1,0 0-1,1 0 1,-1 0-1,1 0 1,-1 0-1,1 0 1,-1 0-1,1 0 1,-1 0-1,1 0 1,-1 1-1,1-1 1,-1 0-1,1 0 1,-1 0-1,1 1 1,-1-1-1,-3 2 62,0 0-33,0-1 0,1 1 1,-1 0-1,1 0 0,0 1 1,0-1-1,-1 1 0,2 0 1,-1-1-1,-5 7 0,-29 41 452,8-14-68,11-10-243,1 0 1,2 2 0,0 0 0,-14 41 0,-32 126 477,50-157-568,-10 41 16,4 1-1,-9 104 1,25-163-154,1 1-1,0 0 1,2 0 0,0-1 0,9 37 0,-9-48-178,1 0 1,0-1-1,1 1 1,-1-1-1,10 16 1,-9-19-178,1 0-1,0-1 1,0 0 0,0 0 0,1 0-1,-1 0 1,1-1 0,11 6 0,30 21-1303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6656,'0'0'3392,"13"0"-1728,1 14-992,0-14 1056,0 0-992,13 0 416,1 0-673,0 0 1,-1 0-288,1-14-2207,-1 14 1087,15 0-3328,-15-14 2400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3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29 133 7136,'-14'28'2309,"13"-27"-2245,1 0 0,-1 0 0,1 0 0,0 0 0,-1 0 0,1 0 0,0 0 0,0 1 0,0-1 0,0 0 0,0 0 0,0 0 0,0 2 0,0 218 619,0-60 725,0-156-939,0-8-160,0-5-181,0 2-78,0-1-1,0 0 0,-3-12 1,0 9-22,2 7-18,0-1-1,0 1 1,0 0-1,1-1 0,-1-5 1,6-24 12,-3 23-54,0 0 0,0-17-1,-2 10 2,1-18 35,-1 33 13,1-1 1,-1 1-1,1-1 0,0 1 0,0 0 1,0 0-1,0 0 0,0-1 0,1 1 1,-1 0-1,1 0 0,2-2 1,1-2 165,1 0 0,0 1 1,0-1-1,1 1 0,0 1 1,0-1-1,12-5 0,114-23-257,-97 30-342</inkml:trace>
  <inkml:trace contextRef="#ctx0" brushRef="#br0" timeOffset="1">62 34 8480,'-33'-17'3840,"49"17"-3360,1 0 576,16-16-1024,-16 16-64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3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9312,'0'16'4192,"33"67"-3616,-16-33-64,-1 17-384,1 16 512,-17 16-352,0 1 160,16 16-288,-49 0-352,17 0 96,-18-33-1184,-15 0 704,-18-16-1728,1-17 1312,16-17-2496,0-17 1952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8384,'-33'83'3808,"0"0"-3328,16-49-1568,0-18 480,1 17-2784,-17 1 1888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4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6048,'-16'33'2752,"16"0"-2400,0-16 800,16 16-704,-16-16 608,17 16-608,33-16 448,-1-17-480,18 0 32,32 0-256,-16 0 256,0-17-256,17 0-384,-34 1 96,1-17-1888,-17 16 1088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4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4736,'-33'-17'2144,"33"50"-1856,0-16 672,0-1-576,16 34 896,-16 0-704,0 16 416,-16 17-576,16 17-96,-17 0-192,1-1 192,-1-16-192,-16-16-736,33-1 320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4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7136,'-66'66'3232,"-17"51"-2816,50-68 64,-1 1-352,-15 33 32,15 0-96,18 17 96,-1-1-96,34-16-32,-1 0 0,18-16 96,-1-17-64,17-17-1216,-1-16 608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6464,'-14'28'2090,"14"-28"-2031,-1 1 0,1 0 1,0 0-1,-1 0 0,1-1 0,0 1 0,0 0 0,-1 0 0,1 0 0,0 0 0,0 0 0,0 0 0,0 1 0,-2 37 389,-4-15-125,4-13-210,0 0-1,0 0 1,0 18-1,2 220 1382,0-248-1453,0 0 0,0 0 0,0 1 0,1-1 0,-1 0 0,0 0 0,1 0 0,-1 0 0,1 0 0,0 2 0,-1-3-36,0 0 1,1 1-1,-1-1 0,0 0 0,0 0 0,0 0 0,0 0 1,0 0-1,1 1 0,-1-1 0,0 0 0,0 0 1,0 0-1,1 0 0,-1 0 0,0 0 0,0 0 0,1 0 1,-1 0-1,0 0 0,0 0 0,0 0 0,1 0 1,-1 0-1,0 0 0,0 0 0,1 0 0,-1 0 0,0 0 1,0 0-1,0 0 0,1 0 0,-1 0 0,0 0 1,0 0-1,0-1 0,1 1 0,-1 0 0,0 0 0,0 0 1,0 0-1,0 0 0,1-1 0,-1 1 0,0 0 1,0 0-1,0 0 0,0-1 0,0 1 0,0 0 0,0 0 1,0 0-1,1-1 0,-1 1 0,0 0 0,0 0 1,0-1-1,0 1 0,5-25 182,6 0 26,-5-16 331,5 2-176,-9 24-305,4-14 2,9 5-45,-5 9-40,7-21-100,4-6-113,-19 39 195,0 0-1,0 0 1,0 1 0,1-1 0,-1 1 0,1-1-1,-1 1 1,1 0 0,0 0 0,4-3 0,15-1-153,-11 4 168,-2-1 90,-1 0-1,13-5 0,-16 5-181,0 0-1,1 1 1,0 0 0,-1 0-1,1 1 1,0 0 0,0 0-1,0 0 1,8 0 0,-2 1-279,-5 0-185,1-1-1,-1 2 1,0-1-1,13 3 1,-18-2 437,0 0-1,-1 0 1,1 0 0,0 0 0,0 0-1,0 1 1,-1-1 0,1 0-1,1 3 1,-3-4 120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4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5472,'-17'-17'6944,"34"17"-6240,-17-16 32,16 16-416,17-17-128,1 17-128,15-33-128,1 33 32,17-17-1888,-34 17 1056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7136,'0'0'3232,"16"17"-2816,1-1 928,-1 18-832,18 32 704,-1 0-704,0 34 224,0 0-416,-16 32 320,-1-15-384,-49-1 383,17 0-383,-34-16-896,-17-17 321,-32 0-1281,-1-33 896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57 3328,'12'-11'1061,"-10"8"-634,-2 1-86,0 1-307,0 1-1,0 0 0,0-1 1,0 1-1,0-1 1,0 1-1,0-1 0,0 1 1,0 0-1,0-1 1,1 1-1,-1-1 0,0 1 1,0 0-1,0-1 1,1 1-1,-1-1 0,0 1 1,0 0-1,1-1 0,-1 1 1,0 0-1,1-1 1,-1 1-1,0 0 0,1 0 1,-1-1-1,0 1 1,1 0-1,-1 0 0,1 0 1,-1 0-1,0-1 1,1 1-1,-1 0 0,1 0 1,-1 0-1,1 0 1,-1 0-1,0 0 0,2 0 1,0 0 904,-2-2-308,0-7-54,0 6-134,-2 1-383,-10-7-134,11 8 46,0 1-1,-1-1 0,1 1 1,0 0-1,-1-1 0,1 1 1,0 0-1,-1 0 0,1 0 1,0 0-1,-1 0 0,1 0 1,0 0-1,0 0 0,-1 1 1,1-1-1,0 1 0,-1-1 1,1 1-1,0-1 0,0 1 1,0 0-1,-2 0 0,-9 5-84,-7-1 37,12-4 69,1 1-1,-1 0 0,-8 4 0,1 1-43,-1 0 0,0-2 0,-24 7 0,35-11 54,1 0 1,0 0-1,-1 1 1,1 0 0,0 0-1,-3 2 1,-10 6 21,10-8-20,6-2-3,0 0-1,-1 0 1,1 0-1,-1 0 1,1 0 0,0 0-1,-1 1 1,1-1-1,0 0 1,-1 0-1,1 0 1,0 0-1,0 1 1,-1-1-1,1 0 1,0 0-1,-1 0 1,1 1 0,0-1-1,0 0 1,-1 1-1,1-1 1,0 0-1,0 0 1,0 1-1,0-1 1,-1 0-1,1 1 1,0-1 0,0 0-1,0 1 1,0-1-1,0 1 1,0-1-1,0 0 1,0 1-1,0-1 1,0 0-1,0 1 1,0-1-1,0 0 1,0 1 0,0-1-1,0 0 1,1 1-1,-1-1 1,0 0-1,0 1 1,0-1-1,1 0 1,-1 1-1,2 3 20,1 0 0,-1 0-1,1 0 1,0-1-1,0 1 1,0-1 0,1 0-1,-1 0 1,1 0-1,5 3 1,5 2 5,25 11 0,-30-15-31,1 0 0,-1 1 0,0 0 0,0 0 0,0 1 0,9 9 0,-12-10-24,-3-2 69,0 0 0,0 0 0,0 1 1,4 5-1,-6-8-6,-1 1 1,1-1-1,-1 0 1,1 0-1,-1 0 1,0 0-1,1 1 0,-1-1 1,0 0-1,0 0 1,0 0-1,0 1 1,0-1-1,0 0 1,0 0-1,0 1 0,-1-1 1,1 0-1,0 0 1,-1 0-1,0 3 1,-2-1 71,0 1 1,0 0 0,0-1-1,0 0 1,-1 0 0,0 0-1,1 0 1,-1 0-1,-7 3 1,1 0 16,7-4-190,0 0-1,0 0 0,0-1 0,0 1 1,0-1-1,0 0 0,0 0 1,0 0-1,-1-1 0,1 1 0,0-1 1,-1 1-1,1-1 0,0 0 1,-1 0-1,1-1 0,0 1 0,-1-1 1,1 0-1,0 1 0,0-1 1,0-1-1,-1 1 0,1 0 0,-3-3 1,-8 1-1084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4224,'0'0'8848,"0"2"-8603,0-1-235,0-1 0,0 1 0,0-1-1,0 1 1,0-1 0,0 1 0,-1-1 0,1 1 0,0-1 0,0 1 0,0-1 0,-1 1 0,1-1-1,0 1 1,0-1 0,-1 0 0,1 1 0,0-1 0,-1 1 0,1-1 0,-1 0 0,1 0-1,-1 1 1,0 0-1,1-1-1,-1 0 0,1 1 0,-1-1 0,1 1 1,-1-1-1,1 1 0,-1-1 0,1 1 0,0-1 1,-1 1-1,1-1 0,0 1 0,-1-1 0,1 1 1,0 0-1,0-1 0,0 1 0,-1 0 1,1-1-1,0 1 0,0 0 0,0-1 0,0 2 1,0 3 31,1-3-31,-1-1 0,0 1 0,0-1 1,0 1-1,0-1 0,0 0 0,-1 1 0,1-1 0,0 1 0,-1-1 0,0 3 0,-5 0 3,6-4-11,-1 0-1,1 1 0,0-1 1,-1 0-1,1 0 0,0 0 0,-1 1 1,1-1-1,0 0 0,0 0 1,-1 1-1,1-1 0,0 0 0,0 1 1,-1-1-1,1 0 0,0 1 1,0-1-1,0 0 0,0 1 0,0-1 1,-1 0-1,1 1 0,0-1 1,0 0-1,0 1 0,0-1 0,0 0 1,0 1-1,0 0 0,1-1-5,0 1 0,-1-1-1,1 0 1,0 0 0,-1 1-1,1-1 1,0 0 0,-1 0 0,1 0-1,0 1 1,-1-1 0,1 0-1,0 0 1,-1 0 0,1 0-1,0 0 1,1-1 0,-2 1-1,26 0-522,-24 0 203,5-9-146,-7 9 470,0 0 0,1 0 0,-1 0 1,1-1-1,-1 1 0,0 0 0,1 0 0,-1-1 0,0 1 1,1 0-1,-1-1 0,0 1 0,1 0 0,-1-1 0,0 1 1,0 0-1,1-1 0,-1 1 0,0-1 0,0 1 0,0-1 1,0 1-1,1 0 0,-1-1 0,0 1 0,0-1 0,0 1 0,0-1 1,0 1-1,0-1 0,0 1 0,0-1 0,-1 1 0,1 0 1,0-1-1,0 1 0,0-1 0,0 1 0,-1-1 0,1 1 1,0 0-1,-1-1 0,1 0 37,-1 1-1,0 0 1,1-1-1,-1 1 1,1 0 0,-1-1-1,0 1 1,0 0-1,1 0 1,-1 0 0,0 0-1,1-1 1,-1 1-1,0 0 1,0 0 0,1 1-1,-1-1 1,0 0-1,0 0 1,1 0 0,-1 0-1,0 0 1,1 1-1,-1-1 1,0 0 0,1 1-1,-1-1 1,0 1-1,1-1 1,-1 0 0,1 1-1,-1-1 1,1 1-1,-1 0 1,1-1 0,-1 1-1,1-1 1,0 1-1,-1 1 1,-1 0 129,0-1-102,0-1 0,0 1-1,0-1 1,1 0 0,-1 1-1,0-1 1,0 0 0,0 0-1,-3-1 1,4 1-146,0 0 57,1 0 0,0 0 0,0 0 0,0-1 0,-1 1 0,1 0 0,0 0 0,0-1 0,0 1 0,0 0 0,0 0 0,-1-1 0,1 1 0,0 0 0,0-1 0,0 1 0,0 0 0,0 0 0,0-1 1,0 1-1,0 0 0,0-1 0,0 1 0,0 0 0,0 0 0,0-1 0,0 1 0,0 0 0,1-1 0,-1 1 0,0 0 0,0 0 0,0-1 0,0 1 0,0 0 0,1 0 0,-1-1 0,0 1 0,1-1-230,-1 0 204,1 1 0,0 0 1,-1-1-1,1 1 0,0 0 0,0 0 0,-1 0 0,1 0 1,0-1-1,0 1 0,-1 0 0,1 0 0,1 1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4640,'-46'12'1504,"45"-12"-1483,1 0 0,-1 0 0,1 0 0,-1 0 1,1 0-1,-1 0 0,1 0 0,-1 0 0,1 1 0,-1-1 0,1 0 1,-1 0-1,1 0 0,-1 1 0,1-1 0,0 0 0,-1 1 0,1-1 1,-1 0-1,1 1 0,0-1 0,-1 0 0,1 1 0,0-1 0,0 1 1,-1-1-1,1 1 0,-26 66 480,23-56-408,0 0 0,0 0 0,1 0 1,0 17-1,-1-4 12,-6 32 209,2 2-154,-12 9-181,10 3 101,2-44 201,-1 1 1,-20 40-1,-6 22 678,22-41-556,9-33-322,0 0 0,-2 0 1,0 0-1,0 0 0,-8 14 0,-8-2-1105,20-26 968,0 0-1,1 0 0,-1 0 0,1 0 1,0 0-1,-1 0 0,1 0 0,0 0 1,-1 0-1,1 1 0,0-1 0,0 0 0,0 2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3808,'0'0'1227,"2"2"-742,4 4-301,15 16 1154,-19-21-1242,0 0-1,-1 0 1,1 1 0,0-1 0,0 0 0,-1-1 0,1 1 0,0 0-1,0 0 1,0-1 0,0 1 0,0-1 0,3 1 0,15-1 418,27 0 6,-43-1-529,1 1 0,-1-1 0,0 0 0,0 0 0,0 0 0,0-1 0,0 1 0,0-1 0,4-2 0,-5 2-23,1 0 1,0 0 0,0 1 0,7-2-1,-7 2-31,0 0 0,0 0 0,0 0-1,-1-1 1,1 0 0,0 1-1,-1-1 1,1-1 0,5-4-1,-8 7 64,-1 0-1,1-1 0,-1 1 0,1-1 0,-1 1 0,0-1 0,1 1 0,-1-1 1,0 1-1,1-1 0,-1 0 0,0 1 0,0-1 0,1 1 0,-1-1 0,0 0 0,0 1 1,0-1-1,0 1 0,0-1 0,0 0 0,0 1 0,0-1 0,0 1 0,0-1 1,0 0-1,-1 1 0,1-1 0,0 1 0,0-1 0,-1-1 0,-2-1 175,1-1 1,-1 1-1,0 0 0,-6-5 0,-5-5 477,11 10-607,0 1 1,0-1-1,-1 1 1,-6-3 0,-6-6-66,15 11 18,1 0 0,-1-1 0,1 1-1,-1 0 1,1-1 0,-1 1-1,1 0 1,-1 0 0,1 0 0,-1-1-1,1 1 1,-1 0 0,0 0 0,1 0-1,-1 0 1,1 0 0,-1 0-1,0 0 1,1 0 0,-1 0 0,1 0-1,-1 1 1,1-1 0,-1 0 0,1 0-1,-1 0 1,1 1 0,-1-1-1,1 0 1,-1 1 0,0-1 0,-9 10 42,10-10-38,-2 1 13,0 1-1,0 0 0,0 0 1,-1-1-1,1 0 0,0 1 0,-5 1 1,5-3-7,1 1 0,-1 0 0,0 0 1,1 0-1,-1 0 0,0 0 1,1 0-1,-1 1 0,1-1 0,0 0 1,0 1-1,-1-1 0,0 3 0,-15 19 212,4-11-118,11-11-75,0 1 0,0-1 1,0 1-1,1 0 0,-1 0 1,0 0-1,0 0 0,1 0 1,0 0-1,-1 0 1,1 1-1,0-1 0,0 0 1,-1 4-1,-12 47 486,14-51-491,-1 0 1,1-1-1,0 1 0,0 0 1,-1-1-1,1 1 0,1 0 1,-1 0-1,0-1 0,0 1 1,1 0-1,-1 0 0,1-1 1,-1 1-1,1 0 0,0-1 1,-1 1-1,3 2 0,0 3 86,-2-5-106,0 0-1,-1 0 1,1 0-1,0 0 1,0 0 0,0 0-1,0 0 1,0 0-1,1-1 1,-1 1-1,1 0 1,2 2 0,-3-4-29,0 1 0,0-1 0,0 1 0,0-1 0,0 0 1,1 1-1,-1-1 0,0 0 0,0 0 0,0 0 0,1 0 0,-1 0 1,0 0-1,0 0 0,0 0 0,1 0 0,-1-1 0,0 1 0,2-1 1,2-1-423,0 0 1,-1 0 0,0-1-1,8-5 1,5-3-595,22-12-2140,3 6 1035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 6240,'-28'-14'3168,"14"14"-2880,14 14-768</inkml:trace>
  <inkml:trace contextRef="#ctx0" brushRef="#br0" timeOffset="1">14 224 6464,'-14'28'2944,"14"-14"-2560,0 0-192,0 0-704,14 0 288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306 224 3968,'0'0'54,"0"0"-1,-1 0 1,1 0 0,0 0-1,-1 0 1,1 0 0,0 0-1,-1 0 1,1 0 0,-1 0 0,1 0-1,0 0 1,-1 0 0,1 0-1,0 0 1,-1 0 0,1 0-1,0-1 1,-1 1 0,1 0-1,0 0 1,-1 0 0,1-1 0,0 1-1,-1 0 1,1 0 0,-1-1-1,7-6 681,-2 3 2879,-4 1-2946,1 3-657,-1 0 0,0-1 0,0 1 0,0 0 0,0-1 0,0 1 1,0 0-1,0-1 0,0 1 0,0-1 0,0 1 0,0 0 0,0-1 0,0 1 0,0 0 0,0-1 0,0 1 0,-1 0 0,1-1 0,0 1 1,0 0-1,0-1 0,0 1 0,-1 0 0,1-1 0,0 1 0,0 0 0,-1 0 0,1-1 0,0 1 0,-1 0 0,1 0 0,0 0 1,-1-1-1,1 1 0,0 0 0,-1 0 0,1 0 0,0 0 0,-1 0 0,1 0 0,0 0 0,-1 0 0,1-1 0,0 1 0,-1 0 0,1 1 1,-1-1-1,1 0 0,0 0 0,-1 0 0,1 0 0,0 0 0,-1 0 0,1 0 0,0 1 0,-1-1 0,1 0 0,0 0 0,-1 0 1,1 1-1,-1-1 0,-6 5 35,6-5-45,-1 1 0,1 0 0,0 0 1,-1 0-1,1-1 0,0 1 1,-1-1-1,1 1 0,-1-1 0,-2 1 1,-1 1-87,-10 8-224,14-10 270,-1 0 0,1 1 0,0-1 1,-1 1-1,1 0 0,0-1 0,0 1 0,0 0 0,-1 0 0,1 0 0,0 0 0,0 0 0,0 0 0,1 0 0,-1 0 0,0 0 0,0 0 0,0 0 0,1 1 0,-1-1 0,1 0 0,-1 1 0,1-1 0,0 0 0,-1 1 0,1-1 0,0 3 0,0 2-79,-1 3 67,1 1 0,1-1 1,-1 1-1,2 0 0,-1-1 0,1 0 1,7 19-1,-6-19-24,-1 0 0,0 1 0,2 17 0,3 13-138,12 14-351,-12-10 154,-3-23 207,-2-14 153,-1 0 0,1-1 0,-2 1-1,1 0 1,-1 0 0,0 0 0,-1 7 0,-8 28-98,7-27 117,-3 12 42,1-18 44,-1 1-1,0-2 0,0 1 1,-1 0-1,0-1 0,0 0 1,-1-1-1,0 1 0,0-2 1,-12 10-1,5-4 147,-1-1 0,-29 16 0,37-24-120,0 0-1,0 0 0,-1 0 0,1-1 0,-1 0 0,1-1 1,-1 0-1,0 0 0,-8 0 0,15-1-76,-1 0 1,1 0-1,-1 0 0,1-1 0,-1 1 1,1 0-1,-1 0 0,1-1 1,-1 1-1,1-1 0,0 1 0,-1-1 1,1 0-1,0 0 0,0 0 1,-1 1-1,1-1 0,0 0 0,-2-2 1,2 1-32,-1-1 1,1 1-1,0-1 1,0 1-1,0-1 0,0 0 1,-1-5-1,1 7 8,1 0-1,0 0 1,-1 0-1,1 0 1,0-1-1,0 1 1,0 0-1,0 0 1,0 0-1,0-1 1,1 1 0,-1 0-1,0 0 1,0 0-1,1 0 1,-1 0-1,1-1 1,0 0-1,8-13-525,15-19-1,8-14-99,-20 28 373,10-18-433,44-56 0,-64 93 695,64-80-266,85-81 0,-130 143 291,28-27 233,1-20 665,0-1 213,-18 29 67,45-49 2363,-75 84-2760,-4 8-251,-4 10-307,2-1 0,-1 1 1,2 0-1,0 1 0,1-1 1,0 0-1,1 29 0,1-34-308,1-1 0,0 1-1,0 0 1,1-1 0,0 1-1,1-1 1,4 10 0,-5-11 0,1 0 0,-1 0 0,-1 0 0,1 0 0,-2 0 0,1 11 1,-1-18 59,0-1 1,1 1-1,-1-1 1,0 1-1,0-1 1,0 1-1,0-1 1,0 0 0,0 1-1,0-1 1,-1 1-1,1-1 1,0 1-1,0-1 1,0 0-1,0 1 1,0-1 0,-1 1-1,1-1 1,0 0-1,0 1 1,-1-1-1,1 0 1,0 1-1,-1-1 1,1 0 0,0 1-1,-1-1 1,1 0-1,0 0 1,-2 1-1,-3 3-193,1-1 97,4-2 99,0 0 0,-1-1-1,1 1 1,-1 0 0,1-1 0,-1 1 0,0-1-1,1 1 1,-1-1 0,0 1 0,1-1 0,-1 1-1,0-1 1,1 0 0,-1 1 0,0-1-1,0 0 1,1 0 0,-1 0 0,0 1 0,0-1-1,0 0 1,1 0 0,-1 0 0,0 0 0,0 0-1,0-1 1,1 1 0,-1 0 0,0 0 0,0 0-1,0-1 1,1 1 0,-1 0 0,0-1-1,-1 0 1,1 0 5,-2 0 3,0 0 1,0-1-1,0 0 1,0 1-1,1-1 1,-5-4-1,2-15 48,2 13-29,3 7-23,-1 1 1,1-1 0,0 1-1,-1 0 1,1-1-1,0 1 1,0-1-1,-1 1 1,1-1 0,0 1-1,0-1 1,0 1-1,0-1 1,0 1 0,0-1-1,0 1 1,0-1-1,0 1 1,0-1-1,0 1 1,0-1 0,0 1-1,0-1 1,0 1-1,0-1 1,1 1 0,-1-1-1,0 1 1,0-1-1,1 1 1,-1-1-1,0 1 1,1 0 0,-1-1-1,0 1 1,1-1-1,-1 1 1,0 0 0,1 0-1,-1-1 1,1 1-1,-1 0 1,1 0-1,-1-1 1,1 1 0,30-16 413,-27 13-296,0 1 0,0 0-1,1 1 1,-1-1 0,1 1-1,-1 0 1,1 0 0,0 0 0,-1 1-1,1 0 1,0-1 0,-1 2-1,1-1 1,0 0 0,0 1-1,-1 0 1,1 0 0,-1 1-1,1-1 1,-1 1 0,8 4 0,0 1 249,-7-3-235,0-1-1,0 1 1,0 0-1,7 6 1,-10-8-86,-1 0-1,1 0 1,-1 0 0,0 1 0,0-1-1,0 0 1,0 0 0,0 1 0,0-1-1,-1 0 1,1 1 0,-1-1 0,1 1-1,-1-1 1,0 4 0,0-3-116,0 69 398,0-38-4553,0-33 3874,0 0-1,0-1 1,0 1 0,0 0-1,0 0 1,0-1-1,0 1 1,0 0 0,0 0-1,1-1 1,-1 1-1,0 0 1,1 1-1,0-2 110,0 0-1,-1 1 1,1-1 0,0 0-1,-1 1 1,1-1-1,0 0 1,0 0-1,-1 0 1,1 0-1,0 0 1,0 0-1,1 0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84 258 5312,'0'0'72,"0"0"0,-1 0 0,1 0 1,-1 0-1,1-1 0,0 1 0,-1 0 0,1 0 0,-1 0 1,1 0-1,-1 0 0,1 1 0,0-1 0,-1 0 0,1 0 1,-1 0-1,1 0 0,0 0 0,-1 1 0,1-1 0,-1 0 1,1 0-1,0 0 0,-1 1 0,1-1 0,0 0 0,-1 1 1,1-1-1,0 0 0,0 1 0,-1-1 0,1 0 1,0 1-1,0-1 0,-1 1 0,-2 5 124,-22 10 860,19-11-922,1 1-1,-1 0 0,1 0 1,-4 8-1,7-10-96,0-1 1,1 1-1,-1 0 0,1-1 1,0 1-1,0 0 0,1 0 1,-1 0-1,1 0 0,0 5 1,0-8-52,0 0 1,0 0 0,0 0-1,0 0 1,0 0 0,1 1 0,-1-1-1,0 0 1,1 0 0,-1 0-1,1 0 1,-1 0 0,1 0-1,-1 0 1,1 0 0,0 0 0,-1-1-1,1 1 1,0 0 0,0 0-1,1 1 1,0-1-47,1 0-1,-1 0 1,0 0-1,0-1 1,0 1-1,0 0 1,1-1 0,-1 0-1,0 1 1,4-1-1,-1 0-45,1 0 1,-1-1-1,0 0 0,0 0 0,0 0 0,0 0 0,-1-1 0,1 0 0,0 0 0,6-3 0,-5 1 13,-4 3 67,-1 0-1,1 0 1,0-1 0,-1 1 0,1 0 0,0-1 0,-1 1 0,0-1 0,1 0 0,-1 1 0,0-1 0,0 0 0,2-3-1,-1 0-14,0 2 42,-1 1 0,0-1 1,0 0-1,0 1 0,0-1 0,0 0 1,-1 0-1,1 0 0,-1 0 0,0 0 1,0-5-1,0 5 10,1 1 1,-1 0-1,-1 0 1,1 0-1,0 0 1,0 0-1,-1 0 1,1 0-1,-1 0 1,0 0-1,0 0 1,0 0-1,1 0 1,-2 0-1,1 0 1,0 1-1,0-1 1,-3-2-1,2 1 408,-1 0-1,1 0 0,0-1 0,-4-6 0,-4-7 3204,11 17-3570,-1 0 1,0-1 0,1 1 0,-1 0 0,0 0 0,1-1 0,-1 1 0,0 0 0,1 0 0,-1 0-1,0 0 1,1 0 0,-1-1 0,0 1 0,1 0 0,-1 0 0,1 0 0,-1 0 0,0 0 0,1 0 0,-1 0-1,0 0 1,1 0 0,-1 1 0,1-1 0,-1 0 0,0 0 0,1 0 0,-1 0 0,0 0 0,1 1-1,-1-1 1,0 0 0,1 0 0,-1 1 0,0-1 0,1 1 0,0 0 57,0 0-59,0 0-1,0 0 0,0 0 1,0 0-1,1-1 0,-1 1 1,0 0-1,0-1 1,0 1-1,1 0 0,-1-1 1,0 0-1,1 1 0,-1-1 1,1 0-1,-1 0 0,0 0 1,1 1-1,-1-1 0,3-1 1,31 3 146,-23 2-158,8-1 7,22-10 13,-9 3-80,-7 1-488,25-6-1,-15 0 7,-2 2-1035,47-19 1,-47 15 49,4-3-763,-38 14 2203,1-1 1,-1 1-1,1 0 1,-1 0-1,1-1 1,-1 1-1,1 0 0,-1-1 1,1 1-1,-1 0 1,0-1-1,1 1 1,-1-1-1,0 1 0,1-1 1,-1 1-1,0-1 1,0 1-1,1-1 0,-1 1 1,0-1-1,0 1 1,0-1-1,0 1 1,1-1-1,-1 0 0,-6-19-622,1 5 230,3 12 474,1 1 0,0-1 0,-1 1-1,0-1 1,1 1 0,-1-1-1,0 1 1,0 0 0,-1 0-1,-4-4 1,-6-6 390,-19-30 2675,9 19-1169,22 22-1873,0 1 0,1-1 0,-1 0 0,1 1 0,-1-1-1,0 1 1,0-1 0,1 1 0,-1-1 0,0 1 0,0-1-1,0 1 1,1 0 0,-1-1 0,0 1 0,0 0 0,0 0-1,0 0 1,0-1 0,0 1 0,0 0 0,0 0 0,1 0 0,-1 1-1,-1-1 1,0 1 18,1 0-1,-1 0 0,1 0 0,-1 0 1,1 0-1,-1 0 0,1 0 1,0 0-1,-2 3 0,-1 1 169,-2 1-100,0 0 1,0 1-1,1 0 0,0 0 0,1 1 0,0-1 0,0 1 0,0 0 1,1 0-1,-2 10 0,-4 5 64,-12 33 406,3 56-1712,13-87-1024,-4 43 0,6-38-319,1-11 741,-7 20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6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3136,'-2'0'203,"-1"0"0,1 0 0,-1 0 0,0 0 0,1 1-1,-1-1 1,1 0 0,0 1 0,-5 1 0,5 0-106,1-1-1,-1 1 1,1-1-1,0 1 1,0 0 0,0-1-1,0 1 1,0 0-1,0 0 1,0 0-1,1-1 1,-1 1 0,0 3-1,-15 64 1605,-5-13-698,13-26-647,1 0 0,-4 47 0,-7 35 59,-22 25 1206,37-124-992,4-28-490,0 2-518,1 0 0,7-25 1,-5 23-203,0 1 297,1 0-1,7-15 1,4-9 43,-15 35 283,1 0-1,-1 0 1,1 0 0,-1 1-1,1-1 1,0 1-1,0-1 1,0 1-1,0 0 1,1 0-1,-1 0 1,1 0-1,-1 0 1,1 1-1,-1-1 1,1 1 0,6-3-1,-9 4-31,1 0 9,-1-1 0,0 1 0,1 0 0,-1 0 0,1 0 0,-1 0 0,0 0 0,1 0 0,-1-1 0,1 1 0,-1 0 0,0 0 0,1 0 0,-1 0 1,1 1-1,-1-1 0,0 0 0,1 0 0,-1 0 0,0 0 0,1 0 0,-1 0 0,1 1 0,-1-1 0,0 0 0,1 0 0,-1 0 0,1 1 0,7 11 623,0 0-295,-6-9-285,0 0 1,0-1-1,0 1 0,0 0 0,0 0 1,-1 0-1,0 1 0,0-1 1,0 0-1,0 0 0,1 5 0,7 21 183,16 36-157,-24-62-75,0 1-115,1 0-1,0 0 0,0 1 0,1-1 1,-1 0-1,1-1 0,0 1 1,0 0-1,0-1 0,0 0 0,0 0 1,1 0-1,0 0 0,0 0 1,-1-1-1,1 1 0,1-1 0,-1 0 1,0 0-1,1-1 0,-1 1 1,0-1-1,1 0 0,0-1 0,-1 1 1,7 0-1,20 0-520,-20 0 281,-1-1-1,1 0 0,0-1 1,15-3-1,2-1-452,-12 3 324,0-1 1,0-1-1,19-7 1,-4-1 104,76-34 124,-97 40 535,0 0-1,-1-1 1,0 0-1,0 0 1,0-1 0,-1 0-1,9-11 1,-16 18-227,1-1 0,-1 0 0,0 0 0,0 1 1,0-1-1,-1 0 0,1 0 0,0 0 0,-1 0 0,1 0 0,-1 0 0,0 0 0,1 0 0,-1 0 1,0 0-1,0 0 0,-1 0 0,1 0 0,0 0 0,-1 0 0,1 0 0,-1 0 0,1 0 0,-3-4 1,3 5-8,-1-2 65,0 0-1,0 0 0,0 0 1,-1 0-1,1 0 1,-1 0-1,0 1 1,0-1-1,-3-3 1,-3-4 268,7 8-343,0 0 0,0 0 0,-1 0-1,1 0 1,-1 0 0,1 0 0,-1 0 0,0 1 0,0-1 0,0 1 0,0-1 0,0 1 0,0 0 0,0 0 0,0 0 0,0 0 0,-1 0 0,1 0 0,0 1 0,-1-1 0,1 1 0,0-1 0,-1 1-1,1 0 1,-1 0 0,1 0 0,-3 1 0,3-1-23,0 0 0,-1 0 0,1 1 0,0-1 0,0 1 0,0-1 0,0 1 1,0 0-1,0 0 0,0 0 0,0 0 0,0 0 0,0 1 0,0-1 0,1 1 0,-1-1 0,0 1 0,1-1 0,0 1 0,-1 0 0,1 0 0,0 0 0,-2 3 0,1 0-23,0-1 1,0 1-1,0 0 1,1 0-1,0 0 1,0 0-1,0 0 1,0 9-1,1 1-47,0-1 0,2 1 0,2 14-1,-3-26-18,-1 1 0,1-1 0,0 0 0,0 0 0,1 0 0,-1 1 0,0-1 0,1 0-1,0-1 1,0 1 0,0 0 0,0 0 0,0-1 0,0 1 0,1-1 0,-1 0 0,1 0-1,3 2 1,1 0-61,-6-3 43,0 0-1,0 0 1,0 0-1,1-1 1,-1 1-1,0 0 1,1-1-1,-1 1 1,0-1-1,1 0 1,-1 1-1,1-1 1,-1 0-1,0 0 1,1 0-1,-1 0 1,1 0-1,-1 0 1,1 0-1,-1 0 1,1-1-1,-1 1 1,3-1-1,21-13-1246,-9-12 192,-4 14 939,-12 12 200,1 0 0,-1-1-1,0 1 1,1 0 0,-1-1 0,0 1 0,0 0-1,1-1 1,-1 1 0,0-1 0,0 1-1,0-1 1,1 1 0,-1 0 0,0-1 0,0 1-1,0-1 1,0 1 0,0-1 0,0 1-1,0-1 1,0 1 0,0-1 0,0 1 0,0-1-1,-1 0 1,0-5 391,3-1 747,4 9 371,-4-1-1426,-1 0-1,1 0 0,0 0 0,-1-1 0,1 1 0,0-1 0,0 1 0,-1-1 1,1 1-1,0-1 0,2 0 0,175 0 672,-165-1-772,1-1 0,-1 0 0,1-1 0,-1 0 0,0-2 0,18-7 0,1 1-2,-30 9 16,8-2-29,-9-4-25,-2 8 55,0-1-1,0 1 0,0 0 1,0 0-1,0 0 0,0 0 1,0 0-1,0 0 0,0 0 1,0 0-1,0 0 0,0 0 1,0 0-1,0 0 0,0-1 1,0 1-1,0 0 1,0 0-1,0 0 0,0 0 1,0 0-1,0 0 0,0 0 1,0 0-1,0 0 0,0 0 1,0 0-1,0 0 0,0 0 1,0-1-1,0 1 0,0 0 1,0 0-1,0 0 0,0 0 1,-1 0-1,1 0 0,0 0 1,0 0-1,0 0 0,0 0 1,0 0-1,0 0 0,0 0 1,0 0-1,0 0 1,0 0-1,0 0 0,0 0 1,-1 0-1,1 0 0,0 0 1,0 0-1,0 0 0,0 0 1,0 0-1,-9 3 97,8-3-66,1 1 1,0 0-1,-1-1 0,1 1 1,0 0-1,-1-1 0,1 1 1,0 0-1,0 0 0,0-1 1,0 1-1,0 0 0,0 0 1,0 0-1,-2 13 363,-6-1 62,-7 15 319,15-27-741,-1 1-1,0-1 0,1 1 0,0-1 0,-1 1 0,1-1 0,0 1 1,0-1-1,0 1 0,0-1 0,0 1 0,0 0 0,0-1 0,1 1 0,-1-1 1,0 1-1,2 1 0,-2-3-31,4 8 104,0 0 0,1 0 0,5 8 0,-10-16-93,1 0 0,-1 1 0,1-1-1,-1 0 1,1 0 0,-1 1 0,1-1 0,-1 0-1,1 0 1,-1 0 0,1 1 0,-1-1 0,1 0 0,-1 0-1,1 0 1,-1 0 0,1 0 0,-1 0 0,1 0-1,-1 0 1,1 0 0,-1 0 0,1 0 0,0-1-1,0 1 1,-1 0-4,5-2-296,-1-3 157,-2 4 65,-1 0 0,1-1 1,0 0-1,-1 1 0,1-1 1,-1 0-1,1 0 0,-1 1 0,0-1 1,0 0-1,0 0 0,0-1 1,0 1-1,-1 0 0,1 0 1,0-4-1,-1 4 47,0 1 0,1-1 0,-1 1 0,0-1 0,1 1 1,-1-1-1,1 1 0,-1-1 0,1 1 0,-1-1 0,1 1 0,1-2 0,-1 2 14,0-1 1,0 1-1,-1 0 0,1-1 0,0 1 0,-1-1 0,1 1 0,-1-1 0,0 1 0,1-1 0,-1 0 0,0-1 1,0-53-338,0 56 369,0-1 1,0 0-1,0 1 0,0-1 0,0 1 1,0-1-1,1 0 0,-1 1 0,0-1 0,0 1 1,1-1-1,-1 1 0,0-1 0,0 1 1,1-1-1,-1 1 0,1-1 0,-1 1 0,0-1 1,1 1-1,-1-1 0,1 1 0,-1 0 0,1-1 1,-1 1-1,1 0 0,-1 0 0,1-1 1,0 1-1,-1 0 0,1 0 0,-1 0 0,1 0 1,0-1-1,-1 1 0,1 0 0,-1 0 1,1 0-1,0 0 0,-1 1 0,1-1 0,1 0 18,-1 0-1,0 0 0,0 1 0,0-1 0,0 0 0,0 1 0,0-1 1,0 1-1,0-1 0,0 1 0,0 0 0,0-1 0,0 1 0,0 0 1,0 0-1,0 0 0,0 0 0,-1-1 0,1 1 0,0 0 0,-1 0 1,1 0-1,0 2 0,2 7 130,-3-7-147,1 0-1,0-1 1,0 1 0,0-1 0,0 1 0,0-1-1,0 1 1,1-1 0,-1 0 0,1 1-1,0-1 1,0 0 0,-1 0 0,1 0 0,0 0-1,1-1 1,2 3 0,3 1-11,-1-1-1,1 0 1,0-1 0,0 0 0,16 4-1,47 6 293,-65-12-315,28 1-541,44-2 1,-41 0 100,-23-1 307,0 0 1,0-1-1,0-1 0,25-8 0,-11 3 45,-23 7 82,1 0 6,0-1 1,-1 1-1,1-1 0,-1 0 0,6-3 1,-10 4 7,1 0 0,-1 0 0,0 0 0,0 0 0,0 0 1,0 0-1,0 0 0,0-1 0,0 1 0,0 0 0,-1 0 0,1-1 1,0 1-1,-1 0 0,1-1 0,-1 1 0,1-1 0,-1 1 0,0-1 0,0 1 1,0-1-1,0-2 0,0-1 38,0 1 0,-1-1 0,0 1 1,0 0-1,0-1 0,-1 1 0,1 0 0,-1 0 1,0 0-1,0 0 0,0 0 0,-1 0 0,1 0 0,-1 1 1,0 0-1,0-1 0,0 1 0,-1 0 0,1 0 0,-1 1 1,0-1-1,1 1 0,-1 0 0,0-1 0,-5 0 1,8 2-15,-1 1 0,1 0 0,-1-1 0,1 1 0,-1 0 0,1 0 0,-1 0 1,1 0-1,-1 0 0,1 0 0,-1 0 0,1 1 0,-1-1 0,1 0 1,0 1-1,-1-1 0,1 1 0,-1 0 0,1-1 0,0 1 0,0 0 0,-2 1 1,-1 2 18,1-1 1,0 0 0,0 1-1,0 0 1,-2 4 0,2-3 10,1-2-31,0-1 0,1 1 0,-1 0 0,1 0 0,0-1 0,0 1 0,0 0 0,0 0 0,0 1 0,0-1 0,1 0 0,0 0 0,0 0 0,0 5 0,0-3-11,0-3-13,0 1-1,0 0 1,0 0-1,1 0 0,-1 0 1,1-1-1,-1 1 1,1 0-1,0 0 1,2 3-1,1 4-35,-3-8 15,0 0 0,-1 0 1,1-1-1,0 1 1,0 0-1,0 0 0,0-1 1,1 1-1,-1 0 1,0-1-1,1 1 0,-1-1 1,1 0-1,-1 1 1,1-1-1,0 0 0,2 1 1,16 13-655,-20-14 644,1 0-1,0-1 1,0 1-1,0 0 1,0-1 0,0 1-1,-1-1 1,1 1-1,0-1 1,0 1-1,1-1 1,-1 1-1,0-1 1,0 0 0,0 0-1,0 1 1,0-1-1,0 0 1,0 0-1,0 0 1,0 0-1,1-1 1,-1 1 0,0 0-1,0 0 1,0-1-1,0 1 1,0 0-1,2-2 1,7-1-178,1 1 20,-9 2 133,0-1-1,0 1 1,0-1-1,0 1 1,0-1 0,0 1-1,0-1 1,0 0 0,0 0-1,0 0 1,0 0 0,-1-1-1,1 1 1,1-2 0,6-6-176,-6 7 217,0 0-1,-1 0 1,1-1 0,-1 1-1,0-1 1,0 1 0,0-1-1,0 0 1,0 0-1,0 0 1,-1 0 0,1 0-1,-1 0 1,0 0 0,0-1-1,-1 1 1,1 0 0,0-1-1,-1-5 1,1-10 68,-2 0 1,0 1-1,-2-1 0,-7-32 1,6 37 179,1-1 1,0 0-1,1 1 1,0-23 0,2 26 134,-1 1 0,-1-1 1,1 1-1,-5-12 0,5 16-263,0 4-70,1 1-1,-1-1 1,1 0-1,0 0 1,0 1-1,0-1 1,0 0 0,0 0-1,0 1 1,1-1-1,-1 0 1,0 0-1,1 1 1,0-1-1,-1 0 1,1 1 0,0-1-1,0 1 1,0-1-1,0 1 1,0-1-1,1 0 1,-2 1 4,1 1 1,-1 0-1,1-1 0,-1 1 1,0 0-1,1 0 0,-1 0 1,1-1-1,-1 1 0,1 0 1,-1 0-1,0 0 0,1 0 1,-1 0-1,1 0 0,-1 0 1,1 0-1,-1 0 1,1 0-1,-1 0 0,1 0 1,-1 0-1,1 0 0,-1 1 1,0-1-1,1 0 0,-1 0 1,1 0-1,-1 1 0,0-1 1,1 0-1,-1 0 0,1 1 1,-1-1-1,0 0 1,0 1-1,1 0 0,-1-1-36,2 2 87,0 1 0,-1-1-1,1 1 1,-1 0 0,0 0-1,0-1 1,0 1 0,0 0-1,0 0 1,-1 0 0,1 0-1,-1 5 1,3 7 67,7 28-144,2 0-1,19 45 0,-27-79-601,0-1-1,1 1 1,9 12-1,-10-15 52,0-1-1,-1 0 1,0 1-1,0-1 0,0 1 1,-1 0-1,3 8 1,-3 14-1595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6144,'0'0'4576,"14"14"-2880,0-14-1216,0 0 0,-1 0-288,15 0-1152,0 0 512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2304,'0'0'5941,"0"3"-5504,0 6-133,0-7 656,0 1-789,0 6-32,0-7 159,0 1-260,0 20 111,0-23-148,0 0 1,0 0-1,0 0 1,0 0-1,0 0 0,0 0 1,0 0-1,0 0 1,0 0-1,0 1 0,0-1 1,0 0-1,0 0 1,0 0-1,0 0 0,0 0 1,0 0-1,0 0 1,0 0-1,0 0 0,0 0 1,0 0-1,0 0 1,0 1-1,0-1 0,0 0 1,0 0-1,0 0 1,0 0-1,0 0 1,0 0-1,-1 0 0,1 0 1,0 0-1,0 0 1,0 0-1,0 0 0,0 0 1,0 0-1,0 0 1,0 0-1,0 0 0,0 0 1,0 0-1,0 0 1,0 0-1,-1 0 0,1 0 1,0 0-1,0 0 1,0 0-1,0 0 0,0 0 1,0 0-1,0 0 1,0 0-1,-1 0 3,1 0 0,-1 0-1,1 0 1,-1 0 0,1 0 0,0 0 0,-1 0-1,1 0 1,-1 0 0,1 0 0,-1 1 0,1-1 0,0 0-1,-1 0 1,1 0 0,-1 1 0,1-1 0,0 0-1,-1 0 1,1 1 0,0-1 0,-1 0 0,1 1-1,0-1 1,0 0 0,-1 1 0,1-1 0,0 0-1,0 1 1,0-1 0,-1 1 0,1-1 0,0 0 0,0 1-1,0-1 1,0 1 0,0-1 0,0 1 0,0-1-1,0 0 1,0 2 0,0 0 76,0 1-37,0-2-42,0-1 0,0 1 0,0-1 0,1 0 0,-1 1 0,0-1 0,0 1 0,0-1 0,0 0 0,0 1 0,0-1 0,0 1 0,-1-1 0,1 0 0,0 1 0,0-1 0,0 1 0,0-1 0,0 0 0,-1 1 0,1-1 0,0 0 0,0 1 0,-1-1 0,1 1 0,-7-1 4,14 0 17,-5 0 74,-2 0-91,-1 0 0,1 0 0,-1 0 0,1 0 0,-1 0 0,0 0 0,1 0 0,-1 0 0,1 0 0,-1 0 0,1 0 0,-1 0 0,1 0 0,0 0 0,-1 1 0,1-1 0,-1 0 0,0 1 0,-1-1 7,2 2 24,-1 0 0,1 0 0,-1 0 0,1 0 0,0-1 0,0 1 1,0 0-1,0 0 0,0 3 0,0-3-131,0-2 93,0 0 0,0 0 0,0 0 0,-1 1 0,1-1-1,0 0 1,0 0 0,0 0 0,0 0 0,0 0 0,-1 1 0,1-1-1,0 0 1,0 0 0,0 0 0,-1 0 0,1 0 0,0 0 0,0 0-1,0 0 1,-1 0 0,1 0 0,0 0 0,0 1 0,0-1 0,-1 0-1,1 0 1,0-1 0,0 1 0,-1 0 0,1 0 0,0 0 0,0 0-1,0 0 1,-1 0 0,1 0 8,0 0 0,-1 0 0,1 0-1,0-1 1,0 1 0,0 0 0,-1 0 0,1 0 0,0 0 0,0 0-1,0 0 1,-1 0 0,1 0 0,0 0 0,0 0 0,-1 0 0,1 1-1,0-1 1,0 0 0,0 0 0,-1 0 0,1 0 0,0 0-1,0 0 1,0 0 0,0 0 0,-1 1 0,1-1 0,0 0 0,0 0-1,0 0 1,0 0 0,-1 1 0,1-1 0,0 0 0,0 23 522,0-20-502,0-1 49,0 7 117,0-6 507,0-1-582,0 21-320,0-20 310,0-1 16,0 21 37,0-20 0,0-1-176,0-1 24,0 0 1,0-1 0,1 1-1,-1 0 1,0 0 0,0-1-1,1 1 1,-1 0 0,0 0-1,1-1 1,-1 1 0,1 0-1,-1-1 1,1 1-1,-1-1 1,1 1 0,0 0-1,8 12 189,1-2-112,-8-9-26,0 1 42,12 20-58,-4-18-38,-6 0 80,-4-4-80,0-1 1,0 1-1,0-1 0,1 0 1,-1 1-1,0-1 0,0 0 1,1 1-1,-1-1 0,0 0 1,1 1-1,-1-1 0,0 0 1,1 0-1,-1 1 0,1-1 1,-1 0-1,0 0 0,1 0 1,-1 0-1,1 1 0,-1-1 1,1 0-1,-1 0 1,0 0-1,1 0 0,-1 0 1,1 0-1,-1 0 0,1 0 1,0-1-1,-1 1-1,1 0 1,-1 0-1,1 0 1,-1 0-1,1 0 1,-1 0-1,0 0 0,1 0 1,-1 0-1,1 0 1,-1 0-1,1 0 1,-1 0-1,0 1 1,1-1-1,-1 0 0,1 0 1,-1 0-1,0 1 1,1-1-1,-1 0 1,0 0-1,1 1 1,-1-1-1,0 0 0,1 1 1,-1-1-1,0 0 1,0 1-1,1-1 1,-1 1-1,4 5 46,19 8 57,-22-14-109,-1 1 0,1-1 0,-1 0 0,1 1 0,-1-1 1,1 0-1,-1 0 0,1 1 0,0-1 0,-1 0 0,1 0 1,-1 0-1,1 0 0,0 0 0,-1 0 0,1 1 0,-1-2 0,1 1 1,0 0-1,-1 0 0,1 0 0,-1 0 0,1 0 0,2-1 20,27 1 409,-7 0-385,-20 0 6,-1 0-37,2 0-47,11 1-64,-15 0 102,0-1 0,1 0 0,-1 0 0,1 0 0,-1 1-1,0-1 1,1 0 0,-1 0 0,0 1 0,1-1 0,-1 0 0,0 0-1,0 1 1,1-1 0,-1 0 0,0 1 0,0-1 0,1 1-1,-1-1 1,0 0 0,0 1 0,0-1 0,0 1 0,0-1 0,0 0-1,0 1 1,0-1 0,1 1 0,-2 0 0,2-1 4,-1 0 1,0 1 0,0-1-1,0 0 1,0 0 0,1 0-1,-1 0 1,0 1-1,0-1 1,1 0 0,-1 0-1,0 0 1,0 0 0,0 0-1,1 0 1,-1 0-1,0 1 1,0-1 0,1 0-1,-1 0 1,0 0 0,1 0-1,-1 0 1,0 0-1,0 0 1,1 0 0,4-1 11,0 1-30,-1 1 1,1-1-1,-1 1 0,1 0 0,-1 0 0,1 0 0,-1 1 0,0 0 1,1-1-1,-1 2 0,5 2 0,5 3 74,-11-7-51,-1-1-1,1 1 1,-1 0 0,1-1-1,0 0 1,-1 1-1,1-1 1,-1 0 0,1-1-1,3 1 1,2-1 32,1 1 90,31-1 176,-36 0-299,-1 0-1,1 1 1,-1-1-1,0 0 1,0-1-1,1 1 1,-1 0 0,4-4-1,-3 3 22,-1 0 0,0 1 0,0-1 0,1 1 0,5-3 0,10-2 39,36-32 117,-24 24 253,-17 8-341,0-1 1,0-1-1,0 0 0,-1 0 1,0-2-1,14-12 1,-26 21-127,1-1-1,-1 1 1,0 0 0,0 0-1,0 0 1,0-1 0,0 1-1,-1-1 1,1 1 0,0 0 0,0-1-1,-1 1 1,1-1 0,-1 0-1,0 1 1,1-3 0,-3-1-1365,-8-10-743,6 5 110,-8-4 196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2976,'0'0'1339,"-3"0"-923,-2 0 902,5 0-1264,1 1-1,-1-1 1,1 0-1,-1 0 1,1 1-1,-1-1 1,0 0-1,1 1 1,-1-1-1,1 0 1,-1 1-1,0-1 1,1 0-1,-1 1 0,0-1 1,0 1-1,1-1 1,-1 1-1,0-1 1,0 1-1,0-1 1,0 1-1,0-1 1,1 1-1,-1-1 1,0 2-1,-3 2 502,2-2-452,0-1-48,0 0 1,0 0-1,0 0 0,0 0 0,0 0 1,1 0-1,-1 0 0,0 1 0,1-1 1,-1 0-1,1 1 0,-1-1 1,1 0-1,0 1 0,0-1 0,-1 1 1,1-1-1,0 0 0,0 1 0,1 1 1,-1 11 255,1-3-40,-1-1 1,-1 1-1,-2 13 1,-25 214 2416,5-62-1792,21-140-736,-12 82 256,6-79-273,1-12 0,2 1-1,-3 41 1,8-63-115,0 0 0,-1 0 0,0 0 0,0 1 1,-3 9-1,2-11-57,1 1 0,-1 0-1,1-1 1,1 1 0,-1 9 0,1 6-1149,0-20 1129,0-1 1,0 0 0,0 0 0,0 1 0,0-1-1,0 0 1,0 1 0,0-1 0,0 0 0,0 0-1,0 1 1,0-1 0,0 0 0,0 0 0,0 1-1,0-1 1,-1 0 0,1 1 0,0-1-1,0 0 1,0 0 0,0 0 0,-1 1 0,1-1-1,0 0 1,-10 10-2277,8-8 736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 4224,'-23'-12'1365,"23"12"-1352,0 0-1,0 0 1,0 0-1,0 0 1,-1 0-1,1-1 1,0 1-1,0 0 1,0 0-1,0 0 1,-1 0-1,1 0 1,0 0 0,0 0-1,0 0 1,0 0-1,-1 0 1,1 0-1,0 0 1,0 0-1,0 0 1,0 0-1,-1 0 1,1 0-1,0 0 1,0 0-1,0 0 1,-1 0-1,1 0 1,0 0-1,0 0 1,0 0 0,0 0-1,-1 0 1,1 0-1,0 0 1,0 1-1,0-1 1,0 0-1,0 0 1,-1 0-1,1 0 1,-10 12 550,0 0-1,0 1 1,1 0 0,1 1 0,0 0 0,-8 19-1,1-2 107,-17 34 456,16-13-583,11-31-375,-12 41 311,3 0-1,-5 67 0,16-102-472,2 1 0,1-1 0,1 1 0,1-1 0,2 0 0,1 0 0,11 38 0,-13-57-411,-1 0 0,2 0 0,-1-1 0,1 1 0,0-1 0,6 7 0,16 14-1066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4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14 179 4576,'-12'-11'1450,"12"11"-1439,0 0-1,0 0 0,0 0 0,0 0 0,0-1 1,0 1-1,-1 0 0,1 0 0,0 0 0,0 0 1,0 0-1,0 0 0,0 0 0,0 0 0,0 0 1,0 0-1,0 0 0,0-1 0,0 1 0,0 0 1,0 0-1,0 0 0,0 0 0,0 0 0,0 0 1,0 0-1,-1 0 0,1-1 0,0 1 0,0 0 1,1 0-1,-1 0 0,0 0 0,0 0 0,0 0 1,0 0-1,0 0 0,0-1 0,0 1 0,0 0 1,0 0-1,0 0 0,0 0 0,0 0 0,0 0 1,0 0-1,0 0 0,0 0 0,0 0 0,0 0 1,1-1-1,-1 1 0,0 0 0,0 0 0,0 0 1,0 0-1,12-11 4331,-12 257 603,0-243-4912,0-1 0,0 1 0,0 0 1,1 0-1,-1-1 0,1 1 0,0 0 0,0-1 0,0 1 1,0-1-1,2 4 0,-1-2 35,-2-3-36,1 0 0,-1-1 0,0 1 0,1 0-1,-1 0 1,0-1 0,1 1 0,-1 0 0,1-1 0,-1 1 0,1 0-1,-1-1 1,1 1 0,0-1 0,-1 1 0,1-1 0,0 1 0,-1-1 0,1 1-1,0-1 1,0 1 0,0-1-17,-1 0-1,0-1 1,0 1-1,1 0 0,-1 0 1,0 0-1,0 0 1,1-1-1,-1 1 1,0 0-1,0 0 1,0-1-1,0 1 1,1 0-1,-1 0 1,0-1-1,0 1 1,0 0-1,0 0 0,0-1 1,0 1-1,0 0 1,0-1-1,0 1 1,0 0-1,0 0 1,0-1-1,3-4 179,0 2-219,0 1-2,-1 0 0,0 0 0,0 0 0,0 0 0,-1-1 0,1 1 0,0 0 0,2-5 0,0-16-366,5 2-10,-4-14-389,4 3 234,-3 5 232,-1-1 1,0-39 0,-4 44 116,5-31 0,-2 32 324,-1-28-1,-3 48-80,0 1 1,0-1-1,0 1 0,0 0 1,1-1-1,-1 1 0,0 0 1,1-1-1,-1 1 1,0 0-1,1-1 0,0 1 1,-1 0-1,1 0 0,0-1 1,0 1-1,0 0 0,0 0 1,1-1-1,-1 1-12,-1 1-16,0 0 1,0 0-1,0 0 1,0 0-1,0 0 1,0-1-1,0 1 0,0 0 1,0 0-1,0 0 1,0 0-1,0 0 1,0 0-1,1 0 1,-1 0-1,0 0 1,0 0-1,0 0 1,0 0-1,0 0 1,0-1-1,0 1 1,0 0-1,0 0 1,1 0-1,-1 0 1,0 0-1,0 0 1,0 0-1,0 0 1,0 0-1,0 0 1,0 0-1,1 0 1,-1 0-1,0 0 1,0 1-1,0-1 1,0 0-1,0 0 1,0 0-1,0 0 1,0 0-1,0 0 1,1 0-1,-1 0 1,0 0-1,0 0 1,0 0-1,0 0 1,0 0-1,0 1 1,0-1-1,0 0 1,0 0-1,0 0 1,3 5 108,0-1 0,-1 1 0,1-1 1,-1 1-1,0 0 0,-1 0 1,3 8-1,2 6 154,-2-5-100,0 0 0,0 0 0,-1 1-1,0 15 1,-2-18-102,1 0 1,0 0-1,1 0 0,0 0 0,0 0 0,6 10 0,-7-17-35,0-1-1,0 1 0,0 0 0,-1 0 0,1 0 0,-1 0 0,0 0 0,0 9 0,-1-12-13,0 0 1,0 0-1,0 0 1,1-1 0,-1 1-1,1 0 1,-1 0-1,1-1 1,0 1-1,-1 0 1,1-1-1,2 3 1,-3-3-1,1 0 0,0 0-1,-1 0 1,1 1 0,-1-1 0,1 0 0,-1 0 0,1 0 0,-1 1-1,0-1 1,1 3 0,-1-2 336,0-2-376,1 0 0,-1 0 0,1 0 0,0 0 0,-1 0 0,1 0 0,-1 0 0,1 0 0,0 0 0,-1 0 0,1 0 0,-1-1 0,1 1 0,0 0 0,-1 0 0,1-1 0,-1 1 0,1 0 0,-1-1 0,1 1 0,-1 0 0,1-1 0,-1 0 0,5-6-188,-1-1-1,0 0 1,-1 0-1,0 0 1,4-17-1,0-10-340,-6 27 453,0 0-1,1 1 1,5-16 0,14-18-140,-15 29 161,0 1 0,-1-2 1,8-22-1,-10 18 70,4-12-3,-6 27 61,0 1 0,-1-1 1,1 1-1,0-1 0,0 1 0,0 0 0,1-1 0,-1 1 0,0 0 0,0 0 0,1-1 0,-1 1 0,0 0 0,4-1 0,-5 2-24,0 0-1,1-1 1,-1 1 0,1 0 0,-1 0 0,0 0-1,1 0 1,-1 0 0,1 0 0,-1 0-1,0 0 1,1 0 0,-1 0 0,1 0 0,-1 0-1,1 0 1,-1 0 0,0 0 0,1 0 0,-1 0-1,1 1 1,-1-1 0,0 0 0,1 0-1,-1 0 1,0 1 0,1-1 0,-1 0 0,0 1-1,1-1 1,-1 0 0,0 1 0,0-1 0,1 0-1,-1 1 1,0-1 0,0 0 0,0 1-1,0-1 1,1 1 0,-1-1 0,0 0 0,0 1-1,0-1 1,0 1 0,0-1 0,0 0 0,0 1-1,0-1 1,0 1 0,0 32 1002,-1-21-790,1 204 1928,0-211-2137,0 0 0,-1 0 0,0 0 0,0 0 0,-3 8 0,3-8-5,-1-1-1,1 0 1,0 1 0,1-1-1,-1 8 1,1-2 38,1-8-51,-1 1 0,0 0 0,0-1 0,0 1 0,0-1 0,0 1 0,-1-1 0,1 1 0,-1-1 0,-1 4 0,2-6-14,-4 8-530,0 0 1,0 0-1,-7 7 0,9-12-538,16-17-7402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5984,'-23'23'1920,"22"-23"-1879,0 1 1,1 0-1,-1 0 1,1-1-1,-1 1 1,1 0-1,-1 0 1,1-1-1,-1 1 1,1 0-1,0 0 1,-1 0-1,1 0 0,0 0 1,0 0-1,0 0 1,0 1-1,-24 98 1309,18-61-798,-16 76 874,21-107-1330,0 0 0,1 0-1,0 11 1,0-9 7,0-8 169,2-15-139,1 8-139,-1-1 1,-1 1-1,1 0 0,-1 0 1,0-1-1,0 1 0,0 0 1,-1-1-1,0-6 0,2-29-6,1 30 67,0-1 1,0 1-1,1-1 0,0 1 1,1 0-1,0 0 1,1 1-1,0-1 1,9-9-1,-6 10 342,1 0 0,0 1-1,0 1 1,1 0 0,0 0-1,1 1 1,13-6-1,-18 11-298,1-1-1,-1 1 0,1 0 0,0 0 0,0 1 0,0 0 0,0 1 0,0 0 1,11 1-1,6-1-2311,0-2-3306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7040,'0'-14'3200,"28"28"-1088,-14-14-1440,0 0-64,14 0-384,0 0-2496,0 0 1248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 5312,'-7'-7'1255,"8"5"-332,15 10 252,-4 0-512,0 0 1,9 10 0,-13-9-198,0 1 1,-1 0-1,-1 0 0,9 19 1,-1-2 43,9 15 13,-3 1 0,-2 0-1,-1 2 1,-3 0 0,13 67-1,-24-91-414,-1 1 0,0-1-1,-2 0 1,-1 0 0,0 1 0,-5 20-1,2-25-55,0 0 0,-2 0 0,0-1-1,0 0 1,-2 0 0,0 0-1,-16 23 1,5-16-374,-1-1 1,0-1-1,-2 0 0,0-2 0,-38 26 1,49-38-330,0 0 0,0 0 1,0-1-1,-1 0 0,-18 5 1,-12 3-950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166 502 6816,'-11'-12'2197,"8"10"-1344,1 2-678,-1 0-1,1 0 0,0 0 1,-1 0-1,1 0 0,-1 1 1,1-1-1,0 1 1,-1 0-1,1 0 0,0 0 1,0 0-1,-1 0 0,1 0 1,0 0-1,0 1 0,0-1 1,0 1-1,1-1 0,-1 1 1,0 0-1,1 0 1,-1 0-1,1 0 0,-2 3 1,-28 39 523,18-25-619,1 0 0,0 0-1,-14 31 1,25-45-68,1 0 0,-1 0 0,0 0 0,1 0 0,0 0 0,0 0 0,1 0 0,-1 0 0,1 0 0,0 0 0,3 6 0,-1 5 44,-1-9-38,-1-2-6,0 0 0,0 0 0,0 0 1,3 6-1,-3-10-18,-1 0-1,1 0 0,-1-1 1,1 1-1,-1 0 1,1 0-1,0 0 1,-1 0-1,1-1 1,0 1-1,0 0 1,0 0-1,-1-1 0,1 1 1,0-1-1,0 1 1,0-1-1,0 1 1,0-1-1,0 0 1,0 1-1,0-1 1,0 0-1,0 0 0,2 0 1,-1 0-32,-1 0 1,1 0-1,-1 0 1,0-1-1,1 1 0,-1 0 1,1-1-1,-1 0 1,0 1-1,1-1 1,-1 0-1,0 1 0,1-1 1,-1 0-1,1-1 1,16-20-601,-3 5 268,8-4 35,-16 8 247,0 1 0,-1-1 0,-1 0 0,0 0 0,0-1-1,2-15 1,-5 12 72,-1 1 0,-1-24 0,-1 15-65,0-23 262,-8-55 1,3 56 183,-17-104 2804,22 145-3072,1 1 0,0-1-1,0 1 1,0-1 0,1 0-1,0 1 1,0-1 0,1 1 0,3-10-1,0 3-31,0 1-1,1-1 0,8-11 1,-12 20-66,0 1 1,0-1-1,1 1 0,-1 0 1,1 0-1,-1-1 0,1 2 1,-1-1-1,1 0 0,3-1 1,4-3 13,-4 3 38,-1 0-1,1 0 0,1 0 0,-1 1 0,0 0 0,9-2 0,4-1 2,-18 4-68,1 1 1,0 0-1,-1 0 0,1-1 0,0 1 0,0 0 0,-1 0 1,1 1-1,0-1 0,0 0 0,-1 0 0,1 1 1,0-1-1,-1 1 0,1 0 0,0-1 0,-1 1 1,3 2-1,4 0-341,10 2-1701,8 6 561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6144,'-28'0'2784,"28"14"-2432,-13-14 1088,13 27-864,-28 1 704,14 14-768,-14 42 224,0 0-416,0 13 512,14 1-448,-14 0-128,28 0-160,-14-15 128,28-13-128,-14-14-1376,14-14 704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113 419 5888,'-24'23'1898,"24"-22"-1847,-1-1 0,1 1 0,-1 0 0,0-1 0,1 1-1,-1 0 1,1-1 0,-1 1 0,1 0 0,0 0 0,-1 0 0,1-1-1,0 1 1,-1 1 0,-52 117 2738,48-108-2553,-7 24-1,1-2 494,11-34-716,0 1 0,0 0 0,0-1 0,0 1 1,0 0-1,0 0 0,0-1 0,0 1 0,0 0 0,0-1 0,0 1 0,0 0 0,1 0 0,-1-1 0,0 1 0,0 0 0,0 0 0,0-1 0,1 1 0,-1 0 0,0 0 0,0-1 0,0 1 0,1 0 0,-1 0 0,0 0 1,0 0-1,1-1 0,-1 1 0,1 0-3,0-1 1,0 1-1,-1-1 1,1 0-1,0 1 1,-1-1 0,1 0-1,-1 1 1,1-1-1,-1 0 1,1 1-1,-1-1 1,0 0 0,1 0-1,-1 0 1,0 1-1,0-1 1,1 0-1,-1-2 1,0-1 7,1-1 1,0 0 0,0 0-1,1 1 1,-1-1-1,1 1 1,0-1-1,0 1 1,0 0-1,4-5 1,-3 3 34,0 0 0,0 1 0,0-2 0,0 1 0,2-10 1,-2-6 75,-3 15-20,1 1 0,0 0 1,0 0-1,1 0 0,0 0 0,0 0 0,4-8 0,11-10 357,-11 17-127,-1-1 0,7-11 0,-9 13-211,1-1 0,0 1 0,0 0 0,1 1 0,-1-1 0,1 1 0,1 0 0,-1 0 0,1 0 0,0 1 0,9-6 0,-11 8-78,-1 0 0,1 0 0,-1 1-1,1-1 1,0 1 0,0-1 0,-1 1 0,1 1 0,0-1 0,0 0 0,0 1 0,0 0 0,0 0 0,0 0-1,4 1 1,11-1 16,-16 0-258,0 0 0,0 0 0,-1 0 0,1-1 1,0 1-1,0-1 0,0 0 0,5-2 0,5-2-1153,14-1-1097,14-5-2967,-11-2 1879</inkml:trace>
  <inkml:trace contextRef="#ctx0" brushRef="#br0" timeOffset="1">364 14 7648,'0'0'3904,"14"0"-2368,14-14-1056,0 14-320,14 0-576,-1 0 192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8480,'14'0'3840,"14"14"-3360,-14-14 1184,14 0-1024,14 0-64,0-14-352,14 14-1216,-14 0 544,-1-14-4640,15 14 2816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6400,'0'0'2058,"0"2"-1258,0 8-252,0-2-75,0 0 1,0 0 0,-3 11 0,-6 19 323,-21 52 1,27-79-769,0-1 1,0 0 0,0 13 0,-1 2-27,-1-3-38,3-14 72,0 0 0,1 0 0,0 0 0,0 10 0,1 3 501,0-18-68,0-13-342,0 8-105,0 0 0,-1 0 1,1-1-1,-1 1 0,1 0 0,-1 0 1,0-1-1,0 1 0,-1-2 1,1 2-6,0 1 0,1-1 0,-1 0 0,0 1 0,1-1 0,-1 0 0,1 1-1,0-1 1,-1 0 0,1 0 0,0 1 0,0-1 0,0 0 0,0 0 0,1 1 0,-1-3 0,2-5 105,1 0 0,0 0-1,0 0 1,0 1 0,1 0-1,6-10 1,-4 11 17,0 0 0,0 1 0,0 0 0,1 0 0,0 1 0,0-1 0,16-7 0,53-22 854,-29 17-3919,-32 13 1018,14-7-3503,-1-2 2077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6976,'14'0'5024,"0"14"-3872,0 0-960,0 0-64,0-14-64,14 0-3008,-14 14 1600</inkml:trace>
  <inkml:trace contextRef="#ctx0" brushRef="#br0" timeOffset="1">363 1 5888,'-14'14'2688,"14"0"-2336,0 0 1728,-14 14-1216,14-14-512,0 0-160,0-1-96,14 1-2624,-14 0 1376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 6816,'0'-14'3072,"56"42"-2656,-14 0 2944,-1 0-1920,1 28 2079,0 0-2015,0 55 416,-14-13-1120,-28 14 32,0-1-512,-56 1-320,-14-14-32,-41-1-1536,-1 1 832,-27-28-4607,27-14 2975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4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6560,'0'1'189,"0"1"1,0-1-1,0 0 1,0 1 0,0-1-1,0 0 1,1 1-1,-1-1 1,1 0-1,-1 0 1,1 1-1,-1-1 1,1 0 0,0 0-1,0 0 1,-1 0-1,1 0 1,0 0-1,0 0 1,0 0-1,0 0 1,2 1-1,-1 0 166,1 2-46,0 0 0,0 0 0,-1 1 0,1-1 0,2 10 0,3 4-195,-4-12-120,-3-4 14,0 0-1,0 0 1,0 1 0,0-1-1,0 0 1,0 0 0,0 1-1,-1-1 1,1 0 0,-1 1-1,0-1 1,0 0 0,0 1-1,0-1 1,0 0 0,0 1-1,-1-1 1,1 0 0,-1 1-1,0 2 1,-3 6 52,-1 0 0,1 0 0,-1-1 0,-1 1 0,0-1 0,-1-1 0,-9 13 0,12-18 119,0 1-1,1 0 1,-1 0 0,1 1 0,-2 5-1,2-6-39,3-4-117,0-1 0,0 1 0,0-1 0,0 1 0,0-1-1,0 1 1,0-1 0,0 1 0,0 0 0,0-1 0,0 1 0,0-1 0,0 1 0,0-1 0,0 1 0,1-1 0,-1 1 0,0-1 0,0 1 0,1-1 0,-1 1 0,0-1 0,1 1 0,-1-1 0,0 0 0,1 1 0,-1-1 0,1 1 0,-1-1 0,1 0 0,-1 0 0,1 1 0,1 0 28,-1 0 0,1 0 0,-1-1 0,1 1 0,0 0 0,-1-1 0,1 1-1,0-1 1,-1 1 0,4-1 0,0-1-13,0 0-1,-1 0 1,1 0 0,0 0-1,7-4 1,19-6-251,10 7-938,1-8 304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93 378 5152,'12'-11'1648,"-12"10"-1607,1 1 0,-1 0-1,1-1 1,-1 1 0,0 0 0,1-1 0,-1 1 0,1 0 0,-1 0 0,1 0 0,-1-1-1,1 1 1,0 0 0,-1 0 0,1 0 0,-1 0 0,1 0 0,-1 0 0,1 0-1,-1 0 1,1 0 0,-1 0 0,1 1 0,-1-1 0,2 0 0,-2 0 69,2 0 1021,0-2-278,7-7-395,0 0-1,-1 0 1,0-1-1,12-20 1,22-66 363,-39 87-761,0 0-1,-1 0 0,3-16 1,-2 7 49,-1 8-59,-1 8-35,0 0 0,-1 0-1,1 0 1,-1 0 0,1 0-1,-1 0 1,0-1-1,0 1 1,0 0 0,0 0-1,-1 0 1,1 0-1,0 0 1,-1 0 0,1 0-1,-1 0 1,0 0-1,0 0 1,0 0 0,-1-2-1,-2-3-16,0 1 1,-1 0-1,1 0 0,-1 0 0,0 1 1,-1-1-1,1 1 0,-11-7 0,14 11 7,0-1 0,-1 0 1,1 1-1,0 0 0,-1 0 0,0-1 0,1 1 0,-1 1 0,1-1 0,-1 0 0,0 1 0,0-1 0,0 1 1,1 0-1,-1 0 0,-5 0 0,-3 0-49,8 0 35,0 0 0,1 0 0,-1 1 0,0-1 0,0 1 0,1-1 0,-5 2 0,6-1 8,0-1 0,0 1 0,0 0 0,0-1 0,1 1 0,-1-1 0,0 1 0,0 0-1,1 0 1,-1 0 0,0-1 0,1 1 0,-1 0 0,1 0 0,-1 0 0,1 0 0,0 0 0,-1 0-1,1 0 1,0 0 0,-1 0 0,1 0 0,0 0 0,0 0 0,0 0 0,0 1 0,0 2-19,0-1 1,1 1 0,-1 0 0,1-1-1,0 1 1,-1-1 0,2 0 0,-1 1-1,0-1 1,1 0 0,-1 1-1,1-1 1,0 0 0,0 0 0,0-1-1,1 1 1,-1 0 0,0-1 0,1 1-1,0-1 1,0 0 0,0 0 0,0 0-1,0 0 1,0 0 0,0-1 0,0 1-1,1-1 1,-1 0 0,1 0 0,-1 0-1,1-1 1,-1 1 0,1-1 0,3 0-1,79 0-1297,-84 0 1304,0 0 0,0 0 0,0 0 0,0 0 0,0 1 0,0-1 0,0 1 0,0-1 0,0 1 0,0 0 0,0 0 0,0-1-1,0 2 1,0-1 0,-1 0 0,1 0 0,0 0 0,-1 1 0,1-1 0,-1 1 0,0-1 0,1 1 0,-1 0 0,0-1 0,0 1 0,0 0 0,0 0 0,0 0 0,0 0 0,-1 0 0,1 0 0,-1 0 0,1 0 0,-1 0 0,0 3 0,2 14 70,-1 0 0,-1 20 0,0-2-20,0 5-10,-3 118-70,-20 159-939,21-291 957,-3 27 88,2-39 58,-2-1 0,-7 19 1,-5 18 399,13-35-184,3-12-205,0 0 0,0 1 1,-1-1-1,1 0 0,-1 0 0,0 0 1,-1 0-1,1-1 0,-1 1 1,-5 7-1,4-9-48,1-1 0,0 1 0,-1-1 0,1 0 0,-1 1 1,0-1-1,0-1 0,0 1 0,0-1 0,0 1 0,0-1 0,-5 0 0,-21-8 466,24 6-485,1 1-36,1-1 0,0 0-1,0 0 1,0 0 0,0 0-1,0-1 1,0 0 0,0 0-1,0 0 1,0 0 0,1 0 0,-1-1-1,1 0 1,-4-3 0,3 1-41,-1-1 1,1 0 0,-1 0 0,2 0 0,-1 0 0,1 0-1,0-1 1,0 0 0,1 1 0,-4-14 0,4 11-18,0 0-1,0 0 1,1 0 0,0 0 0,1 0-1,0 0 1,1-15 0,2 7-11,1 1-1,1 0 1,7-18 0,-4 17 49,0 0-1,1 0 0,1 1 0,1 0 1,0 1-1,1 0 0,1 1 1,14-13-1,-12 14 49,1 0 1,0 1-1,1 1 1,34-18-1,-15 10 29,-21 10-39,-1 1-163,0 0 0,0 1 0,1 0 0,27-8 0,-30 13-158,-10 2 65,0-1 0,0 1-1,0-1 1,0 1 0,0-1-1,0 0 1,0 1 0,0-1-1,0 0 1,0 0 0,-1 0 0,1-1-1,0 1 1,1-2 0,11-11-1455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 5216,'-35'-11'1696,"34"10"-1632,-1 0-1,1 1 1,-1-1 0,1 1-1,-1-1 1,0 1 0,1 0 0,-1-1-1,0 1 1,1 0 0,-1 0 0,0 0-1,1 1 1,-3-1 0,-2 1 201,3 0-59,-1-1-1,1 1 0,0-1 1,0 1-1,0 0 1,0 0-1,0 1 1,0-1-1,0 1 1,1-1-1,-1 1 1,-3 3-1,-10 5 505,10-7-578,0 1 0,1-1 0,0 1 0,0 0-1,0 1 1,1-1 0,-1 1 0,1 0 0,0 0-1,0 0 1,1 1 0,-5 9 0,-2 5 186,2 0 0,-7 29 0,12-38-207,-4 8 32,2-4 20,-4 25 0,3 22 189,5-31-197,-4 18 24,2-19-77,1 1 0,2 38 0,6-28-58,10 42 0,-12-67-41,-1-3 35,0 0 1,1 0-1,1 0 0,0 0 1,1-1-1,0 1 1,1-2-1,0 1 0,14 17 1,-17-24-249,0 1-1,1-1 1,-1 0 0,1-1-1,0 1 1,10 7 0,-11-10-240,-3-1 287,0 0 0,0-1 0,0 1 0,0 0 0,0-1-1,0 1 1,0-1 0,0 0 0,0 1 0,0-1 0,0 0-1,2 1 1,0-2-64,0 1 1,0-1-1,0 0 0,-1 0 0,1 0 0,0 0 0,2-2 0,-5 3 224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 4992,'0'224'4922,"0"-204"-4607,1-7-45,-2 0 0,-2 22 1,-6-5 582,9-28-821,-2 5 316,0 0 0,0 1 0,-6 10 0,8-17-318,0 0 0,0-1 0,-1 1-1,1 0 1,0 0 0,-1-1 0,1 1 0,-1 0 0,1 0 0,-1-1-1,1 1 1,-1 0 0,1-1 0,-1 1 0,0-1 0,1 1 0,-1-1 0,0 1-1,1-1 1,-1 0 0,0 1 0,0-1 0,1 0 0,-1 1 0,0-1-1,0 0 1,0 0 0,1 0 0,-1 0 0,0 0 0,0 0 0,0 0 0,0 0-1,1 0 1,-1 0 0,0 0 0,0 0 0,0-1 0,1 1 0,-1 0-1,0-1 1,0 1 0,1 0 0,-2-1 0,0-1-19,1 1 0,-1 0 0,1-1-1,0 1 1,-1-1 0,1 1 0,0-1 0,0 0 0,0 1 0,0-1 0,0 0 0,-1-4 0,-7-23-110,8 20 83,0 0 1,0 0 0,0 0 0,1 0 0,1 0-1,2-18 1,-3 27 15,5-22-154,0 0 0,9-24 1,-12 40 86,0 1 56,0-1 0,1 1 0,0-1 0,0 1 0,0 0 0,0 0 0,1 1 0,0-1 1,0 0-1,8-6 0,-2 1 62,-2 3 43,1-1 1,-1 1 0,1 1 0,0 0 0,18-10 0,-3 6 287,29-8 0,-30 10-99,-12 5-178,0 0 1,0 0 0,0 1 0,0 1-1,16-1 1,-18 2 78,0-1-1,1 0 1,13-4-1,-14 3 43,0 0 0,-1 1 0,15-1-1,19 2 725,-45 3-780,-6 6-282,7-7-256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9312,'-14'0'4192,"28"0"-3616,-1-14 224,1 28-544,14-28 128,14 14-256,-14-14 352,14 14-256,-14-14-2368,14 14 1152,0 0-3968,-14 0 2752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7136,'0'14'3232,"0"14"-2816,-14-14 992,14 0-864,-14 14 64,14 0-384,-28 14 160,0-15-256,14 1 160,0 0-160,-14-14-1888,14 14 928,0-28-5952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6816,'0'0'2197,"0"7"-1344,0 18-476,1 5-16,-5 48 0,0-57-332,2-6 102,-1-1 0,1 17-1,2-20-43,0-4-31,1 0-1,-1 0 0,-1 0 1,1 0-1,-1 0 1,-1 0-1,1 0 1,-1 0-1,0 0 0,-1-1 1,-3 7-1,4-8-6,0-4 0,1 1 0,-1 0 0,1 0 0,0 0 1,0 0-1,0 0 0,0 0 0,-1 4 0,-7-15-124,9 8 77,-1 1 0,1-1 0,0 1 0,-1-1 0,1 1 0,0-1 0,0 0 0,-1 1 0,1-1 0,0 1 0,0-1-1,0 1 1,0-1 0,0 0 0,0 1 0,0-1 0,0 1 0,0-1 0,0 0 0,0 1 0,0-1 0,0 1 0,0-2 0,1 0 21,-1 1-9,0-1 1,0 1-1,0 0 1,1-1-1,-1 1 1,0 0-1,1-1 1,-1 1-1,1 0 1,0-1-1,-1 1 1,2-1 0,3-10 132,0-6-38,-4 14-82,0 0 1,0 0 0,0 0 0,1 0 0,-1 0 0,4-5 0,0 1 77,0 1 1,0 0-1,1 0 1,0 0 0,0 1-1,0 0 1,1 0-1,0 0 1,12-6 0,34-28-2410,-25 24 848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15 196 7456,'-14'-14'3840,"28"14"-1792,0 0-1056,14 0-608,-14 0 96,13 0-320,1 0 128,0 0-160,14-14-3168,-14 14 1664</inkml:trace>
  <inkml:trace contextRef="#ctx0" brushRef="#br0" timeOffset="1">461 0 8320,'-14'14'3744,"28"0"-3232,-14 0 832,0 0-832,0 0-64,0 0-288,0 0-192,14 0 0,-14 14-3008,14-14 1664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6400,'0'-1'166,"0"0"1,0 1-1,0-1 1,0 0-1,0 0 1,0 1 0,0-1-1,0 0 1,0 0-1,0 1 1,1-1-1,-1 0 1,0 1-1,1-2 1,8 0 730,-9 2-922,0 0 40,1 0-1,-1 0 0,0 0 0,0 0 0,0 0 1,0 0-1,0 0 0,0 0 0,0 0 1,0 0-1,0 0 0,0 0 0,0 0 0,0 0 1,1 0-1,-1 0 0,0 0 0,0 0 1,0 0-1,0 0 0,0 0 0,0 0 0,0 0 1,0 0-1,0 0 0,0 0 0,0 0 1,0 0-1,0 0 0,0 0 0,1 0 0,-1 0 1,0 0-1,0 0 0,0 1 0,0-1 1,0 0-1,0 0 0,0 0 0,0 0 0,0 0 1,0 0-1,0 0 0,0 0 0,0 0 1,0 0-1,0 0 0,0 0 0,0 1 0,0-1 1,0 0-1,0 0 0,0 0 0,0 0 1,0 0-1,0 0 0,0 2 48,0-1 0,0 1 0,0-1 0,0 1 0,1-1 1,-1 0-1,1 1 0,-1-1 0,1 1 0,0-1 0,-1 0 0,1 1 0,0-1 0,0 0 0,0 0 0,0 0 0,0 0 1,0 0-1,0 0 0,0 0 0,3 2 0,-1 0 103,1 0 0,0 1 1,-1-1-1,0 1 0,0 0 0,4 6 1,1 2 130,4 8 105,-1 0 0,11 28-1,-11-18-122,-2 0 0,7 45 0,2 73 472,-18-115-610,-1-1 0,-1 1-1,-2-1 1,-12 48 0,10-50-69,-9 35 98,-10-3 132,15-38-176,-3 6-6,0 4-503,-1-1 0,-2-1-1,-31 46 1,10-34-2075,7-2 721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5056,'0'0'125,"0"0"0,-1 0 1,1 0-1,0 0 0,-1 0 1,1 0-1,0 0 0,0 0 1,-1 0-1,1 0 0,0 0 0,-1 0 1,1 0-1,0 0 0,-1 0 1,1 0-1,0 0 0,0 0 1,-1 0-1,1 0 0,0 0 1,-1 0-1,1-1 0,0 1 0,0 0 1,-1 0-1,1 0 0,0 0 1,0-1-1,0 1 0,-1 0 1,1 0-1,0-1 0,0 1 0,0 0 1,0 0-1,-1-1 0,1 1 1,1-1-21,-1 0 0,1 1 0,0-1 0,-1 0 0,1 1 0,0-1 1,-1 1-1,1-1 0,0 1 0,0 0 0,0-1 0,-1 1 0,1 0 1,1-1-1,4 0-1,0 0 1,1 0 0,-1 0 0,0 1 0,12 1 0,6 0 18,2-1 1,6 1 14,33-5 0,-41 2-136,87-7-36,112 9 1303,-222 0-1240,-1 0 0,1-1 0,-1 1 0,1 0 0,0 0 0,-1 0 0,1 0 0,-1 1 0,1-1 0,0 0 0,-1 0 0,1 0 0,-1 0 0,1 1 0,-1-1 0,1 0-1,-1 0 1,1 1 0,-1-1 0,1 0 0,-1 1 0,1-1 0,-1 1 0,1-1 0,-1 1 0,0-1 0,1 1 0,-1-1 0,0 1 0,1-1 0,-1 1 0,0-1 0,0 1 0,1-1 0,-1 1 0,0 0 0,0-1 0,0 1 0,0-1 0,0 1 0,0 0 0,0-1 0,0 1 0,0-1 0,0 1 0,0 0 0,0-1 0,-1 1 0,1-1 0,0 1 0,-1 0 0,-2 6 116,0 0 0,0-1 0,-7 11 1,2-4-69,0 4-49,1 2 0,-6 22 1,-3 7-55,-49 129 79,17-72 520,38-84-426,7-15-26,-1 1 0,0-1 0,0 1 0,-6 5-1,8-10-64,0 0-1,0 0 0,0 0 0,0 0 0,-1 0 0,1-1 0,-1 1 0,1-1 1,-1 0-1,-3 2 0,5-3-13,-1 1 0,0-1 0,0 0 0,0 1 1,0-1-1,1 0 0,-1 0 0,0 0 0,0 0 1,0-1-1,0 1 0,0 0 0,1-1 0,-1 1 0,0-1 1,0 0-1,1 0 0,-1 1 0,0-1 0,1 0 1,-3-2-1,0-1 56,0 0 0,-1 0 1,1-1-1,-5-7 0,7 9-40,-29-35 265,-15-26-273,45 62-51,-12-17-18,1-1 0,-16-35 0,16 31-99,8 17 67,-1 0 1,2-1-1,-1 0 1,1 0-1,-3-13 0,1-14 51,-2 15-243,6 18 125,0 1-1,1-1 0,-1 1 1,0-1-1,1 0 1,-1 1-1,1-1 0,-1 0 1,1 0-1,0 1 0,0-1 1,0 0-1,0 0 0,0 0 1,0 1-1,0-1 0,1 0 1,-1 0-1,1 1 0,-1-1 1,2-3-1,-1 4-123,0-1 0,0 1 0,0 0 0,0-1 0,1 1-1,-1 0 1,0 0 0,0 0 0,3-2 0,22-11-1395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7232,'23'-23'2314,"-22"23"-2278,-1-1-1,0 1 0,1 0 0,-1-1 1,0 1-1,1 0 0,-1-1 1,0 1-1,1 0 0,-1 0 0,1-1 1,-1 1-1,1 0 0,-1 0 1,0 0-1,1 0 0,-1 0 0,1-1 1,-1 1-1,1 0 0,-1 0 1,1 0-1,-1 0 0,1 0 0,0 1 1,14-2 192,1 1 613,34 3 0,-45-2-744,0 0 0,0 0 0,-1 0 1,1 0-1,0 1 0,-1 0 0,1 0 0,-1 0 0,0 0 0,0 1 1,0 0-1,5 4 0,-5-4 59,-1 1 1,0 0 0,0 0-1,0 1 1,3 6-1,-4-9-89,-1 0-1,-1 0 1,1 0 0,0 1-1,0-1 1,-1 0 0,1 1-1,-1-1 1,0 0-1,0 1 1,0-1 0,0 1-1,-1 3 1,0-1-16,-1 0 0,0 0 0,0-1 0,0 1 0,0 0 0,-1-1 0,0 0 0,0 0 0,0 0 0,0 0 0,-1 0 0,1 0 0,-1-1 0,0 0 0,-6 4 0,4-3 106,1 1 0,-1-1-1,1 1 1,-6 7 0,4-5-147,7-6-28,0-1-1,-1 0 1,1 0-1,-1 1 1,1-1-1,0 0 0,-1 1 1,1-1-1,0 1 1,-1-1-1,1 1 0,0-1 1,-1 0-1,1 1 1,0-1-1,0 1 0,0-1 1,0 1-1,-1-1 1,1 1-1,0-1 1,0 1-1,0-1 0,0 1 1,0 0-1,0-1 1,0 1-1,0-1 0,1 1 1,-1-1-1,0 1 1,0 0-1,1 0-29,-1-1 55,1 0 0,0 1 0,-1-1 0,1 0 0,0 1 0,-1-1 0,1 0 0,0 0-1,0 0 1,-1 1 0,1-1 0,0 0 0,0 0 0,-1 0 0,1 0 0,0 0 0,0-1 0,1 1 0,1 0-6,35 0-129,3 0 17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8800,'0'0'4000,"-14"0"-3488,28 0 1984,-1-14-1441,1 14-639,14 0-224,-14 0-128,27-13-992,0-1 513,1 14-3009,13 0 1920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7232,'0'22'3356,"0"-19"-3153,-1 0-1,1 0 1,-1 1-1,0-1 1,0 0-1,0 0 1,0 0-1,-1 0 0,-1 3 1,2-3-40,0 1-1,1-1 1,0 0 0,-1 1-1,1-1 1,0 1 0,1-1-1,-1 1 1,1-1-1,-1 1 1,1-1 0,0 0-1,0 1 1,2 3 0,1 5-70,-3-8-81,0 2-7,0 0-1,1 1 1,-1-1-1,6 11 1,-5-15-15,-1 1 0,1-1 0,0 0 0,0 0 0,0 0 0,0 0 0,0 0 0,1 0-1,-1-1 1,0 1 0,1-1 0,3 2 0,4 2 64,0-1-1,1 0 1,-1-1-1,1 0 0,21 3 1,51-3 556,-71-3-517,6-1-533,-1 0-1,0-2 0,0 0 1,0-1-1,-1 0 0,1-2 1,30-14-1,-12-1-3085,-26 14 2231,7-6-769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56 6816,'0'0'3072,"-14"28"-2656,14 0 1024,0 0-864,0 14 832,0 0-800,-14 28 160,14-1-448,-14 15 512,14 0-449,-14-14-351,0-1-32,14-27-1023,-14 0 575,0-14-1952,14-14 1376</inkml:trace>
  <inkml:trace contextRef="#ctx0" brushRef="#br0" timeOffset="1">586 0 7456,'-28'14'3392,"0"42"-2944,0-28 672,15 14-704,-15 14 768,14 0-704,0 41-160,0-13-192,0-14 32,14 14-96,0-29 32,14-13-32,0 0-1024,0-14 512,0-14-2848,0 0 1824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6720,'1'9'779,"-1"-8"-619,0 1 0,0 0 0,0 0 0,1 0 0,-2-1 0,1 1 0,0 0 0,0 0 0,-1 0-1,1-1 1,-1 1 0,1 0 0,-2 1 0,-23 93 1531,21-87-1590,2 0 1,-1 1-1,1 0 0,1-1 1,0 1-1,0 14 0,1 69 763,0-90-618,0-8-140,0-3-102,0 1-9,0-1 0,0 0 0,-3-12 0,-1 6 44,3 10-30,0 1-1,0 0 0,0 0 0,0 0 1,1 0-1,-1-1 0,1 1 1,0 0-1,0-1 0,0 1 1,1-5-1,2-10-55,0 0 223,1 0-1,12-33 1,5 16 457,-14 26-482,-6 7-140,0 1 0,0 0 0,0-1 0,0 1 0,0 0 1,1 0-1,-1 0 0,1 0 0,-1 0 0,1 0 0,-1 1 0,1-1 0,-1 0 1,1 1-1,0-1 0,-1 1 0,1 0 0,0-1 0,-1 1 0,1 0 0,0 0 1,2 0-1,13-2-54,13-13-700,-16 7-1186,0 5 463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8640,'0'0'3904,"27"-14"-2944,1 14-864,-14 0 320,0 0-224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7040,'14'0'3200,"28"70"-2752,-14-28 1696,-1-1-1248,-13 29 1120,14 14-1153,-14 14 33,-14 13-544,-14 1 128,-14-14-256,-13-15 64,-1-13-160,0 0-832,14-28 352,0-28-2015,14 14 1279</inkml:trace>
  <inkml:trace contextRef="#ctx0" brushRef="#br0" timeOffset="1">545 559 4736,'2'0'150,"-1"0"0,1 0 0,-1 0 0,1-1-1,-1 1 1,0 0 0,1-1 0,-1 1 0,0-1 0,1 1 0,-1-1 0,0 0 0,1 0 0,-1 0 0,0 1 0,0-1 0,2-2-1,-1 0 1291,32 3 2949,14 0-2036,-44 0-2206,0 0 1,0 0-1,0 0 1,0-1-1,0 0 1,0 0-1,6-2 1,10-2 266,25-2 34,89-3 0,-128 10-434,0 0-1,0-1 0,9-2 1,-13 2-3,0 1 0,1-1 1,-1 1-1,0-1 0,0 1 0,0 0 1,0 0-1,1 0 0,-1 0 1,0 1-1,0-1 0,0 0 0,0 1 1,1-1-1,-1 1 0,2 1 0,5 1 82,-8-4 136,-1 0-299,-1 1 0,1 0 1,-1 0-1,1 0 0,0 0 1,-1 0-1,1 0 0,-1-1 0,1 1 1,0 0-1,-1 0 0,1 0 1,-1 1-1,1-1 0,-1 0 1,1 0-1,0 0 0,-1 0 0,1 0 1,0 0-1,-1 0 0,1 1 1,-1-1-1,1 0 0,0 0 0,-1 1 1,1-1-1,0 0 0,0 0 1,-1 1-1,1 0 0,-12 10-1012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4160,'0'-28'6096,"0"30"-5307,0 1-709,-1 0 0,1 0 0,0 0 0,0 0 0,1 0 0,-1 0 0,1 0 0,0 0 0,-1 0 0,1 0 0,0 0 0,1-1 0,-1 1 0,0 0 0,1-1 0,0 1 0,-1-1 0,1 1 0,0-1 0,0 0 0,0 0 0,5 3 0,23 23 277,-24-22-302,1 0 0,10 8 1,-7-9 2,-1-1 0,1 1 0,0-2 0,1 1 0,10 1 0,4 1 36,-12-2 0,0-1-1,0 0 1,1-1-1,-1-1 1,1 0-1,-1-1 1,1 0-1,0-1 1,-1-1-1,1 0 1,-1 0-1,0-2 1,0 0-1,21-8 1,-21 5 26,-7 5-300,-1-1 0,1 1 0,-1-2 0,0 1 0,8-7 0,-10 7 59,-1 0 0,1-1 0,-1 1 0,0-1 0,2-4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6720,'-1'21'1567,"-1"-1"0,-5 26 0,0-5-540,-18 75 1053,-18 83-1123,18-89-693,-4 10-88,13-59-109,-8 70-1,22-113-207,0 28-1,2-41-3,0 0 0,0 0 0,1 0 0,0 0 0,0 0 0,0-1 1,1 1-1,0 0 0,0 0 0,3 5 0,-4-8-78,0-1 0,0 1 0,0-1 0,0 0 0,1 0 0,-1 1 0,0-1 0,1 0 1,1 1-1,11 1-1329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16 7392,'-12'-12'2373,"12"12"-2335,0 0 0,-1-1 0,1 1-1,0 0 1,0 0 0,0-1 0,-1 1 0,1 0-1,0 0 1,0 0 0,-1-1 0,1 1 0,0 0 0,-1 0-1,1 0 1,0 0 0,-1 0 0,1-1 0,0 1 0,-1 0-1,1 0 1,0 0 0,0 0 0,-1 0 0,1 0 0,0 0-1,-1 0 1,1 0 0,0 0 0,-1 0 0,1 1 0,0-1-1,-1 0 1,1 0 0,0 0 0,-1 0 0,1 0-1,0 1 1,-1-1 0,-5 11 485,5-8-154,-118 273 2369,20 4-2612,92-260-129,1 1 0,1 0 0,0 0 0,2 0 0,0 0 0,1 26 0,2-14-14,-1-15 27,0 0-1,2 0 1,3 18-1,-2-25-13,1-1 0,1 1-1,-1-1 1,10 18 0,1 0-33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17 126 6400,'-12'24'2058,"12"-23"-1996,-1 0-1,1 0 1,-1 0 0,1 0-1,0 0 1,0 0-1,-1 0 1,1 0-1,0 0 1,0 0-1,0 1 1,1 1-1,-1 236 1827,0-173-1285,0-62-267,0-18-112,-1-14-142,0 17-22,1 1 1,0-1-1,0 1 1,4-17-1,19-55 260,-22 79-303,0 1 1,0-1-1,0 1 1,0-1-1,0 0 1,0 1-1,1 0 1,-1-1-1,1 1 1,-1 0-1,1 0 1,0 0-1,0 0 1,0 0-1,0 0 1,1 0-1,2-1 1,-1 1-112,-3 2 67,-1 0 0,1 0 0,-1-1 1,1 1-1,-1 0 0,1-1 0,-1 1 0,1 0 0,-1-1 0,1 1 1,-1-1-1,1 1 0,-1 0 0,0-1 0,1 1 0,-1-1 0,0 1 0,1-1 1,-1 0-1,0 1 0,1-2 0,1-2-270,-1 3 78,0-1 0,0 1 0,0-1 0,0 1-1,0 0 1,0 0 0,1 0 0,-1 0 0,3-2-1,21-11-1358</inkml:trace>
  <inkml:trace contextRef="#ctx0" brushRef="#br0" timeOffset="1">86 1 7040,'-13'0'5568,"26"0"-5024,1 0-352,14 0 96,14 0-192,-14 0-736,14 0 352,0 0-1952,0 0 1248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8800,'14'42'4000,"28"69"-3488,-28-55 1696,14-14-1312,-14 70 927,0-15-1087,-14 43 32,-14-28-448,-14 27-480,-14-13 64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4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4736,'0'0'1530,"2"-2"-932,0 0-391,0 1 1,0 0-1,1-1 1,-1 1 0,0 0-1,0 0 1,1 0-1,-1 0 1,0 1-1,1-1 1,-1 1 0,1-1-1,3 1 1,42 0 2425,-21 1-2284,53-1 333,-79 0-663,-1 0 0,1 0-1,-1 0 1,0 0 0,1 0-1,-1 0 1,1 0 0,-1 0-1,1 0 1,-1 0 0,1 0-1,-1 0 1,1 0 0,-1 0-1,0 0 1,1 1 0,-1-1-1,1 0 1,-1 0 0,0 0-1,1 1 1,-1-1 0,1 0-1,-1 0 1,0 1 0,1-1-1,-1 0 1,0 1 0,0-1-1,1 1 1,-1-1 0,0 0-1,0 1 1,0-1 0,1 1-1,-1-1 1,0 1 0,0-1-1,0 0 1,0 1 0,0-1-1,0 1 1,0-1 0,0 1-1,0 0 1,0-1-11,0 0 0,0 0 1,0 0-1,0 0 0,0 0 0,0 0 1,0 0-1,0 0 0,0 1 0,0-1 0,0 0 1,0 0-1,0 0 0,0 0 0,0 0 1,0 0-1,0 0 0,0 0 0,0 0 1,0 0-1,0 0 0,0 0 0,0 1 1,0-1-1,0 0 0,0 0 0,0 0 0,0 0 1,0 0-1,0 0 0,1 0 0,-1 0 1,0 0-1,0 0 0,0 0 0,0 0 1,0 0-1,0 0 0,0 0 0,0 0 0,0 0 1,0 0-1,0 0 0,0 0 0,0 0 1,1 0-1,-1 0 0,0 0 0,0 0 1,0 0-1,0 0 0,0 0 0,0 0 1,0 0-1,0 0 0,0 0 0,1 0 1,-1 0-1,0 0 1,0 0-1,0 0 1,0 0-1,1 0 1,-1 0-1,0-1 1,0 1-1,0 0 1,1 0-1,-1 0 1,0 0-1,0 0 1,0 0-1,1 0 1,-1 0-1,0 1 1,0-1-1,0 0 1,1 0-1,-1 0 1,0 0-1,0 0 1,0 0-1,0 0 1,1 0-1,-1 0 1,0 1-1,0-1 1,0 0-1,0 0 1,0 0-1,0 0 1,1 0-1,-1 1 0,0-1 1,0 0-1,0 0 1,0 0-1,0 0 1,0 1-1,0-1 1,0 0-1,-7 9 668,5-8-594,1 1 0,-1 0 0,1 0-1,-1-1 1,1 1 0,0 0-1,-2 4 1,1 1-15,1-1 0,0 1 0,0 0 0,1 0 0,0 0-1,1 10 1,0 6 100,-8 73 613,0 3-8,8-63-585,-4 78 239,-1-79-254,-3 68 285,6-79-233,0 1 0,-1 0 0,-2-1 0,0 1 0,-12 33 0,11-40-115,3-9-13,0 0 0,-1 0 1,0 0-1,0 0 0,-1-1 1,0 1-1,0-1 0,-1 0 1,0 0-1,-10 10 0,13-16-83,-2 2 4,1 0 0,-1 0 0,0-1-1,0 1 1,-1-1 0,1 0 0,-1 0-1,1-1 1,-1 1 0,-6 2 0,-17-1-2145,0 8 522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7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15 3904,'0'0'76,"0"-1"1,0 1-1,0-1 1,0 1-1,0-1 1,0 1-1,0-1 1,0 0-1,0 1 1,0-1-1,0 1 1,0-1-1,-1 1 1,1-1-1,0 1 1,0-1-1,-1 1 1,1 0-1,0-1 1,-1 1-1,1-1 1,0 1-1,-1 0 1,1-1-1,-2 0 1,-13 0 4961,8 1-4300,5 0-591,0 0 0,0 0 1,0 0-1,-1 0 0,1 0 1,0 1-1,0-1 0,0 0 0,0 1 1,0 0-1,0 0 0,0-1 0,0 1 1,0 0-1,0 1 0,0-1 0,-2 2 1,1 2 300,5 18-219,-2-23-231,0 0-1,1 0 0,-1 1 0,0-1 0,0 0 0,1 0 0,-1 0 0,0 1 0,0-1 1,1 0-1,-1 0 0,0 0 0,0 0 0,1 1 0,-1-1 0,0 0 0,1 0 1,-1 0-1,0 0 0,1 0 0,-1 0 0,0 0 0,0 0 0,1 0 0,-1 0 0,0 0 1,1 0-1,-1 0 0,1-1 0,5 1 4,243 0 767,-239 2-593,-8 2-61,-2-3-115,-1 0 1,0 0 0,1-1 0,-1 1 0,0 0 0,0 0 0,0-1 0,1 1 0,-1 0 0,0-1 0,0 1 0,0-1 0,-1 1 0,-3 2-38,1 0 1,1-1 0,-1 1 0,0 1-1,1-1 1,-1 0 0,1 1 0,0 0-1,0 0 1,1 0 0,-5 7 0,0 4-104,0 0 0,-4 17 0,4-9 79,2 1 0,1-1 0,-2 26 0,2-15 60,2-9 16,2 26 0,1-32 46,-4 35 1,-7-21 211,8-26-252,2-4 60,0-1 0,0 1-1,-1-1 1,0 0 0,1 1 0,-1-1 0,0 1-1,0-1 1,-1 0 0,1 0 0,0 0 0,-1 1-1,1-1 1,-1-1 0,0 1 0,1 0 0,-1 0-1,0-1 1,0 1 0,-3 1 0,4-2-34,0-1 0,1 0 1,-1 0-1,0 0 0,0 1 1,0-1-1,1 0 0,-1 0 1,0 0-1,0 0 0,0 0 0,0 0 1,0-1-1,1 1 0,-1 0 1,0 0-1,0-1 0,1 1 1,-1 0-1,0-1 0,0 1 1,1-1-1,-1 1 0,0-1 0,1 1 1,-1-1-1,0 1 0,1-1 1,-1 0-1,1 1 0,-1-2 1,-15-24 343,14 21-294,-23-36 191,20 33-258,-1 0 0,1 0 0,1-1 0,-7-15 0,8 15-35,0-2-19,-1-1 0,-1 1-1,-10-18 1,9 17 30,0 0 1,0-1-1,-4-15 0,-2 5-490,10 21 413,1-1 0,-1 1 1,1-1-1,-1 1 1,1-1-1,-1-3 1,1-2-590,0 1-1,0 0 1,1-14 0,1 8-1441,-1-1 588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6560,'0'0'2117,"7"0"-1285,-1 1-562,0-1-1,1 1 1,-1 0 0,0 1-1,0 0 1,0 0-1,0 0 1,7 4 0,27 8 487,-22-5-629,-8-7-90,-10-2-27,1 0 0,-1 0 0,1 0 0,0 0 0,-1 0 0,1 0 0,-1 0 0,1 0 0,0 0 0,-1 0 0,1 0 0,-1 1 0,1-1 0,-1 0 1,1 0-1,0 1 0,-1-1 0,1 0 0,-1 1 0,0-1 0,1 1 0,-1-1 0,1 0 0,-1 1 0,0-1 0,1 1 0,-1-1 0,0 1 0,1-1 0,-1 1 0,0 0 0,0-1 1,1 1-1,-1-1 0,0 1 0,0 0 0,0-1 0,0 1 0,0 0 0,0 4-6,0-3 114,1 0 0,-1 0 0,0 0 0,-1 1 0,1-1 0,0 0 0,0 0 0,-1 0 0,0 2 0,-2 0-20,-4 8 79,7-11-176,0-1 0,-1 0 0,1 0 0,0 0 0,0 0 0,0 0 0,0 0 0,0 0 1,0 1-1,0-1 0,-1 0 0,1 0 0,0 0 0,0 0 0,0 1 0,0-1 0,0 0 0,0 0 0,0 0 0,0 0 0,0 1 0,0-1 0,0 0 1,0 0-1,0 0 0,0 0 0,0 1 0,0-1 0,0 0 0,0 0 0,0 0 0,0 0 0,0 1 0,1-1 0,-1 0 0,0 0 0,0 0 0,0 0 1,0 0-1,0 1 0,0-1 0,0 0 0,1 0 0,-1 0 0,0 0 0,0 0 0,0 0 0,0 0 0,12-4-55,2 8 10,5-11 107,-12 6-41,1 1 0,14-1 1,-22 1-24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475 141 3904,'0'-1'121,"0"-1"0,0 1 0,0-1-1,-1 1 1,1-1 0,0 1 0,-1 0 0,1-1 0,-1 1 0,0 0 0,1-1 0,-1 1-1,0 0 1,0 0 0,0 0 0,1-1 0,-3 0 0,0-1 929,4 0-610,-1-1 0,1 0 0,-1 1 0,0-1 0,0 0 0,-1-6-1,0 3 285,-1 2-137,-3 0-414,0 0 0,-1 0-1,0 1 1,1-1 0,-1 1 0,-12-5 0,3 4-11,-14-6-41,21 8-84,1 0 1,-1 0-1,1 1 0,-1 1 1,0-1-1,1 1 0,-1 1 1,0-1-1,-15 2 0,3 0 33,10-1-69,0 1 1,0 1 0,0 0 0,0 0-1,0 1 1,1 0 0,-1 1 0,1 0 0,0 1-1,0-1 1,-8 7 0,6-4-128,-4 2-57,15-9 182,-1 1 0,1-1-1,0 0 1,0 0-1,-1 1 1,1-1 0,0 1-1,0-1 1,-1 0-1,1 1 1,0-1 0,0 0-1,0 1 1,0-1-1,0 1 1,0-1 0,-1 0-1,1 1 1,0-1-1,0 1 1,0-1 0,0 1-1,1-1 1,-1 0-1,0 1 1,0-1 0,0 1-1,0-1 1,0 0-1,1 1 1,-1 0-17,1 0 0,0 1 0,-1-1 0,1-1 1,0 1-1,0 0 0,0 0 0,0 0 0,0 0 0,0-1 0,0 1 0,0 0 1,0-1-1,0 1 0,0-1 0,1 1 0,-1-1 0,0 1 0,0-1 0,0 0 1,1 0-1,-1 0 0,0 0 0,0 0 0,1 0 0,0 0 0,5-1-181,0 0 0,0 0 0,11-4-1,-5 1-56,43-10-533,-53 13 762,0 1 0,1 0 1,-1 0-1,0 0 0,0 0 1,0 0-1,1 1 0,-1-1 1,0 1-1,0 0 0,0 0 1,4 2-1,1 0-37,-7-3 61,0 1 1,0-1-1,0 1 0,0-1 1,0 1-1,0-1 0,0 1 0,0-1 1,0 1-1,0 0 0,0-1 1,-1 1-1,1 0 0,0 0 1,-1 0-1,1 0 0,0 0 1,-1 0-1,1 0 0,-1 0 0,0 0 1,1 0-1,-1 0 0,0 0 1,1 0-1,-1 0 0,0 0 1,0 0-1,0 0 0,0 0 1,0 0-1,0 0 0,-1 2 0,2 11 10,2 7 118,-2 1 1,0-1 0,-1 0 0,-3 24-1,-1 39 223,4-34-180,-3 119 154,-20 133-380,21-278 69,-3 24 79,-9-6 144,7-26-132,0 4-10,4-10-30,-1 0 0,0 0 0,-1 0 0,0 0 0,-11 16 0,12-21 22,0 0 0,0-1 1,0 1-1,-1-1 0,0 0 1,1 0-1,-2 0 0,1-1 0,0 0 1,-1 0-1,1 0 0,-1 0 0,0-1 1,-6 2-1,5-3 30,5 0-66,0-1 0,-1 1 0,1-1-1,0 0 1,-1 1 0,1-1 0,0 0 0,-1 0 0,1-1 0,0 1 0,-1 0-1,1-1 1,0 0 0,-1 1 0,1-1 0,-3-2 0,1 2-18,1-1-1,-1 0 1,1 0-1,-1 0 1,1-1 0,0 1-1,0-1 1,0 0 0,1 0-1,-1 0 1,1 0-1,-1 0 1,1 0 0,0-1-1,0 1 1,0-1 0,-1-5-1,-5-18-53,2-1-1,0 1 1,2-1-1,0-51 1,4 61-175,1-1 1,1 1 0,1 0 0,0 0 0,1 0 0,11-26 0,12-29-575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57 165 4384,'0'-35'1424,"0"35"-1407,0 0 0,0-1 1,0 1-1,0-1 0,0 1 1,0-1-1,0 1 0,0 0 0,0-1 1,0 1-1,0-1 0,0 1 1,1 0-1,-1-1 0,0 1 1,0-1-1,0 1 0,1 0 0,-1-1 1,0 1-1,0 0 0,1-1 1,-1 1-1,0 0 0,1 0 0,-1-1 1,0 1-1,1 0 0,-1 0 1,1-1-1,-1 1 0,1 0 0,-1 0-17,5-3 84,-1 0-1,0 0 0,0-1 0,7-6 0,-10 7 12,1 1 0,-1 0-1,0 0 1,0 0-1,0-1 1,1-4 0,-1 5-16,-1 1 1,1-1-1,0 0 0,-1 0 1,1 0-1,0 1 1,0-1-1,0 0 1,0 1-1,3-3 0,0-1 209,0 0-1,0 0 0,0 0 0,-1 0 0,4-8 0,-7 13-247,0 0-1,0-1 1,1 1-1,-1-1 1,0 1 0,0-1-1,1 1 1,-1-1 0,0 1-1,0-1 1,0 1-1,0-1 1,0 1 0,0-1-1,1 1 1,-1-1 0,-1 1-1,1-1 1,0 1-1,0-1 1,0 1 0,0-1-1,0 1 1,0-1-1,-1 1 1,1-1 0,0 1-1,0-1 1,-1 0 0,1 0 590,-3 4-527,0 1 1,1-1-1,0 1 1,-1-1-1,1 1 1,1 0-1,-3 6 1,-4 9 236,-11 16 62,10-18-269,0 0-1,1 1 1,1-1 0,-9 35 0,-13 91-20,23-104-247,-1 69 1,7 27-38,0-127-207,0 0 0,0 0 0,0 1 1,1-1-1,1 0 0,-1-1 0,1 1 0,1 0 0,-1 0 1,1-1-1,0 1 0,8 11 0,3-3-1483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5312,'0'235'4245,"0"-235"-4221,0 0 1,0 0-1,-1 1 0,1-1 1,0 0-1,0 0 0,-1 0 1,1 1-1,0-1 1,-1 0-1,1 0 0,0 0 1,-1 0-1,1 0 0,0 0 1,-1 0-1,1 0 0,0 0 1,-1 0-1,1 0 0,-1 0 1,1 0-1,0 0 0,-1 0 1,1 0-1,0 0 0,-1 0 1,1 0-1,0 0 0,-1 0 1,1-1-1,0 1 0,-1 0 1,1 0-1,0 0 1,0-1-1,-1 1 0,1 0 1,0 0-1,0-1 0,-1 1 1,1 0-1,0-1 0,0 1 1,-1-1-1,2-5 171,-1 3-100,1 0 1,-1 0 0,0-1 0,0 1-1,-1 0 1,1 0 0,-1-1-1,-1-3 1,-2-3 171,3 8-180,0-1 0,0 1 0,0-1 0,0 0 0,0 0-1,1 0 1,-1 1 0,1-1 0,0-5 0,-1-7 298,2-21 361,-1 34-719,0 0 0,1 0 0,-1-1 0,1 1 0,0 0 0,0 0 0,-1 0 0,2 0 0,-1 0 0,0 0 0,0 0 0,0 0 0,2-2 0,1 0 14,0 0 0,0 0-1,0 0 1,1 1 0,-1-1 0,1 1-1,0 0 1,0 0 0,0 1-1,6-3 1,6 1 11,-13 4-59,0-1 0,0 0 0,0 0-1,1-1 1,-1 1 0,0-1 0,4-2 0,8-10-62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7968,'14'0'3616,"0"-14"-2016,0 14-1120,0-14-320,14 14-1408,0 0 672,0-14-3520,-14 14 2272</inkml:trace>
  <inkml:trace contextRef="#ctx0" brushRef="#br0" timeOffset="1">265 335 8224,'0'56'3712,"0"0"-3200,0-28 256,0 0-512,-14 14 192,14-14-288,-14-1-352,14 1 96,-14-14-1664,14 0 960,-14-14-2912,28 0 2080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5728,'0'0'1840,"0"2"-1110,0 105 1308,0-105-892,0-18-605,-1 10-245,1-1-1,0 0 1,1 0 0,-1 0-1,3-8 1,6 8 83,-3-2-10,-6 8-348,1-1-1,-1 1 0,1 0 1,0-1-1,0 1 0,0 0 1,0 0-1,0 0 1,0 0-1,0 0 0,0 0 1,2-1-1,20-10 18,-22 12-31,-1 0 1,1 0 0,0-1 0,0 1 0,0 0 0,0 0 0,-1-1-1,1 1 1,0 0 0,0-1 0,-1 1 0,1-1 0,0 1 0,-1-1-1,1 1 1,-1-1 0,1 0 0,0 0 0,6-7 221,11-6-234,-11 2-870,-6 12 826,0-1 1,-1 1-1,1 0 0,0 0 0,0-1 1,-1 1-1,1 0 0,0 0 0,-1 0 1,1 0-1,0 0 0,0 0 0,1 0 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6304,'0'0'5568,"14"14"-4256,-14 0-768,0 0-64,14-14-320,-14 14 192,14 0-224,0 0-1344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5312,'-14'0'2400,"28"14"-2080,-14 0 864,0 0-864,0 0-192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 5824,'0'0'1866,"3"0"-1130,-3 0-670,1 0 0,-1 0 0,1 0-1,0 0 1,-1-1 0,1 1-1,-1 0 1,1 0 0,-1-1-1,1 1 1,-1 0 0,1-1 0,-1 1-1,1 0 1,-1-1 0,0 1-1,1-1 1,-1 1 0,1-1 0,-1 1-1,0-1 1,0 1 0,1-1-1,-1 0 1,0 1-54,0 0 1,0 0-1,0 0 0,0 0 1,0 0-1,0 0 0,0 0 1,0 0-1,0 0 0,0 0 1,0 0-1,0 0 0,-1 0 0,1 0 1,0 0-1,0 0 0,0 0 1,0 0-1,0 0 0,0 0 1,0 0-1,0 0 0,0 0 1,0 1-1,0-1 0,0 0 1,0 0-1,0 0 0,0 0 1,0 0-1,0 0 0,0 0 1,0 0-1,0 0 0,0 0 0,0 0 1,0 0-1,0 0 0,0 0 1,0 0-1,0 0 0,0 1 1,0-1-1,0 0 0,0 0 1,0 0-1,0 0 0,0 0 1,0 0-1,0 0 0,0 0 1,0 0-1,0 0 0,0 0 1,0 0-1,0 0 0,0 0 0,0 0 1,0 0-1,0 0 0,0 0 1,0 0-1,1 0 0,-1 1 1,3-6 791,-1 4-681,0 0 1,0 0-1,0 1 0,0 0 0,1-1 0,-1 1 1,0 0-1,0 0 0,0 0 0,1 0 0,2 1 0,7-1 271,-9 0-348,-1 0 0,0 0 1,1 1-1,-1-1 0,0 0 0,0 1 0,0 0 0,1-1 0,-1 1 0,3 2 0,1 0 109,-1 1 0,0 0-1,7 9 1,-2-3-33,0 0 1,-2 1 0,1 0-1,-1 1 1,-1 0 0,0 1-1,0-1 1,6 22 0,6 31 362,-7-31-291,-6-19-71,-1 1 1,0 0-1,4 31 1,-6-21-79,-2-1 0,0 1 0,-2 0 0,-1-1 0,-1 1 1,-1-1-1,-1 0 0,-1 0 0,-2-1 0,0 1 0,-2-2 0,-20 39 0,12-35-631,-1-1-1,-1-1 1,-1-1-1,-47 42 0,-16 3-3338,54-41 2208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4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4064,'0'10'780,"0"-14"810,0-14 1224,0 16-1006,0-12 1338,3 14-2692,-2 0-441,-1 0 0,0 0 0,1 0 0,-1 0 0,1 0 1,-1 0-1,0 0 0,1 0 0,-1 0 0,1 0 0,-1 0 0,1 0 0,-1 0 0,0 0 1,1 0-1,-1 0 0,1 0 0,-1 0 0,0 1 0,1-1 0,-1 0 0,0 0 1,1 0-1,-1 1 0,1 0 0,-1 2 90,0 0 0,1 1 1,0-1-1,0 0 0,0 0 1,0 1-1,0-1 0,0 0 0,1 0 1,2 3-1,-2-1-63,1-1 1,-1 1-1,0-1 1,1 6 0,-2-3 39,0-1 0,0 1 0,-1-1 0,0 8 0,2 18 85,21 62 235,-18-59-32,-4-20-84,1 0 0,1 0-1,1-1 1,8 25-1,-3-27 526,-9-12-798,1 0 1,-1 0-1,0 0 1,0 0-1,1 0 1,-1 0-1,0 1 1,0-1-1,0 0 1,1 0-1,-1 0 1,0 0-1,0 0 1,1-1 0,-1 1-1,0 0 1,0 0-1,1 0 1,-1 0-1,0 0 1,0 0-1,0 0 1,1 0-1,-1 0 1,0-1-1,0 1 1,0 0-1,1 0 1,-1 0-1,0 0 1,0-1-1,2-2 9,0 1 0,-1-1 0,0 0 0,1 0 0,0-7-1,2-1 67,2-5-8,-2 5-10,1-1 0,10-18 0,50-90-404,-52 97 71,-8 13-307,1 1 0,0-1 0,1 1 0,13-15 0,-8 13-948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8896,'0'0'4032,"-14"-14"-3520,0 14 1632,28 0-961,0 14-1119,0-14-192,14 14 64,0-14 480,0 0-224,13 0 64,-13 0-160,0 0-1663,0 0 831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8:0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6720,'-14'0'6208,"28"0"-5024,14 0-704,-14 0 256,13 14-416,15-28 128,-14 28-288,0-14-2688,-14 0 1376,0 0-4128,0 0 2976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50 168 3328,'-14'-14'1488,"14"14"-1462,0 0 0,-1 0 0,1 0 0,0-1 0,0 1 1,0 0-1,-1 0 0,1 0 0,0 0 0,0 0 0,0 0 0,-1 0 0,1 0 0,0 0 0,0 0 1,-1 0-1,1 0 0,0 0 0,0 0 0,-1 0 0,1 0 0,0 0 0,0 0 0,0 0 1,-1 0-1,1 0 0,0 0 0,0 1 0,-1-1 0,1 0 0,0 0 0,-2 0 301,2 0-318,0 0-1,0 0 0,0 0 0,0 0 0,0 0 0,0 0 0,0 0 0,0-1 1,0 1-1,0 0 0,0 0 0,0 0 0,0 0 0,0 0 0,0 0 0,0 0 1,0 0-1,0 0 0,0 0 0,0 0 0,0 0 0,0 0 0,0 0 0,0-1 1,0 1-1,0 0 0,1 0 0,-1 0 0,0 0 0,0 0 0,0 0 0,0 0 1,0 0-1,0 0 0,0 0 0,0 0 0,0 0 0,0 0 0,0 0 0,0 0 1,0 0-1,1 0 0,-1 0 0,0 0 0,0 0 0,0 0 0,0 0 0,0 0 1,0 0-1,0 0 0,0 0 0,0 0 0,0 0 0,0 0 0,0 1 0,0-1 1,1 0-1,-1 0 0,0 0 0,0 0 0,0 0 0,0 0 0,0 0 0,0 0 1,0 0-1,0 0 0,0 0 0,0 0 0,-1-1 311,-6 3 279,5 0-225,-8 8-112,10-10-239,0 0-1,-1 1 0,1-1 0,0 1 0,-1-1 0,1 1 0,0-1 1,-1 1-1,1-1 0,0 1 0,0-1 0,0 1 0,0-1 1,-1 1-1,1-1 0,0 1 0,0-1 0,0 1 0,0 0 0,0 0 1,0 4 77,-1-4-80,1 0 2,-1-1-1,1 1 0,-1 0 1,1 0-1,-1-1 0,1 1 1,0 0-1,-1 0 1,1-1-1,0 1 0,0 0 1,0 0-1,0 0 1,-1 0-1,1 0 0,0-1 1,0 1-1,1 0 0,-1 0 1,0 0-1,0 0 1,0-1-1,0 1 0,1 0 1,-1 0-1,0 0 0,1-1 1,-1 1-1,1 0 1,0 1-1,0-1-15,0 1 10,-1 0-1,1 0 1,-1 0-1,1 0 1,-1 0-1,1 1 1,-1-1-1,0 0 1,-1 4-1,2 11 71,4-2 76,0-1 1,9 20-1,2 3 224,-13-29-341,0-1 0,1 1 0,0-1 0,0 0-1,0 0 1,1 0 0,0-1 0,1 1 0,0-1 0,0 0 0,0-1 0,12 9 0,-7-8-7,-1 0 1,1-1-1,0 0 1,19 5 0,51 9-2,-60-14-52,7 1 10,1-2 1,0-1 0,0-1 0,30-3 0,-17 1 20,286-14 188,-23-33-399,-182 24 120,55-1 66,-9 2 30,17-11-9,-9 12 10,-90 11-15,191-19 15,-121 16 55,235-14 109,-269 22-140,258-6-31,-265 10-140,182 4 119,-36 29 164,-214-24-144,88 24-21,-49-8-122,-78-23 99,-1 1 0,0 1 0,0 0 0,0 0 0,0 1 0,0 0 0,-1 0 0,0 0 0,8 7 0,0-2-46,-13-7 49,1-1 0,0 1 0,-1 0 0,1-1 0,-1 1 0,0 1 0,1-1 0,-1 0 0,3 5 0,11 32-239,-15-38 262,-1 0 5,1 0-1,-1-1 1,1 1-1,-1 0 1,1-1 0,-1 1-1,0 0 1,1 0-1,-1 0 1,0-1-1,0 1 1,0 0-1,1 0 1,-1 0-1,0 0 1,0 0 0,0-1-1,0 1 1,-1 0-1,1 0 1,0 0-1,0 0 1,0-1-1,-1 1 1,1 0 0,0 0-1,-1 0 1,1-1-1,-1 1 1,0 1-1,0-1 4,1 1-30,-1 1-1,1-1 0,-1 0 0,1 0 0,0 1 1,-1-1-1,1 0 0,1 4 0,-1-4 22,0-2 3,0 0-1,1 0 0,-1 1 0,0-1 0,0 0 0,0 0 1,1 0-1,-1 0 0,0 1 0,1-1 0,-1 0 0,0 0 0,0 0 1,1 0-1,-1 0 0,0 0 0,0 0 0,1 0 0,-1 0 1,0 0-1,1 0 0,-1 0 0,0 0 0,1 0 0,-1 0 1,0 0-1,0 0 0,1 0 0,-1 0 0,0 0 0,1 0 1,-1-1-1,0 1 0,0 0 0,1 0 0,-1 0 0,0 0 1,0-1-1,2 1-1,2-10 90,6 6-5,-4-6 3,6-8-43,-3 8-65,-4 5 1,-1 0 0,2 0 0,-1 0 1,8-5-1,-7 6 27,-1 0 0,0 0 0,0-1 0,0 1 0,-1-1 0,8-11 0,-9 13-14,0-1-1,0 1 1,1 0-1,-1 0 1,1 0-1,0 0 1,-1 1-1,1-1 1,5-1-1,6-2-6,20-6 0,-16 6 36,89-23 332,-48 16-130,65-18-1,-55 11-203,-22 14 2,-24 5-4,99-18 55,-2 0-106,7 17-44,-14 0 39,149-22 282,-165 22-216,-12 0 102,-44-1-73,123-6 64,-71 10-86,124-4-3,-184 0-2,39-1 44,-6 8-22,-32-1-37,255 0-18,-161-4 56,187 1-214,10 0 250,-274 0-98,117 2-64,-110 3 80,82 2 63,-67-7 24,149 2 113,-130 8-176,10-6-160,-45 1 64,56 2 111,-70-7-19,91 2-153,-47 8 56,-43-7 88,92 10 57,-55-5-39,94-2 0,-42 1 24,-12 0-96,-10 0 32,-3 0-75,-16 0 219,0 0 187,335-7 696,-415-1-862,0 0 0,0 0 0,0-2 0,23-6 0,45-21 1282,-55 19-1055,12-7 227,-30 13-470,0 1 1,1 0 0,14-5 0,-14 8-68,8-5 1,-1-12-144,-2 8 5,2-10 59,40-27 53,-47 39-355,-5 5 81,0-1 0,0 1 0,-1-1 1,1 0-1,-1 0 0,3-6 0,-1-3-2025,7-1 673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 4640,'0'0'1504,"-2"-3"-912,-10-8 1909,4 10-861,0 2 827,3-1-2042,-9 1 894,14-1-1285,-1 0 0,1 1-1,-1-1 1,1 0-1,-1 1 1,1-1-1,0 0 1,-1 1-1,1-1 1,0 1-1,-1-1 1,1 1 0,0-1-1,0 0 1,-1 1-1,1-1 1,0 1-1,0-1 1,0 1-1,0 0 1,0-1-1,-1 1 1,1-1 0,0 1-1,0-1 1,1 2-1,3-2 181,38 0 313,51 9-505,-40-13-73,8-1 6,286 5 189,-325 0-105,0 2 1,0 1-1,0 1 1,41 12-1,-62-15-17,1-1 0,-1 1 0,1-1 0,-1 1 0,0 0 0,0 0 0,1 0 0,-1-1 0,0 1 0,0 0 0,1 2 0,-1-3-11,-1 1 0,1-1 0,-1 1 0,0-1 0,1 0 0,-1 1 0,1-1 0,-1 0 0,1 1 0,-1-1 0,1 0 0,-1 1 1,1-1-1,-1 0 0,1 0 0,-1 0 0,1 0 0,0 0 0,-1 0 0,2 0 0,-2 1-4,0-1 0,0 0 0,1 0 0,-1 1 0,0-1 0,0 0 0,0 0-1,1 0 1,-1 1 0,0-1 0,0 0 0,0 1 0,0-1 0,0 0 0,0 0 0,0 1 0,0-1 0,0 0-1,0 1 1,0-1 0,0 0 0,0 0 0,0 1 0,0-1 0,0 0 0,0 1 0,0-1 0,0 0 0,0 0 0,0 1-1,0-1 1,0 0 0,-1 1 0,1-1 0,0 0 0,0 0 0,0 0 0,-1 1 0,1 0 6,-9 1-115,6-2 49,3 3 59,-1 0-1,1 0 0,-1 0 1,0 0-1,0 0 1,0-1-1,0 1 1,0 0-1,-1-1 1,-2 5-1,-8 17-28,5 1 7,-14 5-53,2 8 32,-4-6 31,-21 50-138,8-18 47,2-3 104,-34 49 131,65-105-145,0 0 0,-1 0 0,0-1-1,0 1 1,0-1 0,-1 1-1,1-1 1,-1-1 0,0 1-1,0-1 1,0 0 0,-1 0-1,-8 4 1,13-7 8,0 1-4,0 0-1,-1-1 0,1 1 1,0-1-1,-1 1 0,1-1 1,-1 1-1,1-1 0,-1 0 1,1 0-1,-1 0 0,1 0 1,-1 0-1,-1 0 1,0-1-26,0 0 1,0 0 0,1-1-1,-1 1 1,1-1 0,-4-2-1,-7-5-33,9 6 69,0 0 0,0 0 0,0 0 0,0 0-1,1-1 1,-1 0 0,1 0 0,0 1 0,0-2-1,-3-4 1,-38-75 132,11 33-123,10 4 74,4 17 85,10 17-101,1 0 0,1 0 0,0-1 0,-6-15-1,4-9 36,6 26-56,0-1 0,-1 1 0,-9-22-1,5 19 54,5 12-71,1-1 1,0 0-1,0 0 0,0 0 0,1 0 0,0 0 0,-1-1 1,1 1-1,1 0 0,-1-1 0,0-7 0,1 6-36,0 3-10,0 0-1,0 0 1,0 0 0,0-1 0,1 1-1,0 0 1,-1 0 0,1 0-1,0 0 1,0 0 0,1 0 0,-1 0-1,0 1 1,4-6 0,-5 8 11,2-2-74,-1-1 0,1 1 0,0-1 0,0 1 0,0 0 0,0 0 0,0 0 0,4-3 0,-4 5-145,-1-1 0,1 0 0,0 1 0,0-1 0,0 1 0,0-1 0,0 1 0,-1 0 0,1 0 0,0 0 0,0 0 0,0 0 0,0 1 0,0-1 0,0 0 0,0 1 0,0-1 0,1 2 0,23 10-2533,2 2 950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4800,'0'-2'334,"-1"-8"623,0 10-574,0-1 0,1 1 1,-1 0-1,0-1 0,0 1 0,1 0 1,-1 0-1,0 0 0,0-1 0,1 1 1,-1 0-1,0 0 0,0 0 0,-1 1 1,2 10 1082,-2-6-1124,-7 4-156,9-9-187,-1 1-1,1-1 0,0 1 0,-1-1 1,1 0-1,0 1 0,0-1 1,0 1-1,-1-1 0,1 0 1,0 1-1,0-1 0,0 1 1,0-1-1,0 1 0,0-1 1,0 1-1,0-1 0,0 1 0,0-1 1,0 0-1,0 1 0,0-1 1,0 1-1,1-1 0,-1 1 1,0-1-1,0 0 0,0 1 1,1-1-1,-1 1 0,0-1 1,0 0-1,1 1 0,-1-1 0,0 0 1,1 1-1,-1-1 0,1 0 1,-1 0-1,0 1 0,1-1 1,-1 0-1,1 0 0,-1 0 1,0 1-1,1-1 0,-1 0 1,1 0-1,-1 0 0,1 0 1,1 1-2,3 8 19,-5-9-15,1 1 0,-1-1 1,1 0-1,0 0 1,-1 0-1,1 1 1,-1-1-1,1 0 1,0 0-1,-1 0 1,1 0-1,-1 0 0,1 0 1,0 0-1,-1 0 1,1 0-1,-1-1 1,1 1-1,0 0 1,-1 0-1,2-1 1,19-8-82,-4 2-783,-16 7 851,0 0 0,-1 0 0,1 0 0,-1 0 0,1 0 0,0-1 0,-1 1 0,1 0 0,-1 0 0,1-1 0,-1 1 0,1 0 0,-1-1 0,1 1 0,-1-1 0,1 1 0,-1-1 0,1 1 0,-1-1 0,0 1 0,1-1 0,-1 1 0,0-1 0,1-1 0,1-11-169,-2 12 175,0 0-1,0 0 1,0 0 0,0 1 0,0-1 0,0 0 0,0 0 0,0 1 0,0-1 0,0 0 0,-1 1-1,1-1 1,-1-1 0,-8-3-74,5-1 92,4 6 12,-1 0 0,1-1-1,0 1 1,0 0 0,-1-1 0,1 1 0,0-1-1,0 1 1,-1 0 0,1 0 0,0-1 0,-1 1-1,1 0 1,-1 0 0,1-1 0,0 1 0,-1 0-1,1 0 1,-1 0 0,1 0 0,0-1 0,-1 1-1,1 0 1,-1 0 0,1 0 0,-1 0 0,1 0-1,-1 0 1,1 0 0,0 0 0,-2 1 0,-3-1 122,-11 1 1197,15-1-1306,1 0 1,-1 0-1,1 1 1,0-1-1,-1 0 1,1 0-1,0 0 0,-1 1 1,1-1-1,0 0 1,0 1-1,-1-1 1,1 0-1,0 1 1,0-1-1,-1 0 1,1 1-1,0-1 1,0 1-1,0-1 1,0 0-1,0 1 1,-1-1-1,1 1 0,0-1 1,0 0-1,0 1 1,0-1-1,0 1 1,0 2 271,5-3-453,63 0-6042,-29 0 3594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70 3072,'26'0'5232,"-24"0"-3952,-4 0-1195,-7 0 0,6 0 198,-36 0 144,39 0-427,-1 0 1,1 0-1,0 0 1,0 0-1,0 0 0,0 0 1,0 0-1,0 0 1,0 0-1,0 0 1,0 0-1,0 0 1,0 0-1,0 0 1,-1 0-1,1 0 1,0 0-1,0 0 1,0 0-1,0 0 1,0 0-1,0 0 0,0 0 1,0 0-1,0 0 1,0 0-1,0 0 1,0 0-1,0 0 1,0 0-1,-1 0 1,1 0-1,0 0 1,0 0-1,0 0 1,0-1-1,0 1 0,0 0 1,0 0-1,0 0 1,0 0-1,0 0 1,0 0-1,0 0 1,0 0-1,0 0 1,0 0-1,0 0 1,0 0-1,0-1 1,0 1-1,0 0 0,0 0 1,0 0-1,0 0 1,0 0-1,0-1 2,0 1-1,0 0 0,0-1 1,0 1-1,0-1 1,0 1-1,0-1 0,0 1 1,0 0-1,0-1 0,0 1 1,0-1-1,-1 1 0,1-1 1,0 1-1,0 0 1,-1-1-1,1 1 0,0 0 1,0-1-1,-1 1 0,1 0 1,0-1-1,-1 1 0,1 0 1,-1 0-1,1 0 1,0-1-1,-1 1 0,1 0 1,-1 0-1,-17-1 117,15 2-98,1-1-1,-1 0 1,1 0 0,-1 0 0,1 0-1,-1 0 1,1 0 0,-1-1 0,1 1-1,-4-2 1,-1-2 23,6 3-11,0 0-1,0 0 1,-1 0 0,1 1-1,0-1 1,-1 1-1,1-1 1,0 1-1,-1-1 1,1 1 0,-1 0-1,1 0 1,-2-1-1,0 1 0,0 0-1,0 0 1,0-1-1,0 0 0,0 1 1,0-1-1,1 0 1,-6-2-1,-1-1-16,-23-10 238,28 11-173,-1 1-1,0 0 0,0 0 0,0 0 1,0 1-1,0-1 0,0 1 0,0 1 1,-7-2-1,-84 2 301,95 0-371,0 0 1,0 0-1,0 0 1,0 0-1,0 1 1,0-1-1,0 0 1,0 0 0,0 0-1,0 1 1,0-1-1,0 1 1,0-1-1,1 1 1,-1-1-1,0 1 1,0-1-1,0 1 1,1 0 0,-1-1-1,-1 3 1,1-1 27,0 0 0,0 0 1,0 0-1,0 1 0,1-1 1,-1 0-1,0 4 1,-1 5 54,-3 10 237,-4 35 0,-7 41-192,-5 36-90,17-79-39,-8 71 162,-1 8 79,9-86-128,-1 4-19,-1 39 102,5-62-106,-9 49 0,9-72-89,-1 8 33,1-1 0,1 17 0,0-24-13,0 1-1,0-1 1,0 0 0,-1 1 0,0-1-1,0 0 1,0 1 0,-1-1-1,-3 9 1,4-12 4,1 0-1,-1 0 1,1 0 0,0 0-1,-1 0 1,1 0-1,0 0 1,1 4-1,-1-2 59,0-2 304,0 1-428,0-2 8,0-1 0,-1 1 0,1-1 0,0 0 0,0 1 0,0-1 0,0 1 1,0-1-1,0 0 0,0 1 0,0-1 0,0 1 0,0-1 0,0 0 0,1 1 0,-1-1 0,0 1 0,0-1 0,0 0 0,0 1 0,1-1 0,-1 0 0,0 1 0,0-1 0,1 1 0,190-1 26,-177-1-595,-1 0 0,25-5 0,-17 2-591,21 2-360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233 267 3648,'12'-12'1173,"-12"12"-1140,1-1-1,-1 1 1,0-1-1,1 1 1,-1-1-1,0 1 1,1-1-1,-1 1 1,0-1-1,0 1 1,0-1-1,1 1 1,-1-1-1,0 1 1,0-1 0,0 1-1,0-1 1,0 1-1,0-1 1,0 0-1,1-4 224,10-10 1466,-10 14-1579,0 0 1,0 0-1,1 0 1,-1 0-1,0-1 0,0 1 1,0-1-1,-1 1 1,1 0-1,0-1 1,0 0-1,-1 1 1,1-1-1,-1 1 0,0-1 1,1 0-1,-1-1 1,0-97 3621,0 97-3736,0 1 0,0-1 0,-1 1 0,1 0 0,-1-1 0,1 1 0,-1 0 0,0-1 0,0 1 0,0 0 0,0 0 0,-2-3 0,-23-24 430,18 21-362,5 5-55,1 1-1,-1 0 0,0-1 1,1 1-1,-1 0 0,0 0 1,-1 1-1,1-1 0,0 1 1,0-1-1,-1 1 0,1 0 1,-1 0-1,1 1 0,-1-1 1,1 1-1,-1-1 0,1 1 1,-1 0-1,0 1 0,1-1 1,-1 1-1,-5 1 0,4-1 38,-1 1 0,1 0 1,-1 0-1,1 1 0,0 0 0,0-1 0,0 2 0,-9 6 0,-34 37 578,31-30-645,15-15-11,0 0 0,-1 0 0,1 1 0,0-1 0,1 1 0,-1-1 0,0 1 0,1 0-1,-1 0 1,1 0 0,0-1 0,0 1 0,0 0 0,0 1 0,1-1 0,-1 0 0,1 4-1,0-4 0,1 1 0,0-1 0,0 0 0,0 0 0,0 0 0,1 0 0,-1-1 0,1 1 0,0 0 0,0 0 0,3 3 0,-1-1 0,-2-2-54,0-1-1,-1 0 1,2 0-1,-1 0 0,0 0 1,0 0-1,1-1 0,-1 1 1,0 0-1,1-1 0,0 0 1,-1 0-1,1 0 1,0 0-1,4 1 0,4 2-292,13 4-1131,31 7-1,-47-13 1290,-4-1 26,1 0 0,0 0 0,0-1 0,0 0 0,0 0 0,0 0 0,0 0 0,0-1 0,10-2 0,-3-1-19,0-1 0,16-8 0,-27 13 181,-1-1 0,1 1 0,0 0 1,-1 0-1,1 0 0,0-1 0,-1 1 1,1 0-1,0 0 0,0 0 0,-1 0 1,1 0-1,0 0 0,-1 0 0,1 1 0,0-1 1,-1 0-1,1 0 0,0 0 0,-1 1 1,1-1-1,0 0 0,-1 1 0,1-1 1,-1 0-1,1 1 0,-1-1 0,1 1 1,-1-1-1,1 1 0,-1-1 0,1 1 1,-1 0-1,0-1 0,1 1 0,-1-1 0,0 1 1,1 0-1,-1-1 0,0 1 0,0 1 1,-3 7 230,2-8-188,0 1 0,1 0 1,-1-1-1,0 1 0,1 0 0,-1-1 0,1 1 0,0 0 0,-1-1 0,1 1 1,0 3-1,0 13 307,-2 64 502,-21 190-99,20-230-698,-11 98 36,-14 23 176,27-154-217,-1 1 1,-1-1-1,0 0 0,0 0 0,-1 0 0,0 0 0,0-1 0,-1 1 1,0-1-1,-1 0 0,0-1 0,0 1 0,-11 10 0,14-15-29,0-1-1,0 1 1,0-1-1,0 0 1,0 1-1,0-1 1,0-1-1,-1 1 1,1 0-1,-1-1 1,1 0-1,-1 0 1,0 0-1,1 0 1,-1 0-1,0-1 1,0 1-1,0-1 0,1 0 1,-1-1-1,0 1 1,0-1-1,1 1 1,-1-1-1,-5-2 1,7 2-16,0 0-1,-1 0 1,1-1 0,0 1-1,0-1 1,0 1 0,0-1-1,0 0 1,1 0 0,-1 0 0,1 0-1,-1 0 1,-1-4 0,-2-2-16,2 0 0,-5-14 1,8 22 10,-2-8-16,0 1 1,1-1-1,0 0 1,0 0-1,1 0 1,-1 1 0,2-1-1,-1 0 1,1 0-1,1 0 1,-1 1-1,1-1 1,1 0-1,3-8 1,5-7 153,0 0 1,29-41-1,-2 12 350,2 2 0,75-71 0,-96 102-679,0 2-1,1 1 0,1 0 0,1 1 0,28-14 0,-45 27-505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3968,'-12'-23'1285,"10"18"-768,-12 5 2038,14-2-1387,0 2-1123,0-1-1,0 1 1,0-1 0,0 1 0,0-1-1,0 1 1,0 0 0,0-1-1,0 1 1,0-1 0,0 1-1,-1 0 1,1-1 0,0 1-1,0-1 1,0 1 0,-1 0 0,1-1-1,0 1 1,0 0 0,-1-1-1,1 1 1,0 0 0,-1-1-1,1 1 1,0 0 0,-1 0 0,1-1-1,-1 1 1,1 0 0,0 0-1,-1 0 1,1 0 0,-1 0-1,1-1 1,-1 1 0,1 0 0,0 0-1,-1 0 1,1 0 0,-2 0-1,0 0 1514,16 0-817,-10 0-712,0 1 1,0-1-1,0 0 1,0 1-1,0 0 1,0 0-1,4 2 1,12 2 59,-4-3-51,-1-1 0,19 0 0,10 0-40,94 19 132,-120-17-110,-6-2-27,0 0 1,20-2-1,-23 0 40,0 1-1,-1 0 1,1 0-1,0 1 1,14 3 0,-10 2 102,-12-5-107,0-1-1,0 1 0,1-1 1,-1 1-1,0-1 1,0 1-1,1-1 1,-1 1-1,0-1 0,2 0 1,-3 0-24,0 0 1,0 0 0,-1 0-1,1 0 1,0 0-1,0 0 1,-1 0-1,1 0 1,0-1-1,0 1 1,-1 0-1,1 0 1,0 0 0,0 0-1,-1 0 1,1 1-1,0-1 1,0 0-1,-1 0 1,1 0-1,0 0 1,0 0-1,0 0 1,-1 0 0,1 0-1,0 0 1,0 1-1,0-1 1,-1 0-1,1 0 1,0 0-1,0 1 1,0-1 0,0 0-1,-1 0 1,1 0-1,0 1 1,0-1-1,0 0 1,0 0-1,0 0 1,0 1-1,0-1 1,0 0 0,0 1-1,-6 13 582,-33 49-320,31-50-345,1 0-1,0 0 0,1 1 1,-6 20-1,-4 9 126,5-14 16,4-9 46,-19 38 0,20-49-54,1-1 1,-1 0 0,-1 0-1,0 0 1,0-1 0,0 1-1,-13 8 1,16-14-17,1 0 0,-1 0 0,1-1 0,-1 1 0,1-1 0,-1 0 0,0 0 0,0 0-1,0-1 1,1 1 0,-1-1 0,0 0 0,-5 0 0,1-1 71,0 0 0,0-1 0,0 0-1,0 0 1,-7-4 0,9 3 44,0 0 0,0 0 0,0-1 0,0 0 0,-9-8 0,2 2 257,6 5-309,1 0-1,-1-1 1,2 1 0,-1-1 0,0 0 0,1-1 0,0 1-1,1-1 1,-8-13 0,3 4 16,-2-1-17,-18-33 237,27 45-314,0-1 1,0 1-1,0-1 0,0 0 1,1 1-1,0-1 1,-1-11-1,2 1-144,0-22-719,0 36 785,0 1 0,0-1 0,0 1 1,1 0-1,-1-1 0,0 1 0,1-1 0,-1 1 1,1 0-1,-1-1 0,1 1 0,0 0 0,0 0 1,0 0-1,-1 0 0,1-1 0,0 1 1,0 0-1,0 0 0,2-1 0,11 0-980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28 180 5056,'-12'-12'1642,"10"35"780,1-17-1822,1 0 1,-1 0-1,0 0 0,-4 10 1,4-13-470,0 1 0,0-1 0,0 1 0,1-1 0,-1 1-1,1 0 1,0-1 0,0 1 0,0 0 0,1 6 0,2 0 21,0 0 0,0 0 1,1-1-1,1 1 0,-1-1 0,12 16 0,-12-20-120,0 0-1,1 1 1,0-2 0,-1 1 0,2 0-1,-1-1 1,0 0 0,1 0 0,0-1-1,0 0 1,0 0 0,8 3 0,0-2 28,1-1 0,0 0 0,0-2 0,0 1 0,0-2 1,29-2-1,-27-1-46,21-7 1,4 0-268,-28 9 163,14-5-343,5-15-1049,-19 14 1025,-12 6 252,1 0 0,-1-1 0,1 1 0,-1 0 0,1-1 0,-1 1 0,0-1 0,0 0 0,0 0 0,0 0 0,0 0 0,0 0 0,-1 0 0,1 0 0,-1-1 0,3-4 0,-2-9-1469</inkml:trace>
  <inkml:trace contextRef="#ctx0" brushRef="#br0" timeOffset="1">293 12 4896,'-24'-12'1584,"25"13"-1574,-1-1-1,0 0 1,0 0 0,0 0 0,0 0 0,0 0-1,0 0 1,0 1 0,0-1 0,0 0 0,0 0-1,-1 0 1,1 0 0,0 0 0,0 0 0,0 0 0,0 0-1,0 1 1,0-1 0,0 0 0,0 0 0,0 0-1,0 0 1,0 0 0,0 0 0,0 0 0,-1 0-1,1 0 1,0 0 0,0 1 0,0-1 0,0 0-1,0 0 1,0 0 0,0 0 0,0 0 0,-1 0-1,1 0 1,0 0 0,0 0 0,0 0 0,0 0-1,0 0 1,0 0 0,0 0 0,-1 0 0,1 0 0,0 0-1,0 0 1,0 0 0,0 0 0,0 0 0,0 0-1,0-1 1,-1 1 0,1 0 0,0 0 0,0 0-1,0 0 1,0 0 0,0 0 0,0 11 154,0 2 809,0 0 0,-2 20-1,1-29-790,-4 23 1386,-1 51 0,6-46-787,-2 73 907,-3-55-1406,-16 247-308,20-273-817,-5 31 0,3-31-2514,-1 29 0,4-39 1016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7872,'0'0'3584,"55"0"-3104,-27 0 1408,14 14-1120,0-14 704,0 0-897,14 0 193,-14 0-448,-15 0-256,1 0-64,0 0-2399,0 0 1311,-14 0-4000,-14 14 2848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567 236 4064,'3'-4'287,"1"0"-1,-1 0 1,0 0 0,0 0-1,-1-1 1,1 1-1,1-6 1,10-22 1820,-10 17-1284,-1 6-103,0 1-1,5-13 0,-5 15-486,0 0-1,-1 1 1,2-10-1,-3 12-195,-1 1-1,1 0 0,-1-1 1,0 1-1,0-1 1,0 1-1,0 0 1,0-1-1,0 1 0,-1-1 1,0 1-1,1 0 1,-3-4-1,1 1-31,2 3 6,-1 1-1,0-1 0,1 1 0,-1-1 0,0 1 0,0-1 0,0 1 0,0 0 1,0-1-1,0 1 0,-1 0 0,1 0 0,0 0 0,-1 0 0,1 0 0,0 0 1,-1 0-1,1 1 0,-4-2 0,-16-7-74,12 6-11,-1 3 37,0 0 9,-1-1 0,1 2 0,-13 2 0,-5 6 13,20-7 8,0 1 0,1 0 1,-1 0-1,1 0 0,0 1 0,0 0 1,0 1-1,-10 8 0,10-7 24,3-3-2,1 0 0,-1 0 0,1 1 0,0-1 0,0 1 0,0 0 0,1 0 0,-1 0 0,-2 8 0,-2 4 98,-5 25-1,9-32-84,-2 12 40,1 0 0,1 1 0,1-1 0,1 1 0,1-1 0,3 26 0,7 13-24,-7-30-74,-1 1-7,9 32 0,2 1 201,15 61 234,-24-111-256,0 0 0,-2 1 1,0-1-1,1 23 0,-3-31-74,0-1 0,0 0 0,-1 0-1,0 0 1,0 0 0,0 0 0,0 0 0,-1 0 0,0 0 0,0 0 0,0-1-1,-1 1 1,0-1 0,1 0 0,-8 8 0,-13 7 258,19-16-288,2 0-7,-1 0 0,0 0 1,0 0-1,0 0 0,0-1 0,0 1 0,0-1 0,-1 0 0,1 0 0,-1-1 1,0 1-1,1-1 0,-7 2 0,-21 4 147,20-4-106,0-1 0,0 0 1,-1-1-1,-13 1 0,15-3-52,1 0 0,0 0 1,0-1-1,1 0 0,-1-1 0,0 0 0,1 0 0,-1 0 0,1-1 1,0-1-1,0 1 0,1-1 0,-1-1 0,1 0 0,0 1 0,-8-10 0,10 8-117,0 0-1,0 1 0,0-2 1,1 1-1,0 0 0,1-1 1,-1 0-1,2 0 1,-1 0-1,1 0 0,-2-9 1,1 0-544,0 9 66,1-1 1,1 0-1,-1-15 1,2-1-1655,0 8 748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5216,'-12'-12'1696,"12"12"-1661,-1 0-1,1 0 1,0-1 0,-1 1 0,1 0 0,0 0-1,0-1 1,-1 1 0,1 0 0,0-1 0,0 1-1,0 0 1,0-1 0,-1 1 0,1 0 0,0-1-1,0 1 1,0-1 0,0 1 0,0 0 0,0-1 0,0 1-1,0-1 1,0 1 0,0 0 0,0-1 0,-1-4 267,1 5-275,0 0 0,0 0-1,0 0 1,0 0 0,0-1-1,0 1 1,0 0-1,-1 0 1,1 0 0,0 0-1,0-1 1,0 1 0,0 0-1,0 0 1,-1 0-1,1 0 1,0 0 0,0 0-1,0 0 1,-1-1 0,1 1-1,0 0 1,0 0-1,0 0 1,-1 0 0,1 0-1,0 0 1,0 0 0,0 0-1,-1 0 1,1 0-1,0 0 1,0 0 0,0 0-1,-1 0 1,1 0 0,0 1-1,0-1 1,0 0-1,0 0 1,-1 0 0,1 0-1,0 0 1,0 0 0,0 0-1,0 1 1,-1-1-1,1 0 1,0 0 0,0 0-1,0 1 1,-3 12 1130,0 0 29,2-11-1082,0 1 42,-1 0 1,1 0-1,0 0 1,-1 0-1,1 0 1,1 0-1,-1 1 1,0-1-1,1 0 1,0 0-1,0 5 1,0 11 163,-1 4-7,2 1 0,5 38 0,-5-56-265,1 1 0,-1-1 0,1 1-1,1-1 1,-1 0 0,1 0 0,0 0 0,0 0-1,1-1 1,0 1 0,0-1 0,0 0 0,0 0-1,8 6 1,-2-4 7,0 0-1,0-1 0,0-1 1,1 0-1,0 0 0,0-1 1,1 0-1,-1-1 0,1 0 1,12 1-1,0-2 31,1 0 1,-1-1-1,45-5 1,-54 2-220,-1-1 0,0 0 1,19-7-1,-26 8-117,0-1 1,0 0-1,-1-1 0,1 1 0,-1-1 0,0-1 0,10-7 0,4-16-2304,6 0 816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 5216,'-23'-12'1696,"23"12"-1685,0 0 1,-1 0-1,1-1 1,0 1-1,0 0 1,0 0-1,0 0 1,0 0-1,0 0 1,-1 0-1,1 0 1,0 0-1,0 0 1,0 0-1,0-1 1,-1 1-1,1 0 1,0 0-1,0 0 1,0 0-1,0 0 1,-1 0-1,1 0 1,0 0 0,0 0-1,0 0 1,0 0-1,-1 1 1,1-1-1,0 0 1,0 0-1,0 0 1,0 0-1,0 0 1,-1 0-1,1 0 1,0 0-1,0 0 1,0 0-1,0 1 1,0-1-1,0 0 1,-1 0-1,1 0 1,0 0-1,0 0 1,0 1-1,0-1 1,0 0-1,0 0 1,0 0-1,0 0 1,0 1-1,0-1 1,0 0-1,0 0 1,-2 5 323,0 0 1,0 0-1,1 0 1,-2 11-1,-1 6 1076,-19 195 3509,18-145-4065,1-28-563,-4 96 222,-3 48-120,8-117-402,1-2-400,-3-37-415,3-25 471,1 0-1,0 1 1,0-1-1,0 1 1,1-1-1,2 14 1,7 7-2907,-7-11 1041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6720,'-9'0'1860,"12"0"-774,14 0-438,-15 0-556,-1 0 0,1 0 0,-1 0 0,1 1-1,-1-1 1,1 0 0,-1 1 0,1-1 0,-1 1 0,0-1-1,1 1 1,1 1 0,11 4 373,56-2 714,51 20-774,-51-10-298,-43-12-48,-23-2-29,0 0 0,0 0-1,-1 0 1,8 2 0,2 4 80,-12-5-70,0 0 0,0 0 0,1-1 0,-1 1 0,0-1-1,0 1 1,1-1 0,-1 0 0,0 1 0,2-1 0,0 0 776,-6 2-437,-1 2-167,1-1-132,1-1-1,-1 1 0,0 0 1,1 0-1,0 0 1,0 0-1,-2 4 0,-5 12 38,2 1-1,0 1 0,1-1 1,-5 34-1,9-35-88,-3 18 8,-32 75 33,35-106-55,-24 83 239,16-50-131,1-10 17,8-28-109,0 1 0,0-1-1,0 1 1,0-1 0,0 1 0,-1-1 0,1 0-1,-3 2 1,-1 1 91,4-2-74,-10 6 253,-2-14-34,1 0 39,5 2-200,1 1 0,0-2 0,0 1-1,1-1 1,-1 0 0,-7-9 0,-31-46-13,35 45-88,2 1 0,0-2 0,1 1 0,0-1 0,-5-26 0,-11-82 42,21 110-266,0 0 1,1-1-1,0 1 1,1 0 0,1 0-1,6-27 1,-7 39 64,-1 0-1,0 0 1,1 0 0,-1 0 0,1 0 0,0-1-1,0 1 1,0 0 0,0 0 0,0 1 0,0-1-1,0 0 1,1 0 0,-1 0 0,1 1 0,-1-1-1,1 1 1,0-1 0,3-1 0,-2 1-160,-2 1 207,0 0 0,0 1 0,0-1-1,0 1 1,0 0 0,0-1 0,0 1 0,0 0 0,0-1-1,0 1 1,0 0 0,1 0 0,1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195 216 4064,'2'0'117,"-1"0"1,1 0 0,-1 0-1,1 0 1,-1-1-1,1 1 1,-1-1-1,0 1 1,1-1-1,-1 1 1,0-1 0,1 0-1,-1 0 1,0 0-1,0 0 1,1 0-1,-1 0 1,0 0 0,1-2-1,-2 3-116,28-18 2617,-23 12-2096,-1 1-1,0-1 1,0-1-1,0 1 1,-1 0-1,5-13 1,-6 15-415,0 0-1,-1-1 1,0 1 0,0 0 0,0-1 0,0 1 0,-1-1 0,1 1 0,-1-1 0,0 1-1,-1-1 1,0-6 0,-1 8-74,1 0-1,-1-1 0,1 1 0,-1 0 1,0 0-1,0 0 0,-1 0 1,1 1-1,-1-1 0,1 1 0,-4-3 1,-1-2 70,6 6-79,0 0 0,0 0-1,0 0 1,0 0 0,0 0 0,0 0 0,-1 0 0,1 0 0,0 0 0,0 0-1,-1 1 1,1-1 0,0 1 0,-1-1 0,1 1 0,-3-1 0,-6-1 66,7 1-72,-1 0 0,1 0 1,0 0-1,-1 1 0,1-1 1,-1 1-1,1 0 0,-1 0 0,1 0 1,-1 1-1,1-1 0,0 1 1,-6 2-1,6-3-9,1 1-1,-1 0 1,1-1 0,0 1-1,-1 0 1,1 0 0,0 1-1,0-1 1,0 0 0,0 1-1,0-1 1,0 1 0,0 0-1,1-1 1,-1 1 0,0 0-1,-1 4 1,2-5-5,0 1-5,0 0 1,0 0-1,1 0 1,-1 0-1,0 0 1,1 0-1,-1 0 0,1 0 1,0 0-1,0 1 1,0-1-1,0 0 1,0 0-1,0 0 1,1 1-1,-1-1 1,2 4-1,-1-4-5,8 28-69,-9-28 71,1 3-6,0 0 0,0-1 0,0 1 0,0-1 0,0 0 0,1 1 0,0-1 0,0 0 0,0 0 0,1 0 0,-1 0 0,1 0 0,3 3 0,17 18 0,-19-20-67,0 0-1,1-1 1,-1 0-1,1 1 1,10 5 0,-10-6-19,0-1 0,0 1 0,-1 0 0,0 0 0,0 0 0,0 1 0,5 7 0,-7-9 71,0 0 1,-1 1-1,1-1 0,-1 0 1,1 1-1,-1-1 1,0 1-1,-1 0 1,1-1-1,0 1 1,-1 6-1,-1 1 27,0 0 0,-3 17 0,-2 4-103,-7 132 439,-4 30 295,10-136-460,0 68 1,-3 15 182,8-131-312,1 10-14,0-8 96,0 1 0,-4 13 0,4-24-93,1 1 0,-1 0-1,0-1 1,0 1 0,0-1 0,0 1 0,-1-1 0,1 1 0,-1-1 0,0 0-1,1 0 1,-1 1 0,0-1 0,-4 3 0,5-5-24,0 1 0,1-1 0,-1 1 0,0-1 1,0 0-1,0 1 0,0-1 0,0 0 0,1 1 0,-1-1 1,0 0-1,0 0 0,0 0 0,0 0 0,0 0 0,0 0 1,0 0-1,0 0 0,0-1 0,-1 1 0,-2-2 31,1 0 0,-1 1 0,1-2 0,-1 1 0,-2-3 0,-6-3 122,5 3-71,1 1 0,-1-1 0,1 0 0,0-1 0,1 0 0,-1 0 0,-4-7 0,-31-57 879,36 60-874,0 0 0,1-1 1,0 1-1,1-1 0,-3-16 0,5 10-73,1-1 0,0 1-1,1-1 1,1 1 0,5-21 0,-4 26-27,0-3-27,0 0-1,2 0 0,0 0 1,0 1-1,10-18 0,1 5-257,29-38 0,-34 50-301,1 1-1,0 0 0,1 1 0,0 1 0,1 0 1,1 0-1,0 2 0,22-14 0,17-3-1387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0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 4384,'0'0'1424,"0"-2"-854,0 1-460,0 1-1,0-1 0,0 1 1,0-1-1,0 1 0,0-1 1,0 1-1,0-1 0,0 1 1,0-1-1,0 1 0,0 0 1,1-1-1,-1 1 0,0-1 1,0 1-1,1-1 0,-1 1 1,0 0-1,0-1 0,1 1 1,-1 0-1,0-1 0,1 1 1,-1 0-1,1-1 0,12 1 964,-11 0-994,0 0 0,0 0 0,-1 1 1,1-1-1,0-1 0,0 1 1,-1 0-1,1 0 0,0 0 1,0-1-1,2 0 0,1-2-2,0 1-1,0 1 1,0-1 0,1 1-1,-1-1 1,1 2-1,-1-1 1,1 0 0,-1 1-1,10 1 1,-11-1-56,27-1 167,-12 0-27,0 1 1,33 4-1,-31 2-42,-16-5-92,1 1-1,-1-1 0,1 0 1,9 0-1,50-1 523,-65 0-523,1 0-1,-1 0 1,0 0-1,1 0 0,-1 0 1,0 0-1,0 0 1,1 0-1,-1 0 1,0 0-1,1 0 0,-1 0 1,0 0-1,0 0 1,1 0-1,-1 0 1,0 1-1,0-1 1,1 0-1,-1 0 0,0 0 1,0 0-1,1 1 1,-1-1-1,0 0 1,9 10 454,-8-10-458,-1 1 1,1-1-1,-1 1 1,0-1 0,0 1-1,1-1 1,-1 1-1,0-1 1,0 1 0,0-1-1,0 1 1,1 0-1,-1-1 1,0 1 0,0-1-1,0 1 1,0 0 0,0-1-1,-1 1 1,1-1-1,0 1 1,0 0 0,0-1-1,0 1 1,-1-1-1,1 1 1,-1 0 0,0 1 74,-7 28 661,-7 36-1,-10 59 709,15-39-831,-7 2-265,-3 17-153,16-74-177,-1 6 44,-16 63 0,-2-33 140,17-51-102,0 0 1,-1 0 0,0-1-1,-1 0 1,-14 19 0,18-29-89,0 1 0,0-1 0,0 0 0,-1 0 0,1-1 0,-1 1 1,-1-1-1,1 0 0,0-1 0,-1 1 0,0-1 0,0 0 0,0-1 1,0 1-1,0-1 0,0 0 0,-1-1 0,1 1 0,-10 0 0,8-1-247,0-1 0,0 0-1,0 0 1,-11-1 0,-13-7-407,20 4 434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198 100 2656,'-12'-24'837,"7"10"-249,5 14-566,0 0 1,0-1-1,0 1 0,0 0 0,0 0 0,0-1 0,0 1 0,0 0 0,0 0 1,-1 0-1,1-1 0,0 1 0,0 0 0,0 0 0,0 0 0,-1-1 0,1 1 0,0 0 1,0 0-1,0 0 0,0 0 0,-1-1 0,1 1 0,0 0 0,0 0 0,-1 0 0,1 0 1,0 0-1,0 0 0,-1 0 0,1 0 0,0 0 0,0 0 0,-1 0 0,1 0 0,0 0 1,0 0-1,-1 0 0,1 0 0,0 0 0,0 0 0,-1 0 0,1 0 0,0 0 0,-1 1 1,-1-1 760,0-3 364,1 2-1024,0 0 0,0 0 0,0 0 0,0-1 0,0 1 0,0 0 0,0-1 0,0 1 0,1-1 0,-1 1 0,1-1 0,-1 1 0,1-1 0,-1-2 0,-1-1 571,-21-18 1098,22 23-1766,1-1 0,-1 1 0,1 0 0,-1-1 0,1 1 0,0 0 0,-1 0 0,1 0 0,-1-1 0,1 1 0,-1 0 0,0 0 0,1 0 0,-1 0 0,1 0 0,-1 0 0,1 0 0,-1 0 0,1 0 0,-1 0 0,1 0 0,-1 0 0,1 0 0,-1 0 0,0 1 0,1-1 23,-3 0 618,3 25 549,0-22-971,3-3-64,522 0 758,-521 0-926,-1 0 1,0 0-1,0 0 0,1 1 1,-1-1-1,0 1 0,0 0 1,0 0-1,1 0 1,-1 1-1,4 1 0,-5-2 3,-1 0 14,1 0 1,0 0-1,0-1 1,0 1-1,0-1 1,0 0-1,1 0 0,-1 1 1,0-1-1,0-1 1,0 1-1,2 0 1,12-1 325,-6 3 5,-10-1-361,0-1 0,1 0 0,-1 0 0,0 0 0,0 0 0,0 1 0,0-1 0,0 0 0,0 0 0,1 0 0,-1 1 0,0-1 0,0 0 0,0 0 0,0 1 1,0-1-1,0 0 0,0 0 0,0 0 0,0 1 0,0-1 0,0 0 0,0 0 0,0 1 0,0-1 0,0 0 0,0 0 0,0 0 0,0 1 0,-1-1 0,1 0 0,0 0 0,0 1 0,0-1 0,0 0 0,0 0 0,0 0 0,-1 0 0,1 1 0,0-1 0,0 0 0,0 0 0,-1 0 0,1 0 0,-9 7-16,-8 44-159,-20 32 7,22-47 271,-33 55-1,39-77-59,-89 137 319,89-139-357,-1 0-1,-1-1 1,0 0-1,0 0 1,-1-1 0,-1-1-1,-17 11 1,23-16-5,-5 5 41,-1-1-1,0-1 1,-1 0-1,1 0 0,-1-1 1,-16 3-1,27-8-20,-1-1-1,1 1 1,0-1 0,-1 0-1,1-1 1,-1 1 0,1-1-1,0 1 1,-1-1 0,1 0-1,0 0 1,0 0 0,0-1-1,0 1 1,0-1-1,0 0 1,0 0 0,0 0-1,0 0 1,-2-3 0,-2-1 1,1-1 0,1 0 0,-1 0 0,1-1 0,1 1 0,-6-10 0,-15-44 15,6 15-35,-5 2-1,16 29 0,-13-28 0,2-11 80,-2 10 278,12 4-121,8 31-210,-1 1 1,-4-16 0,5 23-23,-3-9-54,1 1-1,-4-14 0,7 19 26,-1 0 0,1 0 1,0 1-1,0-1 0,0 0 0,0 0 0,0 0 1,1 1-1,0-1 0,1-4 0,7-13-290,-9 21 274,0 0 0,0 0 0,0 0-1,0-1 1,0 1 0,1 0 0,-1 0 0,0 0 0,0-1 0,0 1 0,0 0 0,0 0 0,0 0 0,0 0 0,0-1 0,0 1 0,1 0-1,-1 0 1,0 0 0,0 0 0,0 0 0,0-1 0,1 1 0,-1 0 0,0 0 0,0 0 0,0 0 0,0 0 0,1 0 0,-1 0-1,0 0 1,0 0 0,0 0 0,1 0 0,11 0-994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5216,'0'0'70,"0"-1"1,1 1-1,-1-1 1,0 1-1,0 0 1,0-1-1,0 1 1,0 0-1,0-1 1,0 1-1,0 0 1,0-1-1,0 1 1,-1-1-1,1 1 1,0 0-1,0-1 1,0 1-1,0 0 1,0-1-1,-1 1 1,1 0 0,0 0-1,0-1 1,-1 1-1,1 0 1,-1-1-1,-5 6 786,4-2-849,1-3 58,1 0 1,-1 1-1,1-1 1,0 1-1,-1-1 0,1 1 1,0-1-1,0 1 0,-1-1 1,1 1-1,0-1 1,0 1-1,0-1 0,0 1 1,0-1-1,0 1 0,-1-1 1,1 1-1,0-1 0,1 2 1,-2 3 86,-2 1-29,2-6-108,1 1 1,-1 0-1,1 0 0,-1 0 0,1 0 1,-1 0-1,1 0 0,-1 0 1,1 0-1,0 0 0,-1 0 1,1 0-1,0 0 0,0 0 0,0 0 1,0 0-1,0 0 0,0 0 1,0 0-1,0 0 0,1 0 1,-1 0-1,0 0 0,1 0 0,-1 0 1,0 0-1,1 0 0,-1 0 1,1 0-1,-1-1 0,1 1 1,0 0-1,-1 0 0,1 0 0,0-1 1,0 1-1,1 1 0,8 12 114,-9-13-111,0 0 0,-1 0 0,1 0-1,0 0 1,-1 0 0,1 0-1,0 0 1,0 0 0,0 0-1,0 0 1,1 0 0,0 0-13,-1-1 1,0 1 0,0-1-1,1 0 1,-1 0 0,0 0-1,1 0 1,-1 0-1,0 0 1,0 0 0,1 0-1,-1 0 1,0-1 0,1 1-1,-1-1 1,1 0 0,1 0-9,-1 0 0,1 0 1,-1 0-1,1 0 0,-1 0 1,0-1-1,2-1 0,3-5-139,5-1-57,-11 9 201,0 0 0,-1-1 0,1 1 0,0-1-1,0 1 1,-1-1 0,1 1 0,0-1 0,-1 0 0,1 1 0,-1-1 0,1 0 0,-1 0-1,1 1 1,-1-1 0,1 0 0,-1 0 0,0 0 0,0 1 0,1-1 0,-1 0-1,0 0 1,0 0 0,0 0 0,0 0 0,0 0 0,0 0 0,0 1 0,0-1 0,0 0-1,0 0 1,0 0 0,-1 0 0,1 0 0,0 1 0,-1-1 0,1 0 0,-1 0 0,1 0-1,-1 1 1,0-2 0,0 0 83,0 1-1,-1-1 1,1 1-1,0-1 1,-1 1 0,1-1-1,-1 1 1,0 0-1,1 0 1,-1 0-1,0 0 1,0 0 0,0 0-1,0 0 1,0 1-1,0-1 1,0 1-1,0-1 1,-3 1 0,4 0-48,-1 0-1,1 0 1,0 0 0,0 0 0,-1 0 0,1 0 0,0 0 0,0 0 0,-1 1 0,1-1-1,0 0 1,0 1 0,0-1 0,0 1 0,0 0 0,-1-1 0,1 1 0,0 0-1,0-1 1,1 1 0,-1 0 0,0 0 0,-1 2 0,-2 0-189,2 1-133,10 4-540,-8-7 791,14 10-3166,0-8 891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 3904,'-12'-12'1253,"12"12"-1229,0-1 0,-1 1 0,1 0 0,-1 0 0,1-1 0,0 1 0,-1 0 0,1 0 0,-1-1 0,1 1 0,0 0 0,-1 0 0,1 0 0,-1 0 0,1-1 0,-1 1 0,1 0 0,-1 0 0,1 0 0,0 0 0,-1 0 0,1 0 0,-1 0 0,1 1 0,-1-1 0,0 0 0,-5 1 1925,1-1-1779,1 0 0,-1 0 0,1 0 0,-1 1 0,1 0-1,0 0 1,-1 0 0,1 0 0,0 1 0,0-1-1,0 1 1,0 0 0,0 1 0,0-1 0,0 1 0,1-1-1,0 1 1,-5 4 0,-24 35 257,22-29-293,-15 20 362,-36 63-1,55-84-389,-26 47 548,-34 89-1,38-50-99,23-78-446,0 1-12,-13 63 229,13 21 54,5-83-306,1 0 0,1 0 1,6 31-1,-4-38-94,1 0 0,0-1-1,1 1 1,1-1-1,13 22 1,-8-18-666,1 0-1,1-1 1,0-1 0,29 26 0,-29-31-1053,0 0 1,1-1-1,25 14 1,-12-10-592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56 3072,'-2'0'134,"-1"0"0,1 0 0,0-1 0,-1 1 1,1-1-1,0 0 0,0 0 0,0 0 0,-3-1 0,-12-5 5965,36 7-4899,11 0-720,2-1-27,39 5 0,-53-2-357,2 2-5,-1-2 0,1 0-1,0-1 1,36-3 0,-29-3 5,-19 3-52,1 0 0,-1 1 0,12-1 0,-7 3 53,-7-1-55,0 0 1,0 0-1,-1 0 1,1-1-1,6-1 1,-3-3 82,-3 4 7,-5 7-43,-1-6-88,0 0 0,0 0 1,0 0-1,0 0 0,0 0 0,0 1 0,0-1 0,0 0 0,0 0 0,0 0 1,0 0-1,0 0 0,0 0 0,0 0 0,0 0 0,0 0 0,0 0 0,0 0 1,0 0-1,0 1 0,0-1 0,0 0 0,0 0 0,0 0 0,0 0 0,0 0 1,0 0-1,0 0 0,0 0 0,0 0 0,0 0 0,0 0 0,1 0 0,-1 0 1,0 0-1,0 0 0,0 0 0,0 0 0,0 0 0,0 0 0,0 1 0,0-1 1,0 0-1,0 0 0,0 0 0,0 0 0,0 0 0,1 0 0,-1 0 0,0 0 1,0 0-1,0 0 0,0-1 0,0 1 0,0 0 0,0 0 0,0 0-2,1 1 0,-1-1 0,0 0 0,0 0 0,0 0-1,0 0 1,1 0 0,-1 0 0,0 0 0,0 0 0,0 0 0,0 0-1,1 0 1,-1 0 0,0 0 0,0 0 0,0 0 0,1 0 0,-1 0-1,0 0 1,0 0 0,0 0 0,0-1 0,1 1 0,-1 0 0,0 0 0,0 0-1,0 0 1,0 0 0,0 0 0,1 0 0,-1-1 0,0 1 0,0 0-1,0 0 1,0 0 0,0 0 0,0 0 0,0-1 0,0 1 0,0 0-1,0 0 1,0 0 0,1 0 0,-1-1 0,0 1 0,0 0 0,-7-8-227,-4 5-1143,11 3 1325,0 0-1,0 0 0,0 0 1,0 0-1,0 0 1,0 0-1,0 0 0,0 0 1,0 0-1,0 0 1,0 0-1,0 0 1,0 0-1,0 0 0,-1 0 1,1 0-1,0 0 1,0 0-1,0 0 0,0 0 1,0 0-1,0 0 1,0 0-1,0 0 1,0 0-1,0 0 0,0 0 1,-1 0-1,1 0 1,0 0-1,0 0 0,0 0 1,0 0-1,0 0 1,0 0-1,0 0 1,0 0-1,0 0 0,0 0 1,0 0-1,0 0 1,0 0-1,0 0 0,0 0 1,-1 0-1,1-1 1,0 1-1,0 0 0,0 0 1,0 0-1,0 0 1,0 0-1,0 0 1,0 0-1,0 0 0,0 0 1,0 0-1,0 0 1,0-1-1,0 1 0,0 0 1,0 0-1,0 0 1,10-12-3784,-8-2 1196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1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40 4320,'-12'-11'1392,"12"11"-1364,0-1 1,-1 1 0,1 0-1,0 0 1,-1-1-1,1 1 1,0 0 0,0-1-1,0 1 1,-1 0-1,1-1 1,0 1-1,0 0 1,0-1 0,0 1-1,-1 0 1,1-1-1,0 1 1,0-1 0,0 1-1,0 0 1,0-1-1,0 1 1,0 0 0,0-1-1,0 0 1,0-3 201,-5 3 143,5 1-320,-1 0 1,1 0 0,0 0 0,-1 0-1,1 0 1,0 0 0,-1 0 0,1 0 0,-1 0-1,1 0 1,0 0 0,-1 0 0,1 0-1,0 0 1,-1-1 0,1 1 0,0 0-1,-1 0 1,1 0 0,0-1 0,-1 1 0,1 0-1,0 0 1,-1-1 0,1 1 0,0-1-1,-10-8 721,6 18 196,-6-4-612,-6 23 356,11-18-641,1 0-1,1 0 0,-1 1 1,2 0-1,-1-1 1,0 14-1,1-15 8,-7 52 204,-12 60 200,16-91-363,0 0-1,2 1 1,2-1 0,2 42 0,0-27-60,-5 54-1,0-68-54,0-9 34,0 34 0,3-39 288,0 0 1,-2 0 0,-7 28-1,9-43-261,1-1-37,-1 1 0,1-1 0,0 0 0,-1 1 0,1-1 0,-1 0 0,0 0 1,1 1-1,-1-1 0,0 0 0,0 0 0,0 0 0,0 0 0,0 0 0,0 0 0,0 0 0,0 0 0,0 0 1,0-1-1,0 1 0,-1 0 0,-1 0 0,-1 0 87,-1 0 0,1 0 0,-1-1-1,1 0 1,-9 0 0,2 0-6,3 0-67,1 0-1,-1 0 1,1 0 0,-1-1-1,1 0 1,0-1 0,0 1 0,-1-1-1,-9-5 1,-44-31-2092,54 34 1142,6 3 672,0 1 0,0-1 1,0 0-1,0 1 1,0-1-1,0 0 0,0 0 1,0 0-1,0 0 1,1 0-1,-1 0 0,0 0 1,1 0-1,-1 0 1,1 0-1,-1-1 0,1 1 1,-1 0-1,1 0 1,0-1-1,-1 1 1,1 0-1,0 0 0,0-3 1,0-10-2151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1984,'0'0'3802,"0"3"-3162,0 7 54,0-10-687,0 0 1,0 0 0,0 0-1,-1 0 1,1 1 0,0-1-1,0 0 1,0 0 0,0 0 0,0 0-1,0 0 1,0 0 0,0 0-1,0 0 1,0 0 0,0 0-1,0 1 1,1-1 0,-1 0-1,0 0 1,0 0 0,0 0-1,0 0 1,0 0 0,0 0-1,0 0 1,0 0 0,0 0-1,0 0 1,0 0 0,0 0-1,0 1 1,0-1 0,0 0-1,0 0 1,0 0 0,1 0-1,-1 0 1,0 0 0,0 0-1,0 0 1,0 0 0,0 0-1,0 0 1,0 0 0,0 0-1,0 0 1,0 0 0,1 0-1,-1 0 1,0 0 0,0 0-1,0 0 1,0 0 0,0 0-1,0 0 1,12 0 310,-7 1-247,0-1 0,-1 1-1,1-1 1,0-1 0,-1 1 0,1-1-1,0 1 1,5-3 0,33-18 161,54-18 0,-80 33-415,24-13 1,-3 0 45,-20 12 108,-7 3 21,0-1-1,-1 0 1,0-1-1,0 0 1,14-10-1,-7 2-31,0 2 1,-1-1 0,-1-1-1,24-27 1,-26 24 36,-4 4 31,15-16 0,-21 26-15,-1 0 0,0 0 0,0 0-1,0 0 1,0 0 0,0 0 0,-1 0-1,1 0 1,-1-1 0,0 1-1,0-1 1,1-5 0,-1 5 7,-1 1 0,1-1 0,0 1 0,1-1 0,-1 1 0,1-1 0,1-2 0,7-9 212,-6 11-158,-1-1 0,0 0 0,0 0 0,3-8 0,-2 2 38,0 1-1,10-16 1,-5 8-36,-4 5 47,2 9-65,-7 3-54,0 1-1,1 0 1,-1 0-1,1-1 1,-1 1-1,1 0 1,-1 0-1,0-1 1,1 1-1,-1-1 1,0 1-1,1 0 1,-1-1-1,0 1 1,0-1-1,1 1 1,-1 0-1,0-1 1,0 1-1,0-1 1,0 1-1,0-1 1,1 1-1,-1-1 1,0 1-1,0-1 1,0 1-1,0-1 1,0 1-1,-1-1 1,1 0-1,0-28 8,0 27 128,0 1-139,0 1 1,1 0 0,-1 0-1,0 0 1,0-1 0,0 1-1,0 0 1,0 0 0,0-1-1,0 1 1,0 0-1,1 0 1,-1-1 0,0 1-1,0 0 1,0 0 0,0-1-1,0 1 1,0 0 0,-1 0-1,1-1 1,0 1 0,0 0-1,0 0 1,0-1 0,0 1-1,0 0 1,0 0 0,0-1-1,-1 1 1,1 0 0,0-3-54,0 4 55,0-1 1,0 0-1,0 0 0,0 1 1,-1-1-1,1 0 1,0 0-1,0 1 1,0-1-1,0 0 0,0 0 1,0 1-1,0-1 1,0 0-1,0 0 0,0 1 1,0-1-1,0 0 1,0 0-1,1 1 1,-1-1-1,0 0 0,0 0 1,0 1-1,0-1 1,0 0-1,0 0 1,1 1-1,-1-1 0,0 0 1,0 0-1,0 0 1,1 1-1,8 13 278,-7-11-253,-1 0 3,0 0 1,0 1-1,-1-1 0,1 0 1,-1 0-1,0 0 1,0 0-1,0 1 0,-1-1 1,1 0-1,-1 0 0,-1 6 1,-2 7 32,1-10-41,2 1 1,-1-1-1,1 1 0,0-1 1,0 11-1,0 6 35,0-7-31,2 22 1,-1-35-21,0 0 0,1 1 0,-1-1-1,1 0 1,0 0 0,0 0 0,0 0 0,0 0 0,0 0 0,1-1-1,-1 1 1,1 0 0,3 3 0,8 10 191,-11-11-131,3 4-13,-5-9-54,0 0 1,1 1-1,-1-1 0,0 0 1,0 0-1,0 0 0,1 0 0,-1 0 1,0 0-1,0 0 0,1 0 1,-1 0-1,0 0 0,0 0 1,1 0-1,-1 0 0,0 0 0,0 0 1,0 0-1,1 0 0,-1 0 1,0 0-1,0 0 0,1 0 1,-1 0-1,0 0 0,0 0 0,0 0 1,1-1-1,-1 1 0,0 0 1,0 0-1,0 0 0,0 0 0,1 0 1,-1-1-1,0 1 0,0 0 1,0 0-1,8-13-132,10-1-224,-13 11 233,0 0 0,-1-1 0,1 0 0,-1 0 0,0 0-1,1 0 1,2-6 0,3-7-15,0 0-1,-2-1 0,0 0 0,6-21 1,-3 20 99,-9 16 49,0 0 0,0 1-1,-1-1 1,1 0-1,0 0 1,-1-1 0,0 1-1,0 0 1,0 0-1,0-1 1,0-3 0,-1 6 8,0-1-1,0 0 1,1 1 0,-1-1 0,0 1 0,1-1 0,-1 0 0,1 1 0,0-1 0,-1 1-1,1-1 1,0 1 0,0 0 0,0-1 0,0 1 0,0 0 0,2-2 0,0 0 143,-16 3 240,13 0-397,0 0 1,-1 0 0,1 0 0,0 0-1,0 0 1,0 0 0,0 0 0,0 0-1,0 0 1,0 0 0,0 0 0,0 0-1,0 0 1,-1 0 0,1 0 0,0 0-1,0 0 1,0 0 0,0 0 0,0 0-1,0 0 1,0 0 0,0 0 0,0 0-1,0 0 1,0 0 0,0 1-1,-1-1 1,1 0 0,0 0 0,0 0-1,0 0 1,0 0 0,0 0 0,0 0-1,0 0 1,0 0 0,0 0 0,0 0-1,0 0 1,0 0 0,0 1 0,0-1-1,0 0 1,0 0 0,0 0 0,0 0-1,0 0 1,0 0 0,0 0 0,0 0-1,0 0 1,0 0 0,0 1 0,0-1-1,0 0 1,0 1 35,0 1 0,-1-1 1,1 1-1,0-1 0,-1 1 0,1-1 0,-1 0 1,1 1-1,-1-1 0,-1 2 0,-5 11 133,2 15 73,4-26-224,-2 10 27,0-1 0,0 1 0,0 21 0,2-5-17,0-19-21,1 1 0,0-1 0,1 0-1,3 16 1,0-11 72,-2-8-24,0-1-1,-1 1 1,1-1-1,-2 1 1,2 7-1,-1-3-2207,-5-22 167,-6-4-380,7-1 742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4736,'-11'0'1889,"19"0"-1256,-8 0-621,0 0-1,0 0 1,0 0-1,1 0 1,-1 0-1,0 0 1,0 0 0,0 0-1,0 0 1,0 0-1,0 0 1,0 0-1,0 0 1,0 0-1,0 0 1,1 0-1,-1 0 1,0 0-1,0 0 1,0 0-1,0 0 1,0 0-1,0 0 1,0 0-1,0 0 1,0 0-1,0 0 1,0 0-1,0 0 1,1 0-1,-1 0 1,0 0-1,0 0 1,0 1-1,0-1 1,0 0-1,0 0 1,0 0-1,0 0 1,0 0-1,0 0 1,0 0-1,0 0 1,0 0-1,0 0 1,0 0-1,0 1 1,0-1-1,0 0 1,0 0-1,0 0 1,0 0-1,0 0 1,0 0-1,0 0 1,0 0-1,0 11 501,0-9 251,0 1-198,0 0-474,0 0 1,0 0-1,0 0 0,1-1 0,0 1 0,-1 0 0,1 0 0,0 0 1,2 2-1,8 29 549,-7-19-380,-1 1 0,0-1 0,0 30 0,-3 121 471,-1-145-650,0-1-1,-7 28 1,5-30-40,-6 25 148,6-30-122,1-1 0,0 1 1,0 20-1,2-5-72,0-28-17,0 1 0,0-1 1,0 0-1,0 0 0,0 0 0,0 0 0,0 0 1,0 0-1,0 0 0,0 0 0,0 0 0,0 0 1,0 1-1,0-1 0,0 0 0,0 0 0,0 0 1,0 0-1,0 0 0,0 0 0,0 0 0,0 0 1,0 0-1,0 0 0,0 0 0,0 1 0,0-1 1,-1 0-1,1 0 0,0 0 0,0 0 0,0 0 1,0 0-1,0 0 0,0 0 0,0 0 0,0 0 1,0 0-1,0 0 0,0 0 0,0 0 0,-1 0 1,1 0-1,0 0 0,0 0 0,0 0 0,0 0 1,0 0-1,0 0 0,0 0 0,0 0 0,0 0 1,0 0-1,-1 0 0,1 0 0,0 0 0,-4 0-357,2 0 29,0 1 0,-1-1 0,1-1-1,0 1 1,-1 0 0,1 0 0,0-1 0,-4-1 0,-10-11-1170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223 292 5056,'0'-1'133,"0"0"-1,0 1 1,0-1 0,0 0 0,0 0-1,0 1 1,0-1 0,0 0 0,0 0-1,-1 1 1,1-1 0,0 0 0,0 1-1,-2-2 1,-6 0 622,8 2-771,-3 0 886,1-2-246,-21-24 1018,21 23-1576,2 2-30,-1-1 0,1 1 0,-1-1 1,0 1-1,0-1 0,0 1 1,0 0-1,0-1 0,0 1 1,0 0-1,0 0 0,0 0 0,0 0 1,-1 0-1,1 0 0,0 0 1,-1 0-1,1 0 0,-1 1 0,-2-2 1,1 0-1,0 1 7,1-1-1,-1 1 0,0 0 1,1 0-1,-1 0 0,0 0 1,0 0-1,0 1 0,0-1 1,0 1-1,0 0 1,0-1-1,0 2 0,0-1 1,0 0-1,-4 1 0,2 2 83,0-1-1,0 1 1,0 0-1,-8 6 1,5-3 63,-34 21 500,41-26-660,-1 1 0,1-1 0,-1 1 0,1-1 1,0 1-1,0 0 0,0-1 0,0 1 0,0 0 0,0 0 0,0-1 1,0 1-1,1 0 0,-1 0 0,1 0 0,-1 0 0,1 0 0,0 2 1,0-2-22,0-1 0,0 0 0,0 0 0,0 1 0,0-1 0,0 0 0,0 1 1,0-1-1,1 0 0,-1 0 0,0 0 0,1 1 0,-1-1 0,1 0 0,0 0 1,-1 0-1,1 0 0,0 0 0,0 0 0,-1 0 0,1 0 0,0 0 0,0 0 1,0-1-1,0 1 0,0 0 0,0-1 0,2 2 0,0-1-33,-1-1 0,1 0-1,-1 1 1,1-1 0,-1 0 0,0 0-1,1 0 1,-1-1 0,1 1-1,-1-1 1,1 1 0,-1-1 0,3-1-1,35-17-769,-6 2-98,-18 10 339,6-1-288,-1-1 1,20-12-1,-35 17 754,0 0 0,-1 0 0,1 0-1,-1-1 1,1 0 0,-1 0 0,-1 0-1,1-1 1,-1 1 0,7-14 0,-9 15 51,4-8 95,0 1-1,4-17 0,-9 24 33,0-1-1,0 1 0,0-1 1,-1 1-1,0-1 1,0 1-1,0-1 0,0 1 1,-1-1-1,-1-5 1,-1-3 359,3 8-241,-1-1 0,-1 1-1,1 0 1,-1-1 0,0 1 0,0 0-1,-1 0 1,-4-7 0,7 12-180,0 0 0,0-1 0,0 1 0,-1 0 0,1 0 0,0-1 0,0 1 0,0 0 0,-1 0 0,1 0 0,0-1 0,-1 1 0,1 0 0,0 0 0,0 0 0,-1 0 0,1 0 0,0-1 0,-1 1 0,1 0 0,0 0 0,-1 0 0,1 0 0,0 0 0,-1 0 0,1 0 0,0 0 0,-1 0 0,1 0 0,0 1 0,-1-1 0,1 0 0,0 0 0,-1 0 0,1 0 0,0 0 0,0 0 0,-1 1 1,1-1-1,-6 11 258,5-8-104,-4 10 122,0 1 1,1 0 0,0 0 0,-2 17 0,2-9-213,-5 10-112,-5 35 213,13-64-176,1 0 0,-1 0 0,0 0 0,1 0 0,-1 0 0,1 0 0,0 0 0,0 0 0,0 0 0,1 1 0,-1-1 0,1 0 0,0 0 0,-1 0 0,1 0 0,1 0 0,-1-1 0,0 1 0,1 0 0,-1 0 0,4 3 0,-4-5-5,1 1 0,-1 0 0,0 0 0,0 0 0,0 0 0,0 0 0,0 0 0,0 0 0,0 3 0,-1-4-34,0 0-1,0 0 1,0-1 0,0 1-1,1 0 1,-1 0 0,0 0 0,0-1-1,1 1 1,-1 0 0,0 0 0,1-1-1,-1 1 1,1 0 0,-1-1 0,1 1-1,-1 0 1,1-1 0,0 1-1,-1-1 1,1 1 0,0-1 0,-1 1-1,1-1 1,0 1 0,0-1 0,-1 0-1,1 0 1,0 1 0,0-1-1,0 0 1,14 1-816,-12-1 398,1 1 1,0-1-1,0 0 0,0 0 1,0 0-1,-1-1 0,1 1 1,7-3-1,30-22-3874,-13 11 2417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287 126 1152,'14'-14'512,"-5"15"-357,-1-2 2271,3 2 416,9-2 610,-20 1-3438,1 0 0,-1 0-1,1 0 1,-1-1 0,1 1-1,-1 0 1,0 0-1,1 0 1,-1-1 0,0 1-1,1 0 1,-1-1 0,0 1-1,1 0 1,-1-1 0,0 1-1,1 0 1,-1-1-1,0 1 1,0-1 0,0 1-1,1 0 1,-1-1 0,0 1-1,0-1 1,0 1-1,0-1 1,0 1 0,0 0-1,0-1 1,0 0 0,0-1 487,3 2-314,2 0-105,-5 0-72,0 0-1,0 0 0,1 0 0,-1 0 0,0 0 0,0 0 1,1 0-1,-1 0 0,0 0 0,0 0 0,1 0 1,-1 0-1,0 0 0,0-1 0,1 1 0,-1 0 0,0 0 1,0 0-1,1 0 0,-1 0 0,0 0 0,0-1 1,0 1-1,1 0 0,-1 0 0,0-1 0,0 1 3,0-1 1,0 0-1,0 1 0,1-1 0,-1 1 0,0-1 0,0 1 0,0-1 0,1 1 1,-1-1-1,0 1 0,0-1 0,1 1 0,-1-1 0,0 1 0,1-1 0,-1 1 1,1-1-1,-1 1 0,1 0 0,-1-1 0,1 1 0,0-1 1,-1 1 0,1 0 1,-1-1-1,1 1 0,-1-1 0,0 1 0,1 0 0,-1-1 1,1 1-1,-1-1 0,0 1 0,0-1 0,1 1 0,-1-1 0,0 1 1,0-1-1,1 1 0,-1-1 0,0 0 0,0 1 0,0-1 0,0 0 1,-2-4 130,-7-4 16,6 7 122,1 2-191,1 0-83,1 0 1,0 0-1,-1 0 1,1 0-1,-1 0 1,1 0-1,0 0 1,-1 0-1,1 0 1,-1 0-1,1 0 1,0 0-1,-1 0 1,1 0-1,0-1 1,-1 1-1,1 0 1,-1 0-1,1 0 1,0-1-1,-1 1 1,1 0-1,0 0 1,0-1-1,-1 1 1,1 0-1,0 0 1,-1-1-1,1 1 1,0 0-1,0-1 1,0 1-1,0-1 1,-1 1-1,1 0 1,0-1-1,0 1 1,0 0-1,0-1 1,0 1-1,0-1 1,0 1-1,0 0 0,0-1 1,0 1-1,0-1 1,0 1-1,0-1 1,0 1-5,0 0-1,0-1 1,0 1-1,0 0 1,0 0 0,-1 0-1,1 0 1,0-1-1,0 1 1,0 0 0,0 0-1,-1 0 1,1 0-1,0 0 1,0 0 0,0-1-1,-1 1 1,1 0 0,0 0-1,0 0 1,0 0-1,-1 0 1,1 0 0,0 0-1,0 0 1,-1 0-1,1 0 1,0 0 0,0 0-1,0 0 1,-1 0 0,1 0-1,0 0 1,0 0-1,-1 1 1,1-1-5,0 0 0,0 0 0,-1 0 0,1 0 0,0 0 0,0 0 0,0 0 0,-1 0 0,1 0 1,0 0-1,0 0 0,-1 0 0,1 0 0,0 0 0,0 0 0,0 0 0,-1 0 0,1 0 0,0 0 0,0 0 0,0 0 0,-1 0 0,1 0 0,0-1 0,0 1 0,0 0 0,0 0 1,-1 0-1,1 0 0,0 0 0,0-1 0,0 1 0,0 0 0,0 0 0,-1-1 0,1 1 5,0 0 1,1-1-1,-1 1 0,0-1 1,0 1-1,0 0 0,0-1 1,0 1-1,0-1 0,0 1 1,0 0-1,-1-1 1,1 1-1,0-1 0,0 1 1,0 0-1,0-1 0,0 1 1,-1 0-1,1-1 0,0 1 1,0 0-1,-1-1 0,1 1 1,0 0-1,-1-1 0,1 1 1,0 0-1,0 0 1,-1 0-1,1-1 0,-1 1 1,1 0-1,0 0 0,-1 0 1,1 0-1,0 0 0,-1-1 1,1 1-1,-1 0 0,1 0 1,0 0-1,-1 0 0,1 0 1,-1 0-1,1 0 1,0 0-1,-1 1 0,-4-4-25,-7-6 37,7 8 13,5 2-22,-1-1 0,1 0 0,-1 0 0,0 0 0,1 0 0,-1-1 0,1 1 0,-1 0 0,1 0 0,-1 0 0,1 0 0,-1-1 0,1 1 0,-1 0 0,1 0 0,-1-1 0,1 1 0,-1 0 0,1-1 0,-1 0 0,-8-8 78,6 7-21,1 2-32,-21 0-112,21 0 32,-1 0-64,-8 0 102,-1 0 20,10 0 38,-10 0-245,-32 0 336,41 0-124,0 0 1,0 0-1,0 0 1,0 0 0,1 1-1,-6 1 1,8-2-14,-1 0 1,1 0-1,0 0 1,-1 1-1,1-1 1,0 0-1,-1 0 1,1 1-1,0-1 1,0 0-1,-1 0 1,1 1-1,0-1 1,0 0-1,0 1 1,-1-1-1,1 0 1,0 1-1,0-1 1,0 1-1,0-1-3,-1 1-1,1-1 0,0 0 1,0 0-1,0 1 0,0-1 1,0 0-1,-1 0 1,1 1-1,0-1 0,0 0 1,0 0-1,-1 1 0,1-1 1,0 0-1,0 0 1,-1 0-1,1 0 0,0 1 1,-1-1-1,1 0 0,0 0 1,0 0-1,-1 0 0,1 0 1,0 0-1,-1 0 1,1 0-1,0 0 0,-1 0 1,1 0-1,0 0 0,0 0 1,-1 0-1,1 0 1,-1 0-1,-3 2-73,-6 7-10,8-6 37,0-3 85,-8 2 1,6 7-12,-6-6-36,10-3 8,0 0 1,0 0 0,0 0 0,0 0-1,0 0 1,0 0 0,0-1 0,0 1 0,0 0-1,0 0 1,0 0 0,-1 0 0,1 0 0,0 0-1,0 1 1,0-1 0,0 0 0,0 0-1,0 0 1,0 0 0,0 0 0,0 0 0,0 0-1,0 0 1,0 0 0,-1 0 0,1 0 0,0 0-1,0 0 1,0 0 0,0 0 0,0 0-1,0 0 1,0 0 0,0 0 0,0 0 0,0 1-1,0-1 1,0 0 0,0 0 0,0 0-1,0 0 1,0 0 0,0 0 0,0 0 0,0 0-1,0 0 1,0 0 0,0 0 0,0 0 0,0 1-1,0-1 1,0 0 0,0 0 0,0 0-1,0 0 1,0 0 5,0 1 1,0-1-1,0 1 0,0-1 0,0 1 0,0-1 1,0 1-1,0-1 0,0 1 0,0-1 0,0 0 1,-1 1-1,1-1 0,0 1 0,0-1 0,0 0 1,-1 1-1,1-1 0,0 1 0,0-1 0,-1 0 1,1 1-1,0-1 0,-1 0 0,1 0 0,-1 1 1,1-1-1,0 0 0,-1 0 0,1 1 0,-1-1 1,1 0-1,0 0 0,-1 0 0,1 0 0,-1 0 1,1 0-1,-1 0 0,1 0 0,-1 0 0,1 0 1,-1 0-1,1 0 0,0 0 0,-1 0 0,0 0 1,-1 2 69,-8 7-36,8-4-12,0 7 12,-7-1 106,8-10-138,1-1 0,-1 1 1,1-1-1,0 1 0,-1-1 0,1 1 1,0-1-1,0 1 0,0-1 1,-1 1-1,1 0 0,0-1 1,0 1-1,0-1 0,0 1 1,0 0-1,0-1 0,0 1 1,0-1-1,0 1 0,0-1 1,0 1-1,1 0 0,-1 1 13,0-1-17,0-1 0,1 1 0,-1-1 0,0 1 0,0-1 0,0 1 0,0-1-1,0 0 1,0 1 0,-1-1 0,1 1 0,0-1 0,0 1 0,0-1 0,0 0 0,0 1 0,-1-1-1,1 1 1,0-1 0,0 0 0,-1 1 0,1-1 0,0 0 0,0 1 0,-1-1 0,1 0 0,0 1-1,-1-1 1,1 0 0,-1 0 0,0 1 0,-4 3 33,4-4-32,1 1 0,0 0-1,-1-1 1,1 1 0,0 0-1,0 0 1,-1-1 0,1 1-1,0 0 1,0 0 0,0-1-1,0 1 1,0 1 0,0 0 2,0 0 1,0-1 0,-1 1 0,1 0-1,-1-1 1,1 1 0,-1-1 0,0 1-1,1-1 1,-1 1 0,0-1 0,0 1-1,0-1 1,0 0 0,0 0 0,0 1-1,-2 0 1,-8 12 24,8 0-9,3-8-11,1-5 16,-1 1-1,0 0 0,0-1 0,0 1 1,0 0-1,-1-1 0,1 1 0,0 0 1,-1-1-1,0 3 0,-3-1 8,4-3-32,0 0 0,0 0 0,0 0 0,0 0 0,0 0 0,0 0 0,0 1 0,-1-1 0,1 0 1,0 0-1,0 0 0,0 0 0,0 0 0,0 0 0,0 0 0,0 0 0,0 1 0,0-1 0,0 0 1,-1 0-1,1 0 0,0 0 0,0 0 0,0 0 0,0 1 0,0-1 0,0 0 0,0 0 0,0 0 1,0 0-1,0 0 0,0 0 0,0 1 0,0-1 0,0 0 0,0 0 0,0 0 0,1 0 0,-1 0 1,0 0-1,0 1 0,0-1 0,0 0 0,0 0 0,0 0 0,0 0 0,0 0 0,0 0 0,0 0 0,1 1 1,3 6 27,-3-4-20,0 0 1,-1 1 0,1-1 0,-1 0 0,0 0-1,0 1 1,0 6 0,-1-1-46,1 3 101,-1-8-52,1-1 0,-1 1-1,1 0 1,0-1 0,1 1-1,-1-1 1,1 1 0,-1 0-1,3 4 1,6-3-7,5 21 52,-14-26-41,1 1 0,-1 0-1,0 0 1,1-1 0,-1 1-1,0 0 1,0 0 0,0 0-1,1-1 1,-1 1 0,0 0-1,0 0 1,0 0 0,0 0-1,-1 1 1,4-3 13,0 1 1,0 0-1,0-1 1,0 2-1,0-1 1,4 1-1,-6-1-3,10 0-92,-8 0 69,-1 1-1,1-1 1,-1 0-1,1 0 0,-1 0 1,1-1-1,-1 1 1,1 0-1,-1-1 1,4-1-1,10-23-248,4 3-49,-12 13 169,1 0 0,0 0-1,17-12 1,-20 17 96,-4 3 22,0 0-1,-1 0 1,1 0-1,0-1 1,-1 1 0,1-1-1,-1 1 1,1-1-1,-1 1 1,0-1-1,0 0 1,0 0-1,2-3 1,-1 3 12,-1-1-1,1 1 1,0 0 0,0 0-1,0 0 1,0 0 0,0 0-1,0 0 1,1 1 0,-1-1-1,1 1 1,2-2 0,-1 1-11,0 0 0,0-1 0,-1 1 1,5-5-1,18-9-31,-12-7 95,-14 22-56,1 1-1,-1 0 1,0 0-1,1-1 1,-1 1-1,0 0 0,0 0 1,1-1-1,-1 1 1,0 0-1,0-1 1,0 1-1,0-1 1,1 1-1,-1 0 1,0-1-1,0 1 0,0 0 1,0-1-1,0 1 1,0-1-1,0 1 1,0 0-1,0-1 1,0 1-1,0-1 1,1-3 1,8-1 18,-6 0-9,-3 4-7,0 1 1,0 0-1,1-1 0,-1 1 1,0 0-1,0-1 1,0 1-1,1-1 1,-1 1-1,0 0 1,0 0-1,1-1 0,-1 1 1,0 0-1,1-1 1,-1 1-1,0 0 1,1 0-1,-1 0 1,0-1-1,1 1 0,-1 0 1,0 0-1,1 0 1,-1 0-1,1 0 1,-1 0-1,0-1 1,1 1-1,-1 0 0,1 0 1,-1 0-1,0 1 1,1-1-1,-1 0 1,1 0-1,-1 0 1,0 0-1,1 0 1,-1 0 22,0-1 1,0 0-1,0 0 1,0 0-1,0 1 1,0-1-1,0 0 1,0 0-1,0 1 1,0-1 0,0 0-1,1 0 1,-1 1-1,0-1 1,1 0-1,0-1 1,8 2-45,-7 0 805,-4 0-656,1 1-123,1-1 0,-1 0 0,0 0 0,1 1 0,-1-1 0,0 0 0,1 0-1,-1 1 1,1-1 0,-1 1 0,1-1 0,-1 1 0,1-1 0,-1 1-1,1-1 1,-1 1 0,1-1 0,0 1 0,-1-1 0,1 1 0,0 0-1,-1-1 1,1 1 0,0 0 0,0-1 0,0 1 0,0 0 0,0-1 0,-1 1-1,1 0 1,0-1 0,1 2 0,-1 34 414,0-17-16,0 0-202,-1-9-164,1 0 0,0 0 0,1 0 0,2 12 0,-1-14-21,0-1 0,1 1 1,0 0-1,1-1 0,7 13 1,-9-17-129,0-1 0,-1 1 1,1 0-1,-1-1 0,0 1 1,0 0-1,0 0 0,0 0 1,0 0-1,0 6 0,-1-8-19,1-1 0,-1 0-1,1 0 1,-1 1 0,0-1-1,1 0 1,-1 0-1,1 0 1,-1 1 0,0-1-1,1 0 1,-1 0 0,1 0-1,-1 0 1,1 0-1,-1 0 1,1 0 0,-1 0-1,0 0 1,1 0-1,-1 0 1,1 0 0,-1 0-1,1-1 1,-1 1 0,0 0-1,1 0 1,-1 0-1,1-1 1,-1 1 0,0 0-1,1-1 1,-1 0-148,0-1 0,1 1-1,-1 0 1,0-1 0,1 1 0,-1 0 0,1-1-1,-1 1 1,1 0 0,0-1 0,0 0 0,0 0-148,0 1 0,0-1 0,0 1 0,0-1 1,-1 1-1,1-1 0,0 0 0,-1 1 1,0-1-1,1 0 0,-1-2 0,0-10-2095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6304,'-14'-14'5024,"28"28"-4288,0-14 992,0 14-1024,14-14-64,13 0-416,-13 0 0,14 13-128,-14-13-2016,14 0 1024,-28 14-2752,14-14 2080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29 2080,'0'-5'334,"1"3"-246,-1 0 0,0 1 0,0-1 0,0 0 0,0 1 0,-1-1 0,1 0-1,0 1 1,-1-1 0,0-2 0,-5 1 971,14 4 1413,-8 1-1454,0-1-966,0-1-1,0 0 0,0 1 0,0-1 0,0 0 0,0 1 1,0-1-1,0 0 0,0 1 0,0-1 0,0 0 0,0 1 1,0-1-1,1 0 0,-1 1 0,0-1 0,0 0 0,0 1 0,0-1 1,1 0-1,-1 0 0,0 1 0,0-1 0,0 0 0,1 0 1,-1 1-1,0-1 0,0 0 0,1 0 0,-1 0 0,1 1 1,11 8 881,-6-2-596,-1 1 0,0 0 0,0 0-1,0 0 1,-1 1 0,4 11 0,19 59 1673,-18-44-1119,8 66 0,-13-70-620,11 107 499,-14-108-570,-1 0 1,-7 53-1,2-54-132,-2-1 0,-1 0 0,-1-1 0,-2 0 0,0-1 0,-2 0 0,-18 28 0,18-38-122,-2 1 1,1-2-1,-2 0 1,-32 24 0,31-25-22,8-7 57,-5 5-176,-1 0 1,0-2 0,-1 1-1,0-2 1,-25 11 0,-23-1-917,21-7-335,28-7 925,13-4 250,-1 0 1,1 0 0,-1 0-1,0 0 1,1 0 0,-1-1 0,0 1-1,1-1 1,-1 1 0,0-1-1,0 0 1,1-1 0,-1 1 0,-3-1-1,4 1 69,1-1 0,-1 0 0,0 0 0,1 0 0,-1 0 0,1 0 0,0 0 0,-1-1 0,0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8064,'14'-14'3648,"28"14"-3168,-28 0 1504,14 0-1184,-1 0 512,15 0-769,-14 0-255,14 14-160,-28-14-2719,14 0 1407,0 14-3168,-14 0 2432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8960,'0'14'4064,"84"-14"-3520,-56 0 896,-1 14-896,15-14 64,0 0-384,-14 0-3360,14 0 1664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 3712,'0'0'1221,"0"-3"-757,0-17 8291,0 29-9046,12-9 611,90 0 213,-81 1-529,27 5-1,-28-3-4,26 1 1,-29-5 12,0 0 0,17-5 1,-19 4 27,28-2 0,-23 4 35,-15 1-67,0-1 0,0 0 0,0 0 0,0-1 0,0 1 0,0-1 0,0 0 0,0-1 0,0 1 0,0-1 0,6-3 0,-9 5 24,-1-1 1,1 0-1,0 1 1,0 0-1,-1-1 1,1 1 0,0 0-1,0 0 1,3 1-1,2-1 555,-9 2-145,-8 7-154,10-8-272,-1-1 0,1 1-1,-1-1 1,1 0 0,-1 1-1,1-1 1,-1 0 0,1 0 0,-1 0-1,0 1 1,1-1 0,-1 0-1,1 0 1,-1 0 0,1 0-1,-1 0 1,0 0 0,1 0 0,-1 0-1,1 0 1,-1 0 0,0 0-1,0-1 1,-1 1 50,2 0-55,-1 0-1,1-1 1,-1 1 0,1 0 0,-1 0 0,1 0-1,-1 0 1,1 0 0,0 0 0,-1 1 0,1-1-1,-1 0 1,1 0 0,-1 0 0,1 0 0,0 0-1,-1 1 1,1-1 0,-1 0 0,1 0 0,0 0-1,-1 1 1,1-1 0,0 0 0,-1 1 0,1-1-1,0 0 1,0 1 0,-1-1 0,1 0 0,0 2-1,-4 3 13,-6 0-247,8-1 135,-1 1 1,1-1-1,-1 1 1,-1 5-1,0 16-12,-2-3 119,-2 28 1,2-14 25,-1-1 1,-2 0-1,-1 0 0,-2-1 0,-2 0 0,-35 64 0,36-77 47,7-11-48,0 0-1,-2-1 1,-15 20 0,21-28-15,0 0 0,-1 1 0,1-1-1,-1 0 1,1 0 0,-1-1 0,1 1 0,-1-1 0,0 1 0,0-1 0,-4 2 0,4-3 46,0 0 0,0 0 0,1 0 0,-1 0 0,0 0 0,0-1 0,1 1 0,-1-1 0,0 0 0,1 0 0,-1 0-1,0 0 1,-3-2 0,-3-3 183,-1-1 0,-12-12-1,-2 0-103,-39-33 94,56 44-222,0 1 1,1-1-1,0 0 1,0 0-1,-8-15 1,10 16-17,-25-58-40,27 57-22,-1 0 0,1-1 0,0 0-1,1 1 1,0-18 0,0 7-248,0 11 147,1 1-1,0 0 1,1 0 0,-1 0-1,1 0 1,3-12-1,0 10-437,1 1 0,0 0 0,11-13 0,-6 8-191,-8 11 456,0-1 0,0 0 1,1 1-1,-1-1 0,1 1 1,0 0-1,5-4 0,-5 5 152,-1 0-1,1 1 1,-1-1-1,1 0 1,-1 1 0,1 0-1,-1-1 1,1 1-1,2 1 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5728,'0'0'1840,"-2"0"-1110,-5 1 2500,14-5-1425,-7 4-1728,1-1-24,0 0 0,0 0 0,0 0 0,0 0 0,0 0 0,0 1 0,0-1 0,0 0 0,0 1 0,0-1 0,0 1 0,1-1 0,-1 1 0,0-1 0,0 1 0,1 0 0,-1-1 0,0 1 0,0 0 0,1 0 0,-1 0 0,0 0 0,1 0 1,0 1-1,4-1 64,-1-1 1,1 0 0,-1 0 0,10-3 0,6-1 66,7-1 67,0 2-1,39-2 1,-54 6-194,0-1 1,22-5-1,-21 4-22,0 0 0,25-1 0,54 3 424,-90 0-379,-7 0-231,4 0 113,0 0 0,-1 0 0,1 0 0,-1 1 0,1-1 1,0 0-1,-1 0 0,1 0 0,-1 0 0,1 0 0,0 0 0,-1 0 0,1-1 0,-1 1 1,1 0-1,0 0 0,-1 0 0,1 0 0,-1 0 0,1-1 0,0 1 0,-1 0 1,1 0-1,0-1 0,-1 1 0,1-2-435,0 0 0,1 1 1,-1-1-1,0 1 0,1-1 0,0 1 0,-1-1 1,1 1-1,0 0 0,0-1 0,-1 1 1,1 0-1,0-1 0,0 1 0,1 0 1,1-2-1,11-11-1895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57 2816,'-9'-5'583,"1"0"1,0-1-1,0 0 1,-13-12-1,21 18-498,-1-1 0,1 1 0,-1 0-1,1-1 1,-1 1 0,1 0 0,-1 0 0,1-1-1,-1 1 1,1 0 0,-1 0 0,0 0 0,1 0 0,-1 0-1,1 0 1,-1 0 0,0 0 0,1 0 0,-1 0-1,1 0 1,-1 0 0,0 0 0,0 1 0,-1-1 268,0 0-245,1 0 0,-1 0 0,1-1 0,-1 1 0,1 0 0,-1-1 0,1 1 0,-1-1 0,1 0 0,-1 1 0,1-1 0,-2-1 0,2 1-29,-1 0 0,1 0 1,0 1-1,-1-1 0,1 0 0,-1 1 0,1-1 0,-1 1 0,1 0 0,-1-1 0,0 1 0,-1 0 0,1 0 40,-4 0 277,0 0-1,0 0 1,-11 2 0,10 8-2,1-6-99,6-4-268,-1 1 0,0-1 0,1 1 0,-1 0-1,1-1 1,-1 1 0,1-1 0,-1 1 0,1 0 0,-1 0 0,1-1-1,0 1 1,-1 0 0,1 0 0,0 0 0,-1-1 0,1 1 0,0 1 0,-7 26 309,0 1 0,-2 37 0,6 3-60,1-12 45,-21 106 116,-7 90-154,25-226-161,0 1 166,-16 55 0,2-41 366,-1 4-44,19-42-573,0-1-1,0 1 1,-1 0 0,1-1-1,-1 1 1,0-1-1,0 0 1,0 0-1,0 0 1,-1 0-1,1 0 1,-1 0-1,0 0 1,0-1-1,1 1 1,-2-1-1,1 0 1,0 0-1,0 0 1,-1-1-1,1 1 1,-1-1-1,1 1 1,-1-1-1,-5 1 1,0-1-140,0 0-1,0 0 1,0-1 0,0 0 0,0-1 0,0 0-1,0 0 1,1-1 0,-1 0 0,0 0 0,1-1-1,-1 0 1,1-1 0,0 1 0,0-2 0,1 1-1,-1-1 1,1 0 0,-11-11 0,-10-10-2004,0 10 673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2240,'0'0'720,"-5"2"-448,-71 24 2666,64-21-2663,1 0-1,-20 14 1,15-9-64,9-6-100,0 1 1,1-1-1,0 1 0,-1 1 1,2-1-1,-1 1 0,-8 12 1,0-1 122,5-6-79,1 0-1,0 0 0,1 1 0,0 0 0,0 1 0,2-1 0,0 1 0,0 0 1,-4 21-1,-33 139 1007,36-140-968,3 1 1,0 0 0,4 43 0,1-30 96,18 91 1,-16-119-232,2 0 0,0-1 1,0 0-1,2 0 0,0-1 1,1 0-1,22 30 1,-13-24-137,2-2 1,0 0 0,2-1-1,0-2 1,1 0 0,26 15-1,-15-13-978,1-1-1,1-1 0,71 22 0,4-9-1034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 4640,'11'-12'1504,"-8"11"-1118,1 7-180,66 89 3319,-59-78-2990,0-3-137,-2 1 1,0 0 0,0 0-1,7 23 1,-7-14-114,-2 0 1,-1 0-1,0 1 0,-2 0 1,2 46-1,-11 9 64,3-43-218,-8 66 132,7-82-199,-1-1-1,-12 36 0,-6-4 68,-40 73-1,53-109-103,-7 12-21,-20 28 1,28-44-50,-2-1 0,1 0 0,-2 0 0,-13 11 0,-7 0-832,-65 36 1,86-52 575,-48 24-821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7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5312,'0'0'123,"-1"0"0,1 0 0,-1 0 1,1 0-1,-1 0 0,1 0 0,-1 0 0,1 0 1,-1 0-1,1 0 0,-1 0 0,0 1 1,1-1-1,-1 0 0,1 0 0,0 1 0,-1-1 1,1 0-1,-1 1 0,1-1 0,-1 0 0,1 1 1,0-1-1,-1 1 0,-1 15 2672,3-7-2158,-1-8-560,0 1 1,0-1-1,0 0 1,1 0-1,-1 1 0,1-1 1,-1 0-1,1 0 1,-1 0-1,2 2 1,4 10 232,4 28 332,-8-29-461,1-1 0,0 0 0,9 22 0,-6-20-39,-2 0 0,1 1 0,2 15 0,-4-15 4,-1-7-28,-1-1-1,-1 1 1,1 0-1,-2 14 1,1 0 249,0-20-359,0 1 0,0-1 1,0 0-1,0 1 0,1-1 1,-1 1-1,1-1 0,-1 1 1,1-1-1,-1 0 0,1 0 0,0 1 1,0-1-1,0 0 0,-1 0 1,1 0-1,2 2 0,-1-1 584,1-4-139,1-2-295,19-17 180,-19 18-332,1 0-1,-2 0 0,1 0 1,0 0-1,-1-1 0,1 0 1,-1 1-1,0-1 0,0 0 1,3-6-1,0 1-23,1 1 0,-1-1 0,2 1 0,10-9 1,1-1-6,34-43-67,-37 41 79,-2 2 31,-1-2 0,0 0 0,13-31 0,-21 41-20,-1 3 7,0 0 0,0 0 1,7-7-1,6-11-36,-17 24 9,0 0 1,0 0-1,1 1 0,-1-1 1,1 0-1,-1 0 1,1 1-1,-1-1 1,1 0-1,-1 1 0,1-1 1,-1 0-1,1 1 1,0-1-1,-1 1 1,1-1-1,0 1 0,0-1 1,-1 1-1,1 0 1,0-1-1,0 1 0,0 0 1,0 0-1,-1 0 1,1-1-1,0 1 1,0 0-1,0 0 0,0 0 1,0 0-1,0 0 1,-1 1-1,3-1 0,2 0-164,0 0-442,-2 0-12,-1 0 1,0 0-1,0 0 0,0 0 1,1 0-1,-1 1 0,4 0 1,8 11-1187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4576,'0'0'4202,"0"2"-3268,-1 10-370,1 15 230,0-26-781,0 0 0,0-1 1,0 1-1,1-1 0,-1 1 0,0 0 0,0-1 0,0 1 0,0-1 0,1 1 0,-1-1 0,0 1 0,0-1 0,1 1 0,-1-1 0,0 1 0,1-1 0,-1 1 0,1-1 1,-1 1-1,0-1 0,1 0 0,-1 1 0,1-1 0,-1 0 0,1 0 0,-1 1 0,1-1 0,0 0 0,-1 0 0,1 1 0,-1-1 0,1 0 0,4 2 78,4 7-11,-8-8-69,-1-1 0,1 1 0,-1-1-1,1 0 1,-1 1 0,1-1 0,-1 0 0,1 0 0,0 0-1,-1 1 1,1-1 0,-1 0 0,1 0 0,0 0 0,-1 0 0,1 0-1,-1 0 1,1 0 0,0 0 0,-1 0 0,1 0 0,-1 0-1,1-1 1,2 1-15,-3 0-19,1 0 0,-1 0 1,1 0-1,-1 0 0,1 0 0,-1 0 1,1 0-1,-1 0 0,1 0 0,0-1 1,-1 1-1,1 0 0,-1 0 0,1 0 1,-1-1-1,0 1 0,1 0 0,-1 0 1,1-1-1,-1 1 0,1-1 0,-1 1 1,0 0-1,1-1 0,0 0 0,0-14-818,-1 8 871,0 6-35,0 0 0,0 0 1,0 0-1,0 0 0,0 0 0,0 0 0,-1 0 0,1 0 0,0 0 0,-1 0 0,1 0 0,0 0 0,-1 0 0,1 0 0,-1 0 0,1 0 1,-1 0-1,0 1 0,1-1 0,-1 0 0,0 0 0,1 1 0,-1-1 0,0 0 0,-1 0 0,-1 0 172,0 0-1,1 0 1,-1 1-1,0-1 1,0 1-1,1 0 1,-1 0-1,-3 0 1,4 0 430,2 2-730,0 10 16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238 154 5312,'0'0'84,"0"-1"-1,0 1 1,0-1 0,0 1 0,0-1-1,0 1 1,0-1 0,0 1 0,0-1-1,0 1 1,0-1 0,0 1 0,1-1-1,-1 1 1,0-1 0,0 1 0,1-1 0,-1 1-1,0-1 1,1 1 0,-1-1 0,1 1-1,-1 0 1,0-1 0,2 1 0,11-2 1363,-7 2-880,-5 0-507,-1 0 1,0 0-1,0 0 1,0 0 0,1-1-1,-1 1 1,0 0-1,0 0 1,0 0-1,0-1 1,0 1 0,1 0-1,-1 0 1,0-1-1,0 1 1,0 0-1,0 0 1,0-1 0,0 1-1,0 0 1,0 0-1,0-1 1,0 1-1,0 0 1,0 0 0,0-1-1,0-4 443,1-13 915,-1 14-1379,0 1 1,1-1-1,-1 1 1,0-1 0,-1 1-1,1-1 1,-1 1-1,1-1 1,-3-4 0,3 7-36,-5-9 139,0 1 0,-11-15 1,15 22-97,-1 0 1,0 0 0,1 0-1,-1 0 1,0 0-1,0 1 1,0-1 0,0 1-1,0-1 1,0 1-1,-1 0 1,1 0 0,0 0-1,-1 0 1,1 0-1,-1 0 1,1 1 0,-4-1-1,4 1 0,-1 0 19,1-1 0,0 1 0,-1 0 0,1 1 0,0-1 0,0 0-1,-1 1 1,-2 0 0,-2 3-1,4-3-31,0 0 0,-1 1-1,1-1 1,0 1 0,1 0 0,-1 0 0,0 0 0,0 0 0,1 1 0,-4 3 0,-24 50 568,13-23-402,-25 69 1,36-86-138,-1 4-49,0 0-1,2 1 1,-4 22 0,8-35-17,0 0-1,0-1 1,1 1 0,0 0 0,1-1-1,0 1 1,0-1 0,0 1 0,1-1 0,0 1-1,4 9 1,-4-15-13,-1 0 0,0 0 0,1 0 0,0 0 0,-1 0 0,1 0 0,0 0 0,0 0 0,0-1 0,0 1 0,0-1 0,0 1 0,0-1 0,4 1 0,3 3-117,-5-2 13,0-1 0,0 0 0,0 0-1,0-1 1,1 1 0,-1-1 0,0 0 0,1 0 0,-1 0 0,1-1 0,-1 1 0,1-1 0,-1 0-1,1-1 1,-1 1 0,10-3 0,-8 2 44,1-1 1,-1-1-1,0 1 0,0-1 1,1 0-1,-2-1 0,1 1 0,0-1 1,-1 0-1,8-7 0,-12 9 76,1 0-1,-1 1 0,0-1 1,0 0-1,0 1 0,0-1 1,0 0-1,0 0 0,0 0 0,0 0 1,-1 0-1,1 0 0,-1 0 1,1-3-1,1-6 1,2-4 44,-1 1 1,-1-1 0,0 1 0,-1-26 0,-1-27 2195,0 64-1467,0 6 59,0-1-706,-1 1 0,1 0 0,-1 0 0,0 0 0,1-1 0,-4 6 0,-1 7 197,1 3-57,0-8-177,2 1 0,0 0-1,0 0 1,0 12-1,2-17-71,1 0 0,0 0 1,0 0-1,0-1 0,2 7 0,1 3-56,-1-4-70,-3-9 81,0-1 0,0 1-1,0 0 1,0-1 0,1 1 0,-1-1-1,1 1 1,-1-1 0,1 0 0,0 1-1,-1-1 1,1 1 0,0-1 0,0 0 0,0 0-1,0 0 1,0 1 0,0-1 0,0 0-1,0 0 1,2 0 0,20 11-1487,-9-7 38,-13-4 1239,0 0 1,0 0-1,-1-1 0,1 1 1,0 0-1,0 0 1,0 0-1,0-1 0,0 1 1,0-1-1,0 1 1,1-1-1,-1 1 0,2 0 1,-2-2-17,0 1 0,0 0-1,0-1 1,0 1 0,0-1 0,0 1 0,0-1 0,0 0 0,0 0 0,0 1 0,0-1-1,0 0 1,0 0 0,1-1 0,-1 1 126,-1 1-1,1 0 1,0-1 0,-1 1-1,1 0 1,0 0-1,0 0 1,-1-1 0,1 1-1,0 0 1,0 0 0,-1 0-1,2 0 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2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4800,'0'0'4314,"-2"-3"-3050,-5-3 379,14 12-443,-7-5-1125,1-1 0,-1 0-1,1 1 1,-1-1 0,1 0 0,-1 1 0,1-1-1,-1 0 1,1 0 0,-1 0 0,1 1 0,0-1-1,-1 0 1,1 0 0,-1 0 0,1 0 0,0 0 0,-1 0-1,1 0 1,-1 0 0,1-1 0,0 1 0,0 0-1,1 0 174,6-1 49,-1 1 1,1-1 0,0 0-1,9-3 1,-9 2-204,0 0-1,1 1 1,-1 0 0,11 0 0,-1 1-27,-5 0-24,1 0 1,20-3-1,-12-2 31,-14 3-35,0 1 1,0-1 0,0 1-1,13 1 1,-19 0-32,13-2 25,-14 2-36,-1 0 0,1 0 0,-1 0 0,1 0 0,-1-1 1,0 1-1,1 0 0,-1 0 0,0-1 0,1 1 0,-1 0 0,0 0 1,1-1-1,-1 1 0,0 0 0,0-1 0,1 1 0,-1 0 0,0-1 1,0 1-1,0-1 0,1 1 0,-1 0 0,0-1 0,0 1 0,0-1 1,0 1-1,0-1 0,0 1 0,0-1 0,0-1-322,-11 2-5296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3712,'0'0'6709,"0"-2"-5578,1 0-1009,0 0 1,-1 1-1,1-1 1,0 1-1,0 0 1,1-1-1,-1 1 1,0 0-1,0-1 1,1 1 0,-1 0-1,0 0 1,1 0-1,-1 0 1,3-1-1,1 0 54,0-1-1,0 1 1,0-1-1,0 1 0,7-2 1,84-12 704,-19-1-559,25-8 35,-55 16-263,-38 8-77,0-1 1,0 0-1,0 0 1,0-1 0,13-6-1,-16 6-4,-3 1-2,-1 1 0,1 0 0,0 0 0,0-1 0,-1 2 1,1-1-1,0 0 0,0 0 0,0 1 0,5-1 0,-8 2-31,0-1-1,1 0 1,-1 0 0,1 0 0,-1 0 0,1 0-1,-1 0 1,1 0 0,-1 0 0,1 0-1,-1 0 1,0 0 0,1 0 0,-1 0 0,1-1-1,-1 1 1,1 0 0,-1 0 0,0 0-1,1-1 1,-1 1 0,1 0 0,-1 0 0,0-1-1,1 1 1,-1 0 0,0-1 0,1 1 0,-1-1-1,0 1 1,0 0 0,0-1 0,1 1-1,-1-1 1,0 1 0,0 0 0,0-1 0,0 1-1,0-1 1,1 1 0,-1-1 0,0 1 0,0-1-1,0 1 1,0-1 0,0-2-944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6048,'-14'14'4768,"14"0"-4096,-14 14 768,14 0-800,0 14 192,0 13-480,0 1-192,0 0-96,0 0-224,-14-14 96,14-14-1664,-14 0 960,14 0-2176,-14-14 1696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4064,'0'0'1813,"0"-3"-1360,0-3 473,0 15 6218,2-9-6792,4 0-161,-1 0-58,-1 0 1,0 0-1,1 0 1,-1 0-1,0-1 0,6-1 1,9-2 28,0 1 1,0 0-1,0 1 0,1 2 1,21 0-1,-15 1-86,185-1 431,-207 0-470,-1-1 1,1 1-1,-1 0 0,1-1 1,-1 0-1,0 0 0,1 0 1,-1 0-1,0 0 0,5-4 1,1 2 19,-8 5-219,-1-2 79,0 0 0,-1 0 0,1 0-1,-1 0 1,1 0 0,0 1 0,-1-1 0,1 0-1,-1 0 1,1 0 0,-1 0 0,1 0-1,0 0 1,-1 0 0,1-1 0,-1 1-1,1 0 1,0 0 0,-1 0 0,1 0-1,0 0 1,-1-1 0,1 1 0,-1 0 0,1 0-1,0-1 1,0 1 0,-1 0 0,1 0-1,0-1 1,-1 0 0,-8-8-2146,6 7 741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28 2816,'0'0'917,"0"-2"-565,0-10 2656,-2 12-2176,0 0-701,1 0-1,-1 0 1,1-1-1,-1 1 1,1-1-1,-1 1 0,1-1 1,-1 0-1,1 0 1,0 1-1,-1-1 1,1 0-1,0 0 1,-2-2-1,2 2-113,1 1-1,0 0 0,0 0 0,0 0 0,-1-1 1,1 1-1,0 0 0,0 0 0,-1 0 0,1 0 1,0 0-1,0 0 0,-1-1 0,1 1 0,0 0 1,0 0-1,-1 0 0,1 0 0,0 0 0,-1 0 1,1 0-1,0 0 0,0 0 0,-1 0 0,1 0 1,-19 3 415,10 6-112,-10-7 96,10 1-139,-1 0-163,7-2-74,0 0 0,-1 0 0,1 0 0,0 1 0,0-1 0,0 1 0,0-1 1,0 1-1,1 0 0,-1 1 0,0-1 0,-2 4 0,-2 4 41,4-5-25,0 0-1,-1 1 1,-7 7 0,6-8 2,1 0-1,0 0 1,1 1 0,-1-1 0,1 1 0,0 0 0,0 0 0,-3 11 0,-3 8 50,-6 15-14,2 0 0,-13 73 1,17-70-114,-8 40 6,4 15 247,10-76-176,2 0 0,2 26 0,-1-20 3,0-24-24,0 0 0,-1-1-1,1 1 1,-1 0 0,0-1 0,0 1 0,0-1-1,0 0 1,-1 1 0,0-1 0,1 0 0,-1 0 0,0 0-1,0 0 1,-1 0 0,1 0 0,-1 0 0,1-1 0,-5 3-1,-1 3-9,6-6-35,0-1 0,0 1 1,0-1-1,-1 1 0,1-1 1,-1 0-1,1 0 1,-1 0-1,1 0 0,-1-1 1,1 1-1,-1-1 1,0 1-1,1-1 0,-1 0 1,0 0-1,-3 0 0,2-1 36,-1 1-1,1-1 0,0 0 0,0 0 0,-1 0 0,1-1 0,0 1 0,0-1 0,-5-3 0,-4-3-147,10 6-75,0 1 1,1-1-1,-1 0 1,1 0-1,-1 0 1,1 0-1,0 0 1,-1-1 0,1 1-1,0-1 1,0 1-1,1-1 1,-3-3-1,-7-8-2365,-3 0 838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24 1056,'0'0'3536,"-3"0"-2502,2 0-783,-1 0-1,1-1 0,-1 1 1,1 0-1,-1-1 0,1 1 1,-1-1-1,1 0 0,0 0 1,-1 1-1,1-1 0,0 0 0,-1 0 1,-1-2-1,3 2-196,0 1 1,-1 0-1,1-1 0,-1 1 1,1 0-1,0-1 0,-1 1 1,1 0-1,-1 0 0,1 0 1,0-1-1,-1 1 1,1 0-1,-1 0 0,1 0 1,-1 0-1,1 0 0,-1 0 1,1 0-1,0 0 0,-1 0 1,1 0-1,-1 0 0,1 0 1,-1 0-1,0 0 0,-5 1 1103,-2-1-273,12 0 168,18 3-364,-12 0-667,1-1 1,0 0-1,-1 0 0,1-1 1,20 0-1,25-1-58,25 0 261,-80 0-214,-1 0 0,1 0 1,-1 0-1,1 0 1,0 0-1,-1 0 1,1 0-1,-1 0 0,1 0 1,0-1-1,-1 1 1,1 0-1,-1 0 1,1-1-1,-1 1 0,1 0 1,-1-1-1,1 1 1,-1 0-1,1-1 1,-1 1-1,0-1 1,1 1-1,-1-1 0,1 0 1,-1 0 23,1 1 0,-1 0 1,0-1-1,0 1 0,1-1 1,-1 1-1,1-1 0,-1 1 1,0 0-1,1-1 0,-1 1 1,1 0-1,-1-1 0,1 1 0,-1 0 1,1 0-1,-1 0 0,1-1 1,0 1-1,-1 0 0,1 0 1,-1 0-1,1 0 0,-1 0 1,1 0-1,-1 0 0,2 0 1,-2-2 194,0-5 11,-2 14-112,-4-3-126,5-4-5,1 0 1,0 1 0,-1-1 0,1 0-1,0 0 1,-1 0 0,1 1-1,0-1 1,-1 0 0,1 0-1,0 1 1,0-1 0,0 0 0,-1 1-1,1-1 1,0 0 0,0 1-1,0-1 1,-1 0 0,1 1-1,0-1 1,0 0 0,0 1 0,0-1-1,0 0 1,0 1 0,0-1-1,0 1 1,0-1 0,0 1-1,-2 4-77,-9 11-74,10-12 150,-1-1 0,0 1-1,-1-1 1,-4 6 0,5-7 10,0 1 1,0-1 0,0 0 0,0 1 0,0 0-1,0-1 1,1 1 0,-1 0 0,1 0 0,0 0-1,0 0 1,0 0 0,0 0 0,0 0 0,0 6 0,-7 29 65,-4-7 3,4-9-25,-10 35 1,14-39-77,0 1 1,-2-1-1,0 0 0,-16 30 1,-12 21-7,13-24 202,-10 11 358,22-45-304,9-11-218,0 1 0,0-1 1,-1 0-1,1 1 0,0-1 0,0 0 0,-1 0 0,1 0 0,0 1 0,0-1 0,-1 0 0,1 0 0,0 0 0,0 1 0,-1-1 0,1 0 0,0 0 0,-1 0 0,1 0 0,0 0 0,-1 0 0,1 0 0,0 0 0,-1 0 0,1 0 0,0 0 0,-1 0 0,1 0 0,0 0 0,-1 0 0,1 0 0,0 0 0,-1 0 0,1-1 0,0 1 0,0 0 0,-1 0 0,1 0 0,-1-1 0,-4-10 57,4 9-9,-10-15 166,-4-11-78,-22-77-127,21 56 175,-26-55 0,10 48 181,22 40-283,7 12-59,1 1 0,0-1 1,0 0-1,1 0 0,-1 0 1,1 0-1,0-1 0,0 1 1,0 0-1,1 0 0,-1-8 1,1 11-35,0-1 1,0 1 0,1-1-1,-1 1 1,0-1-1,0 1 1,1-1 0,-1 1-1,1 0 1,-1-1 0,1 1-1,0 0 1,-1-1-1,3-1 1,1-4-133,-3 5-21,1 0 0,-1 0 0,1 0 0,0 0 0,-1 0 1,1 0-1,0 0 0,0 1 0,0-1 0,1 1 0,-1-1 0,0 1 0,0 0 0,5-2 0,3 0-917,0 0 0,13-2 0,-15 3 584,0 1-438,0 0 0,0 1 0,12 0 0,-6 0-694,14 0-483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5728,'-25'25'3178,"24"-24"-3094,1-1 0,-1 1 0,1-1 0,0 1 0,0-1 0,-1 1 0,1-1 0,0 1 0,0 0 0,-1-1 0,1 1 0,0-1 0,0 1 0,0 0 0,0-1 0,0 1 0,0-1 0,0 1 0,0 0 0,0-1 0,0 1 0,0-1 0,1 1 0,-1 2 194,-1 11 573,1-10-756,0 0 0,0 0-1,0 1 1,1 6 0,-1-10-85,0-1 1,0 1-1,0 0 1,0-1-1,1 1 0,-1-1 1,0 1-1,1 0 1,-1-1-1,0 1 1,1-1-1,-1 1 0,1-1 1,-1 1-1,1-1 1,-1 1-1,1-1 1,-1 1-1,1-1 0,-1 0 1,1 1-1,0-1 1,-1 0-1,1 1 1,0-1-1,-1 0 0,1 0 1,0 0-1,-1 0 1,1 1-1,0-1 1,1 0-1,1-1-70,0 1 0,-1 0-1,1 0 1,0-1 0,0 0 0,0 0 0,0 0 0,0 0-1,-1 0 1,5-2 0,-6 2 40,0 0 0,1 0 0,-1 0 0,0 0 0,0 0 1,0 0-1,0 0 0,0 0 0,0-1 0,0 1 0,0 0 0,0-1 0,0 1 0,-1-1 0,1 1 0,-1-1 0,1 1 1,-1-1-1,0 1 0,1-1 0,-1 0 0,0-1 0,0 1 12,0 0 1,0 0-1,0 1 1,0-1-1,0 0 1,0 1-1,-1-1 1,1 0-1,-1 1 1,1-1-1,-1 0 1,0 1-1,-1-3 1,1 3 78,-1-1 0,0 1 1,0-1-1,0 1 0,0 0 1,0-1-1,0 1 1,-2-1-1,1 1 64,1 0-17,-1 1-1,0-1 1,1 0 0,-1 1 0,0 0-1,0 0 1,1 0 0,-1 0-1,0 0 1,0 0 0,1 1-1,-1-1 1,-4 2 0,-7 10 21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222 150 4384,'23'-12'1424,"-13"10"-854,-8 2-468,0 0-1,1 0 0,-1-1 1,0 1-1,0 0 0,1-1 1,-1 0-1,0 1 0,0-1 1,0 0-1,0 0 0,0 0 1,0 0-1,3-3 0,-5 4-27,0-1 0,1 1-1,-1 0 1,1-1-1,-1 1 1,1 0-1,-1 0 1,1-1-1,-1 1 1,1 0 0,-1 0-1,1 0 1,-1-1-1,1 1 1,-1 0-1,1 0 1,-1 0-1,1 0 1,-1 0 0,2 0-1,3 0 302,7-10 351,-12 10-685,0-1 1,1 1 0,-1-1 0,0 1-1,1-1 1,-1 1 0,0-1 0,0 1-1,1-1 1,-1 1 0,0-1 0,0 0-1,0 1 1,0-1 0,0 1 0,0-1-1,0 0 1,0 1 0,0-1 0,0 1-1,0-1 1,0 0 0,-1 0 0,1-1 81,0-1-72,0 1 0,0-1 0,0 1 0,-1-1 0,1 0 0,-1 1 0,1-1 0,-1 1 0,0-1 0,-2-2 1,1 1 42,-2 0 1,1 0-1,0 0 1,-5-4-1,7 7-83,-5-5 164,4 4-120,0 0-1,1 0 1,-1 0-1,0 0 1,0 0-1,-1 1 1,1-1-1,0 1 1,-4-2-1,-4 0 268,0 0-1,0 1 0,-14-2 1,15 5-88,1 0 1,-1 1 0,-9 3 0,6-2-6,10-3-159,0 1 0,-1 0 0,1 0 0,0 0 0,0 0 0,0 1 0,0-1 1,0 1-1,0-1 0,0 1 0,0 0 0,0-1 0,1 1 0,-3 3 0,-10 11 276,0-3-30,8-8-198,1 0 0,-1 0 0,1 1-1,1-1 1,-1 1 0,-4 7 0,1 2-58,0 0 0,1 1 1,0-1-1,1 2 0,1-1 0,-5 28 0,10-37-50,-1 0 0,1 0 0,1 1 0,-1-1 0,1 0 0,0 0 0,3 9 0,0-1 54,-4-11-86,1-1 0,-1 1 0,1-1 0,1 1 0,-1 0 0,0-1 0,1 0 1,0 1-1,-1-1 0,1 0 0,0 0 0,1 0 0,2 3 0,0-3-247,0 1 0,0-1 0,1 0 0,-1 0 0,1-1 1,-1 0-1,9 2 0,-11-3 132,1 0 0,-1 0-1,0 0 1,1-1 0,-1 1 0,1-1 0,-1 0 0,1 0 0,-1 0-1,1-1 1,-1 1 0,0-1 0,7-2 0,-7 3 62,0-1 1,1 1-1,-1-1 0,0 0 1,0 0-1,0-1 0,0 1 1,1-1-1,-2 1 0,1-1 1,0 0-1,0 0 0,-1-1 1,1 1-1,-1 0 0,4-5 1,27-45-378,-24 37 408,-3 4 93,-1 0 0,8-21 0,-7 16 76,11-39 1124,-8 26-184,-9 27-829,1-1-1,0 0 1,-1 1-1,0-1 0,0 0 1,0 1-1,0-4 1,0 2 56,0 2 1068,-2 7-501,0 0-707,0 1 0,0-1 1,0 1-1,1 0 1,0-1-1,0 9 0,0 43 452,1-40-589,0-7-66,0 12 207,3 29 0,-2-44-352,1 0 0,-1 0 0,1 0 0,0-1-1,1 1 1,0-1 0,0 1 0,5 7 0,-6-12-91,0 1 0,0-1-1,0 1 1,1-1 0,-1 0 0,1 0 0,-1 0-1,1 0 1,0-1 0,3 2 0,4 3-986,-3-1 404,-6-4 598,0 0-1,0 0 1,1 0 0,-1 0-1,0-1 1,0 1-1,1-1 1,-1 1 0,0-1-1,1 1 1,-1-1 0,1 1-1,-1-1 1,1 0-1,-1 0 1,3 0 0,22 0-1729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85 5312,'0'0'1701,"2"0"-1024,23 0 3457,-22-2-3430,6-8-256,-7 8-64,-2-12-32,-2 1-278,-10-1-42,11 12-40,-1 1 0,1 0 0,-1 0 0,1-1 0,-1 1 1,0 0-1,0 0 0,0 1 0,1-1 0,-1 0 0,0 1 0,0-1 0,0 1 0,0 0 0,0-1 0,0 1 0,0 0 0,0 0 0,0 0 0,0 0 0,-3 1 0,1 0-17,0-1-1,0 0 1,-1 0-1,1 0 1,0-1 0,-1 1-1,-7-3 1,3-1-2,6 2 15,1 1 0,-1 0 1,1 0-1,-1 0 0,0 1 0,0-1 1,0 1-1,1-1 0,-6 1 1,0 0-35,6-1 31,-1 1 0,0 0-1,1 0 1,-1 0 0,1 0 0,-1 0-1,0 0 1,1 1 0,-1 0 0,-2 0-1,0 1-11,2 0 8,0-1-1,0 1 1,-1 0-1,1 0 1,-4 3-1,4-1 28,0 0-1,0 0 1,0 0-1,0 0 1,1 1-1,0-1 1,0 1-1,0-1 1,-2 9-1,0 5 112,-3 23 0,1-6-37,-3-2 9,2 16 60,5-32-123,-1 0-1,0 0 0,-1 0 0,-7 17 1,5-18 14,0-2 35,-7 23 1,8-14 49,4-16-81,0-1 1,-1 1-1,1-1 0,-2 0 1,-2 8-1,0-6 8,4-7-30,0 0-1,1 0 1,-1 1 0,0-1-1,1 0 1,-1 1 0,1-1 0,-1 1-1,1-1 1,-1 4 0,15-1 157,-14-4-179,1 1-5,0-1 1,-1 1 0,1-1-1,0 1 1,-1-1 0,1 1-1,0-1 1,0 0 0,-1 0-1,1 1 1,0-1 0,0 0-1,0 0 1,0 0 0,-1 0-1,1 0 1,0 0-1,0 0 1,0 0 0,-1 0-1,1 0 1,0-1 0,0 1-1,0 0 1,-1 0 0,2-1-1,6-2-41,7 2-3,-12 1 64,0 0 0,0 0 1,0 0-1,-1-1 0,1 1 0,0-1 0,3 0 0,7-3 23,0 1-1,0 1 0,0 0 1,1 1-1,-1 0 0,14 2 1,-22-1-17,-2 0-12,1 1-1,-1-1 1,0 1 0,1-1-1,-1 1 1,1 0 0,-1 1-1,0-1 1,6 4 0,-6-5-124,1 1 1,-1 0 0,1-1 0,0 1 0,-1-1 0,1 0-1,4-1 1,-2 1-596,-4 0-22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8224,'0'-13'7104,"14"13"-5889,0 0 1505,14 0-1600,27 0 128,-13 0-736,0 0-192,0 0-192,0 0-384,0 0 160,-28 0-2656,14 0 1504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39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28 121 2720,'0'0'891,"-2"-2"-545,-24-24 4081,26 31-4017,1-3-333,-1 1 0,0 0 0,0 0 0,1-1 0,0 1 0,-1 0 0,1-1 0,0 1 0,0-1 0,1 1 0,-1-1 0,0 1 0,3 2 0,-2-1-18,0 0-1,0 0 1,-1 0 0,1 0 0,-1 0 0,0 0 0,1 7-1,4 15 101,-3-19-93,0-2 1,0 1-1,1 0 1,0 0-1,0-1 1,0 0-1,1 0 1,0 0-1,0-1 1,0 1-1,0-1 1,10 5-1,-11-6-2,1-1 0,-1 0 0,1-1 0,-1 1 0,1-1 0,0 0 0,-1 0 0,1-1 0,0 1 0,0-1 0,0 0 0,-1 0 0,1-1 0,0 1 0,0-1 0,-1 0 0,1 0 0,0-1 0,-1 1 0,1-1 0,-1 0 0,8-5 0,95-58 667,-99 60-686,0-1 0,0 0 0,-1 0 0,1-1 1,10-12-1,0 0 30,8-3 72,-19 16-105,0 1 0,0-1 0,-1 0 0,6-7 1,27-40 282,-33 44-339,-6 8 6,0 1 0,1-1 0,-1 1-1,0-1 1,1 1 0,-1-1 0,0 1-1,1-1 1,-1 1 0,1 0 0,-1-1 0,1 1-1,-1 0 1,1-1 0,-1 1 0,1 0 0,1-1-1,2-1-80,7-5-360,-8 16-3720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712 139 4384,'0'-35'1424,"0"35"-1383,0-1-1,0 0 1,0 0 0,0 1 0,0-1-1,1 0 1,-1 0 0,0 1 0,0-1-1,0 0 1,1 0 0,-1 1 0,1-2-1,0-1 20,1 0 61,-1 0-1,1 0 0,-1 0 0,0 0 0,0 0 0,0 0 0,-1-1 1,1-3-1,-3 2 418,-4-2-112,3 3-331,0 1 0,0 0 0,0-1 0,-1 1-1,1 1 1,-1-1 0,1 0 0,-7-2 0,-15 0 49,12 2-128,8 1-16,0 1 0,-1 0 0,1 0 0,0 0 0,-1 0 0,1 1 0,0 0 0,-10 1 0,-71 13 112,78-12-148,0 0 0,-1 0 0,2 1 0,-1 0 0,0 1 1,1-1-1,-14 11 0,13-10 14,0 1-6,3-3 19,1 1-1,-1-1 0,0 1 0,1 1 1,0-1-1,0 0 0,0 1 0,0 0 0,1 0 1,-1 0-1,1 0 0,-5 9 0,5-5 47,0 1 0,0-1 0,1 0 0,0 1-1,0-1 1,1 1 0,0 0 0,1 0 0,1 10 0,-1-17-32,0 13 59,2 1 1,0-1 0,1 0 0,0 0-1,1 0 1,7 17 0,-8-25-60,44 137 153,31 166-1,-72-277-56,-2 0 1,0 40-1,-4-63-13,0 0 0,-1 0 0,-1 0 0,1 0 0,-2 0 0,1 0 0,-1-1 0,-1 1 0,-5 11 0,4-12 47,-1 0 0,1 0 0,-1-1 0,-1 1 0,0-1 0,0-1 0,-13 12 0,6-9 35,0 1 0,-1-2 0,-21 11 0,26-15-113,0-1 0,-1 0 0,1 0-1,-1-1 1,-21 3 0,25-5-48,0-1 0,0 0 0,0 0 1,-1 0-1,1-1 0,0 0 0,0-1 0,0 1 0,-10-5 0,4 1-66,-13-5-639,1-1-1,0-1 1,-31-20-1,35 21-2993,17 8 1098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231 322 4800,'-1'-1'125,"1"0"1,0 1 0,0-1-1,0 0 1,0 0-1,1 1 1,-1-1-1,0 0 1,0 0 0,0 1-1,1-1 1,-1 0-1,0 1 1,1-2-1,8 0 641,-9 2-775,3 0 1043,-4-1-943,1 1 1,0-1-1,1 0 0,-1 1 0,0-1 0,0 0 0,0 1 0,0-1 0,0 0 0,1 1 0,-1-1 0,0 1 0,0-1 1,1 0-1,-1 1 0,1-1 0,-1 1 0,0-1 0,1 1 0,-1-1 0,1 1 0,-1-1 0,1 1 0,0-1 0,0 1-60,-1 0 0,0-1 0,1 1-1,-1 0 1,1-1 0,-1 1 0,0 0-1,1-1 1,-1 1 0,0 0-1,1-1 1,-1 1 0,0-1 0,0 1-1,1-1 1,-1 1 0,0-1 0,0 1-1,0-1 1,0 1 0,0-1-1,0 1 1,0-1 0,0 0 0,-2-3 326,-2 0-302,0 0 1,-1 0 0,1 1-1,-1-1 1,0 1-1,0 1 1,0-1-1,0 1 1,-1-1-1,1 2 1,-1-1-1,1 0 1,-1 1-1,1 0 1,-1 1-1,-8-1 1,4 1-83,2 0 4,0 0 0,1 0 0,-1 1 0,-8 2 0,12-2 28,1 0 0,-1 1-1,0-1 1,0 1-1,1 0 1,-1 0 0,1 1-1,0-1 1,0 1 0,-5 4-1,2-1 51,1 0 0,0 1-1,0-1 1,0 1 0,1 0-1,0 0 1,1 0 0,-1 1-1,1-1 1,1 1 0,-3 12-1,0 22 64,5-42-117,-2 6 12,1 0 1,1 0 0,-1 0 0,1 1-1,0-1 1,0 0 0,0 0 0,1 0-1,2 8 1,0 2 5,-3-13 0,0 1 1,1 0 0,0-1 0,0 1 0,2 5 0,-2-8-11,-1 0-1,1 0 1,-1 0 0,1 0-1,0-1 1,0 1 0,-1 0-1,1 0 1,0-1 0,0 1-1,0-1 1,-1 1 0,1-1-1,0 1 1,0-1-1,0 1 1,0-1 0,0 0-1,0 1 1,0-1 0,0 0-1,0 0 1,0 0 0,0 0-1,2 0 1,2 0 36,0-1 0,0 1-1,0-1 1,0 0 0,0-1 0,0 1 0,-1-1-1,1 0 1,0-1 0,-1 1 0,5-3 0,6-6-130,24-21 0,-18 14-182,-6 6 41,-1-1 1,-1 0-1,1 0 0,-2-2 0,17-24 1,-22 29 199,-2-1 1,1 0 0,-2 0 0,1-1 0,-2 1-1,1-1 1,-2 0 0,1 0 0,-2 0-1,1-20 1,-2 14 26,-2 0 0,-4-21-1,3 16-23,1 6 6,1 10 39,0 1 0,0 0 1,0-1-1,-1 1 0,0 0 0,-5-11 1,-4-7 163,11 24-172,0 0 0,-1 0 0,1-1 0,0 1-1,0 0 1,0-1 0,0 1 0,-1 0 0,1 0-1,0-1 1,0 1 0,-1 0 0,1 0 0,0 0-1,0 0 1,-1-1 0,1 1 0,0 0 0,0 0-1,-1 0 1,1 0 0,0 0 0,-1 0 0,1-1 0,0 1-1,-1 0 1,1 0 0,0 0 0,-1 0 0,1 0-1,0 0 1,-1 1 0,1-1 0,0 0 0,0 0-1,-1 0 1,1 0 0,0 0 0,-1 0 0,1 0-1,0 1 1,0-1 0,-1 0 0,1 0 0,0 0 0,0 1-1,-1-1 1,1 0 0,0 0 0,0 1 0,0-1-1,-1 0 1,1 0 0,0 1 0,0-1 0,-2 9 120,1-1 0,0 1 0,0 0 0,1-1 0,0 1 0,2 9 0,-2 3 90,1 17 40,0-23-204,-1 1-1,-4 29 1,-5-3 207,7-27-189,-3 12 25,-14 17-7,10 7 0,-10-7 171,10-4-134,6-35-157,0 1-1,0-1 1,-7 9 0,-8 14-316,15-23 150,2-2-18,-1 0 0,1 0-1,-1 0 1,1 0 0,0 0-1,0 1 1,0-1 0,0 7 0,1-8-1766,7-4-111,25-10-2176,-1-2 1317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1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392 182 4992,'0'-1'96,"0"1"0,0-1 0,0 0 1,0 1-1,1-1 0,-1 0 0,0 1 0,0-1 1,0 0-1,0 1 0,1-1 0,-1 1 0,0-1 0,1 0 1,-1 1-1,0-1 0,1 1 0,-1-1 0,1 1 1,-1-1-1,1 1 0,-1 0 0,1-1 0,0 0 1,0 1-31,-1 0 0,0 0 1,1-1-1,-1 1 1,1 0-1,-1-1 1,0 1-1,1-1 1,-1 1-1,0 0 1,1-1-1,-1 1 1,0-1-1,0 1 1,0-1-1,1 1 0,-1-1 1,0 1-1,0-1 1,0 1-1,0-1 1,0 1-1,0-2 1,-2-2 850,-7-5 64,9 8-956,-1 1 0,1 0 0,0 0 0,0 0-1,0-1 1,-1 1 0,1 0 0,0 0 0,0-1 0,0 1-1,0 0 1,0 0 0,-1-1 0,1 1 0,0 0-1,0-1 1,0 1 0,0 0 0,0 0 0,0-1 0,0 1-1,0 0 1,0-1 0,0 1 0,0 0 0,0-3 62,0 1 0,-1-1 1,0 1-1,1-1 0,-1 1 1,0 0-1,0-1 1,-1 1-1,1 0 0,0 0 1,-1 0-1,1 0 0,-3-3 1,-7-9 193,6 9-187,1 0 0,0 0 1,-1 1-1,0 0 0,0 0 1,0 0-1,-1 0 0,1 1 1,-1 0-1,0 0 0,0 1 1,0-1-1,-6-1 0,-4-1 4,-6-5 25,15 7-91,0 0 0,0 0 0,1 1 0,-2 0 0,1 0 0,0 1 0,0 0 0,0 0 0,-10 1 0,-95 0 197,109 0-258,0 0-1,0 1 0,0-1 1,0 1-1,0 0 0,1 0 1,-1 0-1,0 0 1,0 0-1,1 1 0,-1-1 1,0 1-1,1 0 0,0-1 1,-1 1-1,1 0 1,-3 4-1,5-5 22,-1-1 0,1 1 0,0-1 0,-1 1 0,1-1 0,0 1 0,0-1 0,-1 1 0,1-1 0,0 1 0,0 0 1,0-1-1,0 1 0,0-1 0,0 1 0,0 0 0,0-1 0,0 1 0,0-1 0,0 1 0,0 0 0,0-1 0,1 1 0,-1-1 0,0 1 0,0-1 0,1 1 0,0 2-14,1 5 14,-1-4 40,0 0 1,1 0-1,-1 0 0,1 0 1,-1 0-1,5 6 0,5 4 56,-4-5-107,-1-1 1,7 14-1,-6-11-12,-1 0 1,2 0-1,8 10 0,-6-10 39,13 24 1,0 7 115,-2 0 0,17 51 1,-20-38-168,36 74 1,-54-129 40,2 3 22,0 0 0,0 1-1,-1-1 1,1 1-1,-1-1 1,0 1 0,0 0-1,0-1 1,0 1 0,-1 0-1,0 0 1,1-1-1,-1 1 1,-1 0 0,1 0-1,0 0 1,-3 6 0,3-8 1,-1 1 1,0-1 0,0 0 0,0 1 0,0-1 0,0 0 0,0 0 0,-1 0 0,1 0 0,-1 0 0,1 0 0,-1 0 0,0-1-1,0 1 1,0 0 0,0-1 0,-3 2 0,-18 2 144,10 0-78,10-4-60,0 0 0,0 0 0,0 0 0,0 0 0,0-1 1,0 1-1,0-1 0,-4 0 0,-9 0 49,6 1-36,0-1 0,1-1-1,-11-1 1,-3-7 2,9 7-70,12 2 19,0 0 0,-1 0 0,1-1 0,0 1 0,-1-1 0,1 1 0,0-1 0,0 0 0,0 1 0,0-1 0,0-1 0,0 1 0,0 0 0,0 0 0,-4-4 0,-47-48-451,53 52 420,-1 1-1,1 0 0,0-1 1,-1 1-1,1-1 0,0 0 1,-1 1-1,1-1 1,0 1-1,0-1 0,0 1 1,0-1-1,0 0 0,-1 1 1,1-1-1,0 1 1,0-1-1,0 0 0,1 1 1,-1-1-1,0 1 0,0-1 1,0 0-1,1-1-235,-1 0 5,0 0 1,1 0 0,-1 0-1,1 0 1,-1 0 0,1 0-1,0 0 1,0 0 0,0 0 0,0 1-1,0-1 1,0 0 0,0 1-1,1-1 1,-1 1 0,1-1 0,-1 1-1,3-2 1,4-4-1809,6-7-407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5728,'0'0'3088,"3"2"-2139,-3-1-893,1 0 1,-1 0-1,1 0 0,0 1 1,-1-1-1,0 0 1,1 0-1,-1 0 0,0 0 1,0 0-1,1 1 0,-1-1 1,0 0-1,0 0 0,0 0 1,-1 0-1,1 1 1,0-1-1,0 0 0,-1 0 1,1 0-1,0 0 0,-2 2 1,-2 22 366,4-9-255,1-3-71,-2 0 0,-1 15 0,-2-3 62,1-4 101,0-1 0,-13 37-1,3-13 279,1-7-14,11-36-112,2-3-190,2-7-164,5-13-233,46-81-278,-46 87 249,0 0 0,1 0 1,1 1-1,0 0 1,17-18-1,-25 31 217,-1 1 0,1-1 0,0 1 0,0 0 0,0 0 0,0 0 0,-1 0 0,2 0-1,-1 0 1,0 1 0,0-1 0,4 0 0,-5 1 9,-1 0 0,1 0 0,0 0 0,0 0 0,0 0 0,0 0 0,0 0-1,0 0 1,0 0 0,0 1 0,0-1 0,0 0 0,0 1 0,0-1 0,-1 1 0,1-1 0,0 1 0,0-1 0,0 1 0,-1 0-1,1-1 1,0 1 0,-1 0 0,1-1 0,-1 1 0,1 0 0,-1 0 0,1 0 0,-1 0 0,1-1 0,0 3 0,0 3 73,-1 0 1,1 1 0,-1-1 0,0 0 0,0 0 0,-1 0 0,1 0 0,-1 1 0,-4 10 0,0 5-63,1 18 4,-6-7 59,7-19-61,-22 93 490,25-107-532,0 1-1,0 0 1,0 0 0,0 0 0,-1-1 0,1 1-1,0 0 1,-1 0 0,1 0 0,-1-1 0,1 1-1,-1 0 1,1-1 0,-1 1 0,1 0-1,-1-1 1,0 1 0,0 0 0,-5 3-315,2 5-259,-3-4-409,7-5 934,0 0 0,-1 0 0,1 1 0,0-1 0,0 0 0,-1 0 0,1 0-1,0 0 1,0 1 0,-1-1 0,1 0 0,0 0 0,0 0 0,-1 1 0,1-1 0,0 0 0,0 1 0,0-1 0,0 0 0,0 0-1,-1 1 1,1-1 0,0 0 0,0 1 0,0-1 0,0 0 0,0 1 0,0-10-2227,0-5 705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5728,'-11'-23'1840,"10"23"-1817,1-1 1,0 1-1,0 0 1,0 0 0,0-1-1,-1 1 1,1 0-1,0 0 1,0-1-1,0 1 1,0 0 0,0-1-1,0 1 1,0 0-1,0-1 1,0 1-1,0 0 1,0-1 0,0 1-1,0 0 1,0 0-1,0-1 1,0 1-1,0 0 1,0-1 0,1 1-1,-1 0 1,0 0-1,0-1 1,1 1-1,-1-1 1,1-1 37,0 0 0,0 0 0,0 1 0,0-1 0,0 1 0,0-1 0,0 1 0,1-1 0,-1 1 0,1 0 1,-1-1-1,1 1 0,-1 0 0,1 0 0,0 0 0,2-1 0,2-2 129,1-1-1,-2 0 1,1 0 0,-1-1 0,1 0 0,-1 0 0,6-9 0,8-10 333,-17 24-411,0 0 1,0 1-1,0-1 0,0 0 0,0 1 0,0-1 0,0 1 0,0-1 0,0 1 0,0 0 1,0 0-1,1 0 0,-1 0 0,3 1 0,3 0 281,-8-1-362,1 0 0,0 0 0,-1 0 0,1 0-1,-1 0 1,1 0 0,0 0 0,-1 0 0,1 1 0,-1-1 0,1 0 0,-1 0 0,1 1 0,-1-1 0,1 0 0,-1 1-1,1-1 1,-1 1 0,1-1 0,-1 0 0,1 1 0,-1-1 0,0 1 0,1-1 0,-1 1 0,0-1 0,0 1-1,1 0 1,-1-1 0,0 1 0,0-1 0,0 1 0,0-1 0,1 1 0,-1 0 0,0-1 0,0 1 0,0-1 0,-1 2-1,3 7 211,4 2 223,-6-9-412,1-1 0,0 0 1,0 1-1,-1-1 0,1 0 0,-1 1 0,1-1 1,-1 1-1,0-1 0,1 1 0,-1-1 0,0 1 1,0 1-1,0 0 11,0 1 0,1-1 0,-1 1 0,1-1 0,0 1-1,0-1 1,0 0 0,1 1 0,2 4 0,-3-5-40,0-1 0,0 1 0,-1 0 0,1-1 0,-1 1 0,0 0 0,0-1 0,0 1 0,0 0 1,0-1-1,-1 4 0,0-3-205,1-1 0,-1 1 0,1 0 1,0-1-1,0 1 0,0 0 1,1-1-1,-1 1 0,1 0 1,-1-1-1,2 4 0,6 4-1202,-2-4-2026,6 6 1266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6816,'-11'24'2197,"11"-24"-2177,0 0 0,-1 0 0,1 0-1,0 0 1,0 0 0,0 1 0,0-1 0,0 0 0,0 0-1,-1 0 1,1 0 0,0 1 0,0-1 0,0 0 0,0 0 0,0 0-1,0 0 1,0 1 0,0-1 0,0 0 0,0 0 0,0 0-1,0 0 1,0 1 0,0-1 0,0 0 0,0 0 0,0 0 0,0 1-1,0-1 1,0 0 0,0 0 0,1 0 0,-1 0 0,0 1-1,0-1 1,0 0 0,0 0 0,0 0 0,0 0 0,0 0 0,1 1-1,8 8 413,-7-7-90,-1-3-304,-1 0 1,1-1-1,-1 1 1,1 0-1,-1 0 1,1-1-1,0 1 1,-1 0-1,1 0 1,0 0-1,0 0 1,0 0-1,0 0 1,0 0-1,0 0 1,0 1-1,0-1 1,0 0-1,0 0 1,2 0-1,-1 0-34,0 0 0,0-1 0,0 1 0,0-1 0,0 0 0,0 0 0,0 1 0,-1-1 0,3-4 0,-1-1 3,0-1 1,0 0-1,-1-1 1,0 1-1,0 0 0,-1-1 1,-1 1-1,1-1 1,-2-12-1,-1 16 15,-1 3-83,-6-7-1564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1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6400,'-10'0'2539,"18"0"-1718,-4 2-59,-2-1-683,0 1 0,0-1-1,0 0 1,0 0 0,0 0-1,0 0 1,0 0 0,0 0-1,0-1 1,0 1 0,1-1 0,3 1-1,5 1 169,21 3 93,-1-1 0,1-2 0,31-1 0,126 8 28,4-18-134,-148 9-212,75-3 42,-59-6 37,-40 7-68,-17 2-26,1 0 1,-1-1-1,1 1 0,-1-1 1,0 0-1,1-1 1,-1 1-1,0-1 0,5-2 1,-5 1-105,-15 5-98,-28 11-153,22-9 234,1-1 1,-1 0 0,-29 1-1,16-2 56,-31 3-50,-150 15 50,175-14 46,8-3 366,-1 2-1,1 1 1,-46 16 0,68-19-341,1-1 1,0 1-1,0 0 0,-7 5 0,11-8-15,1 1 0,-1-1 0,1 1 0,-1-1 0,1 0 0,-1 1 0,1-1-1,0 1 1,-1-1 0,1 1 0,0 0 0,-1-1 0,1 1 0,0-1 0,0 1-1,-1-1 1,1 1 0,0 0 0,0 1 0,0-2-1,1 1 1,-1-1-1,0 1 1,1 0-1,-1-1 1,1 1-1,-1-1 0,1 1 1,-1-1-1,1 1 1,-1-1-1,1 0 1,-1 1-1,1-1 1,0 0-1,-1 1 0,1-1 1,0 0-1,-1 0 1,1 0-1,0 1 1,-1-1-1,2 0 1,10 2 12,1-1 1,-1 0-1,1-1 1,13-1-1,10 0 39,108-6 68,16 0 38,31-4 42,-178 9-397,-1 2 0,1 0 0,-1 0 0,0 1 0,1 1 0,-1 0 0,22 6 0,-33-7 71,1-1 0,-1 1 0,0-1 0,1 1 0,-1-1 0,0 1 0,0 0 0,0 0 0,0 0 0,0 0 0,0-1 0,0 1 0,0 1 0,0-1 0,1 1 0,0 12-1305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372 127 320,'0'0'112,"2"-3"-69,9-8 2207,-8 9-938,8-10 2043,-11 10-2843,0-5-139,0 11-80,0-11 251,0 5 70,4 2-522,-4 0-57,1 0 0,-1 0 0,0 0 1,1 0-1,-1 1 0,1-1 0,-1 0 1,0 0-1,1 0 0,-1 0 0,1 0 0,-1-1 1,0 1-1,1 0 0,-1 0 0,1 0 1,-1 0-1,0 0 0,1 0 0,-1-1 1,1 1-1,-1 0 0,0 0 0,1-1 0,-1 1 1,0-10 268,0 8 288,0 0-518,0-5-35,0 14-30,0-5-73,0-4 48,0 1 21,0 1 0,0-1 0,0 1 0,0-1 0,0 1 0,0 0 0,0-1 0,0 1 0,1-1 0,-1 1 0,0-1 0,0 1 0,0 0 0,0-1 0,1 1 0,-1 0-1,0-1 1,0 1 0,1-1 0,-1 1 0,0 0 0,1 0 0,-1-1 0,0 1 0,1 0 0,-1-1 0,0 1 0,1 0 0,-1 0 0,0 0 0,1-1 0,-1 1 0,1 0 0,-1 0 0,1 0 0,-1 0 0,0 0-1,1 0 1,-1 0 0,1 0 0,0 0 0,1 0 721,-2 0-719,1-1 1,-1 1 0,0-1-1,0 1 1,0-1 0,0 1 0,0-1-1,0 1 1,0 0 0,0-1-1,0 1 1,0-1 0,0 1 0,0-1-1,-1 1 1,1-1 0,0 1 0,0 0-1,0-1 1,-1 1 0,1-1-1,0 1 1,0 0 0,-1-1 0,1 1-1,0 0 1,-1-1 0,1 1-1,0 0 1,-1 0 0,1-1 0,-1 1-1,1 0 1,0 0 0,-1 0-1,1-1 1,-1 1 0,1 0 0,-1 0-1,1 0 1,0 0 0,-1 0-1,1 0 1,-1 0 0,1 0 0,-1 0-1,-4-2 105,-4-8-48,9 10-57,-1 0 0,1 0 0,0-1 0,0 1 0,-1 0 1,1-1-1,0 1 0,-1 0 0,1 0 0,0 0 0,-1-1 0,1 1 0,0 0 0,-1 0 0,1 0 0,0 0 0,-1 0 0,1 0 0,-1 0 0,1-1 0,0 1 0,-1 0 0,1 0 0,-1 0 0,1 1 0,-1-1 0,-3-1 75,0-5 13,4 6-95,-1-1 0,1 1 0,0-1 0,0 1 0,0 0-1,-1-1 1,1 1 0,0 0 0,-1-1 0,1 1 0,0 0 0,-1 0-1,1-1 1,0 1 0,-1 0 0,1 0 0,-1-1 0,1 1 0,0 0 0,-1 0-1,1 0 1,-1 0 0,1 0 0,-1 0 0,1 0 0,0 0 0,-1 0-1,1 0 1,-1 0 0,1 0 0,-1 0 0,-1 0 1,1 0-1,-1 0 1,1 0-1,-1-1 1,1 1 0,-1 0-1,1-1 1,0 1-1,-1-1 1,1 0 0,0 1-1,-3-2 1,3 1 7,0 0 1,-1 0-1,1 0 0,-1 0 1,0 1-1,1-1 1,-1 1-1,0-1 1,1 1-1,-1 0 0,0-1 1,-3 1-1,3 0-3,0 0-1,0 0 1,0 0-1,0 0 1,0 1-1,0-1 1,-1 0-1,1 1 1,0 0-1,0-1 1,0 1-1,1 0 1,-1 0-1,0 0 1,0 0-1,0 0 1,1 1-1,-3 1 1,1 0 14,0-1 0,0 0 1,0 0-1,0 0 1,0 0-1,-1-1 0,1 1 1,0-1-1,-1 0 1,-5 1-1,-20 8 168,22-5-30,6-4-127,-1-1 0,1 1 0,0 0 0,0 0 0,-1-1-1,1 1 1,-1-1 0,1 1 0,0-1 0,-1 0 0,1 1 0,-1-1 0,-1 0 0,2 0-14,-1 0 1,1 0-1,-1 0 1,1 1 0,-1-1-1,1 1 1,0-1 0,-1 0-1,1 1 1,0 0 0,-1-1-1,-1 3 1,2-2-5,-1-1 1,1 1-1,-1 0 1,1 0-1,-1-1 1,0 1-1,1 0 1,-1-1-1,0 0 1,1 1-1,-1-1 1,-3 0-1,4 0 1,-1 0-31,0 0 0,0-1 0,0 1 1,0 1-1,0-1 0,0 0 0,0 0 0,1 1 1,-4 0-1,4 0 11,1 0 0,0-1 0,-1 1 0,1 0 1,0-1-1,0 1 0,-1 0 0,1 0 0,0-1 0,0 1 0,0 0 1,0 0-1,0 1 0,1 4-60,-1 0 1,1 0-1,0 0 0,0 1 1,1-2-1,2 7 1,-2-7 79,0 2-2,1 0 0,1 0 0,6 11 0,1 2 158,-8-14-125,-1-3-18,-1 0 0,0 0 0,1 0 0,0 0 0,0 0 1,0-1-1,0 1 0,0-1 0,0 1 0,1-1 0,3 3 0,18 12 81,-6 6-64,6-4 15,-6 4 92,5-5-44,-15-9-74,0 0 0,-1 0 0,10 18 0,-15-21 1,-1 0 1,0-1-1,0 1 0,0 0 1,0 0-1,-1 0 0,0 0 0,-2 11 1,2 0 45,0-15-71,0 0 0,-1 0 1,1 0-1,0-1 0,-1 1 0,1 0 0,-1 0 1,1-1-1,-1 1 0,0 0 0,1-1 1,-1 1-1,0 0 0,0-1 0,0 1 1,-1-1-1,1 0 0,0 1 0,0-1 0,-1 0 1,-2 2-1,-2 2 30,-8 9 63,-14 16 427,27-27-488,0-1 0,-1 0-1,1 0 1,-1 0 0,1 0 0,-1-1 0,0 1 0,0 0 0,0-1 0,0 1-1,0-1 1,0 0 0,0 1 0,0-1 0,-1 0 0,1 0 0,0-1 0,-1 1-1,1 0 1,-4 0 0,-20 6 312,17-3-196,0-2 0,1 1-1,-1-1 1,-14 1 0,14-4-147,1-1 0,-1 1 0,-9-4 0,6 2 24,8 2 6,-1-1 0,1 0 0,0 1 0,-1-2 0,1 1 0,0 0 0,0-1 0,0 0 0,1 0 0,-1 0 0,-3-4 0,1 1-327,0-1 1,1-1-1,0 1 0,-7-14 0,8 13-589,4 8 836,0 0 0,0 0-1,0 0 1,-1 0 0,1 0 0,0-1 0,0 1-1,0 0 1,0 0 0,0 0 0,0 0 0,0 0-1,0 0 1,0 0 0,0-1 0,0 1 0,0 0-1,0 0 1,0 0 0,0 0 0,0 0-1,0-1 1,0 1 0,0 0 0,0 0 0,0 0-1,0 0 1,0 0 0,0 0 0,0-1 0,0 1-1,0 0 1,0 0 0,0 0 0,0 0 0,0 0-1,0 0 1,0 0 0,0-1 0,0 1 0,1 0-1,-1 0 1,0 0 0,0 0 0,0 0-1,0 0 1,0 0 0,0 0 0,0 0 0,1 0-1,2-4-941,0-5-3060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7872,'13'-13'3584,"29"13"-3104,-28 0 864,-1 0-832,1 0 288,0 0-480,14 0 96,-14 0-256,-1-14-1536,15 14 704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4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4800,'0'0'1557,"2"0"-954,16 0 4125,-8 1-4450,-1-1-1,1 0 1,-1 0 0,14-3 0,-21 2-258,4-1 24,-1 0 0,1 0 0,0 1 0,0-1 1,0 1-1,0 1 0,7-1 0,168 1 1066,-178 0-534,11 0-5990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4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6304,'0'0'85,"-1"0"-1,1 0 1,0 0 0,-1 0-1,1 0 1,-1 0 0,1 0 0,0 0-1,-1 0 1,1 0 0,0 0 0,-1 0-1,1 0 1,0 0 0,-1 0 0,1 0-1,-1 0 1,1 0 0,0 1 0,-1-1-1,1 0 1,0 0 0,0 0-1,-1 1 1,1-1 0,0 0 0,-1 1-1,6 5 903,-2-3-1029,-3-3 87,0 1 0,1-1-1,-1 0 1,1 0 0,-1 1 0,1-1 0,-1 0 0,1 0-1,-1 1 1,1-1 0,-1 0 0,1 0 0,-1 0-1,1 0 1,-1 0 0,1 0 0,-1 0 0,1 0-1,0 0 1,-1 0 0,1 0 0,-1 0 0,1 0 0,-1 0-1,1-1 1,0 1 59,-1 0-88,0 0 0,0 0 0,0 0 0,0 0 0,0 0 0,0 0 0,0 0 0,0 0-1,0 0 1,0 0 0,0 0 0,1 0 0,-1 0 0,0 0 0,0 0 0,0 0 0,0 0 0,0 0 0,0 0-1,0 0 1,0 0 0,0 0 0,0 0 0,0 0 0,0 0 0,0 0 0,1 0 0,-1 0 0,0 0 0,0 1-1,0-1 1,0 0 0,0 0 0,0 0 0,0 0 0,0 0 0,0 0 0,0 0 0,0 0 0,0 0-1,0 0 1,0 0 0,0 0 0,0 0 0,0 1 0,0-1 0,0 0 0,0 0 0,0 0 0,0 0 0,0 0-1,0 0 1,0 0 0,0 0 0,0 0 0,0 0 0,1 2 48,-1-1-1,1 1 1,0-1 0,0 0-1,-1 1 1,1-1-1,0 0 1,0 0 0,1 0-1,-1 0 1,0 0 0,0 0-1,0 0 1,1 0-1,-1-1 1,0 1 0,1 0-1,-1-1 1,3 2 0,35 12 226,-35-12-237,8 2 36,-1-1 0,1 0 0,0-1 0,0 0 1,0-1-1,15 0 0,-25-1-86,0 0 0,-1 0 0,1 0 0,0 1 0,-1-1 0,1 0 0,0 1 0,-1 0 0,1-1 0,-1 1 0,1 0 1,2 1-1,-3-1 26,1 0 0,-1 0 1,0-1-1,0 1 0,1 0 1,-1-1-1,1 1 0,-1-1 1,0 0-1,1 1 1,-1-1-1,3 0 0,6-1 209,-7-4-2442,1-3 373,7-6 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835 308 5312,'12'-23'1701,"-5"13"-1024,-2 4-547,-1 2 19,-1 0 0,1 0 0,0 1 0,0-1 0,0 1 1,5-3-1,47-27 2277,-54 31-2325,0 1-1,1-1 0,-1 0 1,0 0-1,-1 0 1,1 0-1,0-1 0,-1 1 1,1 0-1,1-6 1,3-1 106,-4 6-94,0 0-1,-1 0 1,1 0 0,-1 0-1,1-1 1,-1 1-1,0 0 1,-1 0-1,1-1 1,0 1 0,-1-1-1,0 1 1,0-1-1,0-5 1,0 6-68,0 1-32,-1 0 0,1 0 1,-1 0-1,1 0 0,-1 1 1,0-1-1,1 0 0,-1 0 1,0 1-1,0-1 1,0 1-1,-1-1 0,1 1 1,0-1-1,-1 1 0,1 0 1,0 0-1,-1-1 0,1 1 1,-1 0-1,0 0 0,1 1 1,-1-1-1,-2-1 1,-6-3 4,6 1-15,-1 1 0,0 0-1,0 1 1,0-1 0,0 1 0,-1 0 0,1 0 0,-1 1 0,-8-2 0,-12-3 0,-2-5-6,-4-3 16,18 10-1,1 1-1,-1 1 1,-22-1-1,-42 1-190,75 2 163,-15 0-76,1 2-1,-1-1 1,1 2 0,-1 1 0,1 0-1,0 1 1,1 0 0,-1 2 0,-28 15-1,36-17 71,1-1 0,0 1 1,0 0-1,0 1 0,1-1 0,-11 12 0,10-7 18,0 1 1,0 0 0,1 0-1,-8 18 1,-26 62-251,35-74 234,0 0-1,1 0 0,-4 29 1,4 10 57,-2-12 128,11-16-102,-1-14-83,-1 4-65,-2-15 67,0 1 1,0-1 0,0 0-1,1 0 1,0 0-1,-1 0 1,1 1-1,0-1 1,1 0-1,-1 0 1,0-1 0,1 1-1,0 0 1,2 4-1,20 11 386,-6 6-144,22 6-416,-37-28 106,0 1 0,-1 0 0,1 0 0,-1 0-1,1 0 1,-1 0 0,0 0 0,3 7 0,-5-8 65,0 0 0,1 0 0,-1 0 0,0 0 0,-1 0 0,1 0 0,0 0 0,0 0 0,-1 0 0,1 0 0,-1 0 1,0 0-1,0 0 0,0-1 0,0 1 0,0 0 0,0 0 0,-2 2 0,-3 6-104,5-7 89,-1 0 0,1-1 1,-1 1-1,0 0 0,0-1 1,0 1-1,0-1 1,-1 0-1,1 0 0,-3 3 1,-19 11-179,6 5 113,3-16 101,6-3 11,6-1 1,0 0 0,-1 0 0,1-1 0,-1 1 0,0-1-1,1 1 1,-1-1 0,1-1 0,-1 1 0,1 0 0,-1-1 0,-3 0 0,-1-1 23,1 1 1,-15-1-1,13 2-18,-1-2 0,1 0 1,0 0-1,-1 0 0,1-1 0,-16-8 0,11 6-41,8 2 21,-1-1 0,1 1 0,0-1 0,0 0 0,1 0 0,-1 0 0,1-1 0,-6-6 0,8 8 11,0 1-1,-1-1 0,1 1 0,-7-4 0,-7-4-272,18 10 238,-1 0 0,1-1 0,0 1 0,-1 0 0,1 0 0,-1 0 0,1 0 0,-1 0 0,1 0 1,0 0-1,-1 0 0,1 0 0,-1 0 0,1 0 0,-1 0 0,1 0 0,0 0 0,0 1 0,4 3-66,-4-3 94,0 0 0,-1 0 0,1 0 0,0 0 1,0 0-1,0-1 0,0 1 0,1 0 0,-1-1 0,0 1 0,2 0 0,34 25 318,-23-15-126,-2 0-94,1 1-1,-2 0 1,0 0 0,0 1-1,-1 0 1,13 25-1,-3-7 60,-12-18-136,0 1 0,-1 0 0,5 16-1,-2-6-49,-3-8 9,-4-10 23,0 1 1,0-1 0,2 8 0,0 28 138,-3-21-57,0 3-22,7 92 59,-8-44-116,1-30 21,-3 0-1,-1 0 0,-12 67 1,-42 158 228,51-236-155,1-1 1,-1 46-1,6-64-42,-1-1 0,1 0 0,1 1 0,0-1 0,4 13 0,2-3 257,17 33 1,-23-49-262,1-1 0,-1 1 0,1-1 1,0 0-1,1 0 0,-1 0 1,1 0-1,0-1 0,0 1 1,0-1-1,9 5 0,1-1 95,0-1 0,27 8-1,-20-7 8,-2 0-53,5 1-263,0 0 0,44 7 0,-20-11-253,58 10-1310,-103-13 1590,0 0 0,0 0-1,0 0 1,0 1-1,0-1 1,0 1 0,0 0-1,2 1 1,10 6-895,-1-4-1229,0 7 704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564 418 3392,'0'0'1525,"0"-2"-1125,0-5 533,-12 2-564,-70-48-28,-293-206 480,281 193 1072,96 82-1125,0-10-721,0-1 112,0 0-1,-1 1 1,0-1 0,0 0-1,0 1 1,0 9 0,-1-5-14,-1-3-58,1 0-1,0-1 0,3 15 0,1-6 53,-3-6-60,1-1 0,1 1 0,0 0 0,0-1 1,5 11-1,-5-16-53,0 1 0,0-1 0,0 0 0,0 0 0,0 0 0,1 0 0,-1 0 0,1-1 0,0 0 0,0 0 0,0 0 0,0 0 0,0 0 0,0-1 0,0 0 0,0 1-1,1-2 1,-1 1 0,1 0 0,7-1 0,4-1 41,0 0 0,0-1 0,0 0 0,18-7 0,-24 7-44,15-4-20,-1 0 0,0-2-1,0 0 1,26-15 0,-8-1 200,-31 19-155,15-10 42,3-16 44,-11 16-65,-15 12-54,0 1 0,0-1 0,0 1 1,-1-1-1,1 0 0,-1 0 0,1-1 0,-1 1 0,0 0 1,0-1-1,0 1 0,1-5 0,10-30-2127,-11 25-709,-2 0 848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3808,'0'0'1227,"0"-2"-742,0-3 220,-1 17 663,1-6-787,0 0-1,0 1 0,3 11 0,-1-13-462,-1 0 0,0 1 0,-1-1 1,1 1-1,-1-1 0,0 1 0,0-1 0,-1 1 0,-1 8 0,0 0 67,-15 182 935,3-79-923,13-107-101,-2 0 0,-5 18-1,-2 8 109,7-15-47,2-11-79,-1 1 0,0-1 0,-5 15 0,-4 7 66,-2 4-1893,10-23 709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6144,'-26'0'2784,"-14"13"-2432,14 0 608,-14 0-608,0 27 896,1 0-672,-14 26 192,13 13-448,0 1-32,27-14-192,0 0 160,13 0-160,0-13 192,26-13-192,-12-1-608,25-12 288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5728,'-1'0'107,"-1"0"1,1 0-1,0 1 1,0-1-1,0 0 0,0 1 1,0-1-1,0 1 1,0-1-1,0 1 1,0-1-1,0 1 0,0 0 1,0 0-1,0-1 1,0 1-1,1 0 1,-1 0-1,0 0 0,1 0 1,-1 0-1,0 0 1,1 0-1,-1 0 1,1 0-1,0 0 0,-1 2 1,-2 2-55,1 0 120,0 1 1,0-1-1,0 1 1,1-1-1,-1 9 0,-4 14 195,-12 22 245,9 3-186,4-36-180,-10 22 0,8-25-157,2 0 0,0 1 0,-4 19-1,-4 32 98,11-59-160,2-6 18,0 1 0,-1-1 0,1 0 0,-1 1 0,1-1 0,-1 0 0,1 1 0,-1-1 0,1 0 0,-1 0 0,0 0 0,0 1 0,0-1 0,0 0 0,-2 1 0,3-2-30,0 1 1,0-1 0,0 0 0,0 0 0,-1 0-1,1 0 1,0 1 0,0-1 0,0 0 0,0 0 0,-1 0-1,1 0 1,0 1 0,0-1 0,0 0 0,0 0-1,0 1 1,0-1 0,0 0 0,0 0 0,0 1-1,0-1 1,0 0 0,0 0 0,0 0 0,0 1 0,0-1-1,0 0 1,0 0 0,0 1 0,0-1 0,0 0-1,0 0-9,0 0 0,1-1 0,-1 1-1,0 0 1,0-1 0,0 1 0,0 0-1,0-1 1,0 1 0,0 0 0,0-1-1,0 1 1,0 0 0,0-1 0,0 1-1,-1 0 1,1-1 0,0 1 0,0 0-1,0-1 1,0 1 0,0 0 0,-1 0-1,1-1 1,0 1 0,0 0-1,-1-1 1,1 1-4,-1-1 4,1 0 0,-1 1 0,1-1 0,0 0 0,-1 1 0,1-1 0,0 0 0,-1 1 0,1-1 0,0 0 0,0 0 0,-1 0 0,1 1 0,0-1 0,0 0 0,0 0 0,0 1 0,0-1 0,0 0-1,1 0 1,-1 0 0,0 1 0,0-1 0,0 0 0,1 0 0,0 0 0,1-7 18,-1 5-9,0 0-1,-1-1 1,0 1-1,1-1 1,-2-3 0,3-21 41,1 20-36,0 0 1,0 0-1,0 0 1,9-12-1,2-6 241,-11 20-202,-2 4-39,-1 0 0,1 0-1,0 0 1,0 0 0,0 0-1,1 0 1,-1 0 0,0 0 0,1 0-1,-1 1 1,1-1 0,-1 1-1,1-1 1,0 1 0,0 0 0,3-2-1,32-10 189,-35 12-209,1 0 0,-1 0 0,1 1 0,-1 0 0,1-1 0,-1 1-1,1 0 1,-1 0 0,1 0 0,2 1 0,3-1-35,31 0-2049,-23 0 864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7872,'0'0'3584,"14"0"-3104,-1 0 224,0 0-480,27 0 192,-14 0-256,14 0-1536,0 0 704,-1-13-4000,1 26 2560</inkml:trace>
  <inkml:trace contextRef="#ctx0" brushRef="#br0" timeOffset="1">371 13 7808,'-13'-13'3520,"-1"39"-2272,14 1-992,-13-14 192,13 14-288,0-14 224,0 13-256,0 1-1952,13-1 992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7712,'0'27'3520,"13"13"-3072,0-1 1088,-13 14-928,14 13 256,-14 1-512,0-1 352,0 0-416,-27 0-832,1 0 288,-14-13-2336,0 13 1440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5728,'-13'26'2592,"-1"14"-2240,1-13 0,0-14-256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5568,'0'0'1786,"2"-2"-1071,7-7-198,-9 8-463,1 1-1,-1 0 0,0-1 0,0 1 1,1 0-1,-1-1 0,0 1 1,1 0-1,-1 0 0,1 0 0,-1-1 1,0 1-1,1 0 0,-1 0 0,1 0 1,-1 0-1,0 0 0,1 0 1,-1 0-1,1 0 0,-1 0 0,0 0 1,1 0-1,-1 0 0,1 0 0,-1 0 1,1 0-1,9 1 1159,7-1-642,0-1-214,0 1 1,-1 0-1,20 4 0,-33-3-331,0 0 0,0 1 0,-1-1 0,1 1 0,-1 0 0,1 0 0,-1 0 0,0 0 0,1 1 0,-1-1-1,0 1 1,-1-1 0,1 1 0,0-1 0,-1 1 0,1 0 0,-1 0 0,0 0 0,0 0 0,0 0 0,-1 0 0,1 0 0,-1 0 0,1 6 0,-1-2 53,-1 0 0,0-1 0,-1 1 0,1 0 1,-1-1-1,-1 0 0,1 1 0,-1-1 0,-5 9 0,3-6-64,3-5-5,0 0 0,0-1 0,-1 1 1,0-1-1,1 0 0,-1 0 1,-6 5-1,-4 4 50,-5 11-11,12-18-72,0 0 1,0 0-1,-1-1 1,-7 4 0,13-7 33,0-1 0,0 0 0,1 1 0,-1-1 0,0 0 0,0 1 0,1-1 0,-1 1 0,0 0 0,1-1 0,-1 1 0,0-1 0,1 1 0,-1 0 0,1-1 1,-1 1-1,1 0 0,-1 0 0,1-1 0,0 1 0,-1 0 0,1 0 0,0 0 0,0 0 0,0-1 0,-1 1 0,1 0 0,0 0 0,0 0 0,0 0 0,0 0 0,1 0 1,-1 0-1,0 3 21,0-4-26,0 0-1,0 1 1,0-1 0,1 0 0,-1 0-1,0 0 1,0 0 0,0 1 0,0-1-1,1 0 1,-1 0 0,0 0 0,0 0-1,0 0 1,1 0 0,-1 0 0,0 1-1,0-1 1,0 0 0,1 0 0,-1 0 0,0 0-1,0 0 1,0 0 0,1 0 0,-1 0-1,0 0 1,0 0 0,1 0 0,-1 0-1,0 0 1,0 0 0,0-1 0,1 1-1,8-2 43,0-2 22,-6 3-46,-1 0 0,1 0 0,0 0 0,-1 0 0,1 0 0,0 1 0,0-1 0,0 1 0,4 0 0,99 0-1623,-103 0 448,-3-14-2661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4800,'-13'0'1557,"10"2"-1162,3 10-187,1 17-84,0 5 346,-1 0 1,-5 38 0,-6-23-370,5-7-15,5-30 57,-1 0-1,0 1 1,-1-1-1,0 0 1,-1-1 0,0 1-1,-7 12 1,5-11 400,1 1 0,-6 24 0,2-6 489,5-19-160,4-20-48,2-16-712,-2 5-108,0 1 0,4-22 0,-2 32-23,0-1-1,0 1 0,0 0 0,1 0 1,0 1-1,0-1 0,0 1 0,9-12 1,-5 10-62,0-1 0,1 1 0,0 0 0,1 1 0,-1 0 0,1 0 0,1 1 0,-1 0 0,1 1 0,15-7 0,-18 9 47,0 1 1,1-1-1,-1 1 1,0 0-1,1 1 1,10-1-1,-13 2 22,0 1 0,0-1-1,1 1 1,-1 0 0,0 0 0,0 1-1,0 0 1,0 0 0,6 3 0,-3-1 49,-1-2 0,1 1 0,11 2 1,3 1-225,0 5-853,-20-10 885,0-1-1,1 1 1,-1-1-1,0 0 1,0 1-1,0-1 1,1 0-1,2 0 1,5 0-2526,4 0 719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6240,'0'-17'2816,"50"17"-2464,-34-16 192,18 32-384,15-16 64,1 0-128,0 0-2176,16 17 1152</inkml:trace>
  <inkml:trace contextRef="#ctx0" brushRef="#br0" timeOffset="1">682 17 6656,'0'0'3008,"0"50"-2624,0-33 64,0 16-320,-17 0-96,34 17-64,-34-17-1600,17 17 896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18 6464,'-14'-14'2090,"14"14"-2058,-1 0 0,1 0 0,0-1 0,0 1-1,-1 0 1,1 0 0,0 0 0,0-1 0,-1 1-1,1 0 1,0 0 0,-1 0 0,1 0 0,0 0-1,-1-1 1,1 1 0,0 0 0,-1 0-1,1 0 1,0 0 0,-1 0 0,1 0 0,0 0-1,-1 0 1,1 1 0,-29-2 317,-5 1 157,-42 3-1,46 6-183,16-4-244,-5 1-56,1 1 1,0 1-1,0 0 1,-20 13-1,-9 9 191,41-26-198,0 0 1,0 0-1,0 1 0,0-1 0,1 1 0,0 0 0,0 1 0,0-1 0,1 1 0,0 0 1,-4 7-1,5-8-3,0 1 0,0-1 0,0 1 0,1 0 0,0 0 1,1 0-1,-1 0 0,0 10 0,1-12-2,1-1 0,0 0 0,0 0 0,1 0 0,-1 1 0,1-1 0,0 0 0,-1 0 0,1 0 0,1 0 0,-1 0 0,0 0 0,1 0-1,-1 0 1,1-1 0,0 1 0,0-1 0,3 4 0,7 5 138,1-1 0,1 0 0,0-1 0,0 0-1,1-1 1,30 12 0,-42-19-236,1 0 0,-1 0 0,1-1 0,-1 1 0,1-1 0,-1 0 0,5 0 0,13 2-936,12 11-53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6400,'-16'0'5184,"32"0"-4352,18 0-512,-1 0-32,17 0-192,-1 0 224,1 0-192,0-16-2368,-17 16 1216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5472,'0'-13'1760,"1"10"-1300,4 6-211,-2-1-154,0 0 0,0 1 0,1-1-1,-2 1 1,1 0 0,0 0 0,-1 0 0,1 0-1,-1 1 1,0-1 0,0 1 0,0-1 0,-1 1-1,1 0 1,-1-1 0,0 1 0,1 6 0,15 76 1051,-15-66-894,-1 24-1,1 22 78,2-48-197,7 25 0,2 12 68,-10-36-108,-2-8-26,1 0 0,1 0 0,0 0 0,4 12 0,24 54 611,-30-74-618,0 0 10,0 0 0,0 1 0,0-1-1,0 0 1,1-1 0,2 6 0,-3-8-34,0 1 1,0 0-1,0 0 1,0-1-1,0 1 1,0 0 0,1-1-1,-1 1 1,0-1-1,0 0 1,0 1-1,1-1 1,-1 0-1,0 0 1,0 1-1,0-1 1,1 0-1,1-1 1,-3 2-18,1-1 0,-1 0 0,1 0 1,-1 0-1,1 0 0,-1 0 0,1 0 0,-1 0 0,1 0 0,0 0 1,-1 0-1,1 0 0,-1 0 0,1 0 0,-1-1 0,1 1 0,-1 0 1,0 0-1,1 0 0,-1-1 0,1 1 0,-1 0 0,1-1 1,-1 1-1,0 0 0,1-1 0,-1 1 0,0 0 0,1-1 0,-1 1 1,0-1-1,1 1 0,-1-1 0,0 1 0,0-1 0,7-11 337,22-26 150,17-24 99,-26 24-389,-12 22-136,19-29 0,53-80-159,-73 116 89,0 0-1,17-15 0,-20 20-59,0 0 0,0 0 1,0 0-1,0-1 0,-1 1 0,1-1 0,-1 0 0,0 0 0,-1 0 0,1 0 0,2-8 0,-3-14-541,-2 21-709,-2 6 101,-12 3-822,-3 11 636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300 167 4480,'13'0'1445,"-12"0"-1429,-1 0 0,0 0 0,0 0 0,1 0 0,-1 0 0,0 0 0,0 0 0,1 0 0,-1-1 0,0 1 0,0 0 0,0 0 0,1 0 0,-1 0 0,0 0 0,0 0 0,0-1 0,1 1 0,-1 0 0,0 0 0,0 0 0,0 0 0,0-1 0,0 1 0,0 0 0,1 0 0,-1-1 0,0 1 0,0 0 0,0 0 0,0 0 0,0-1 0,0 1 0,0-1 0,1-1 35,1-2 15,0 1-1,0-1 1,-1 0-1,1 1 0,-1-1 1,0 0-1,0 0 1,0-5-1,2 3 228,24-38 1409,-24 39-1324,-3 4-345,0 0 0,0 0 0,0 1-1,0-1 1,0 0 0,0 1-1,0-1 1,1 0 0,-1 0-1,0 1 1,0-1 0,1 0 0,-1 1-1,1-1 1,2-3 114,1-1 149,-11-3-57,7 8-233,-3-3 255,0 3 145,1 0-356,0 0 1,1-1 0,-1 1 0,0-1 0,0 0 0,0 1 0,1-1-1,-1 0 1,0 0 0,1 0 0,-1 0 0,1 0 0,-1 0-1,-1-3 1,2 4-38,1 0 0,0-1-1,0 1 1,0 0 0,0 0 0,-1-1-1,1 1 1,0 0 0,0 0 0,0 0-1,-1-1 1,1 1 0,0 0 0,-1 0-1,1 0 1,0-1 0,0 1-1,-1 0 1,1 0 0,0 0 0,-1 0-1,1 0 1,0 0 0,-1 0 0,1 0-1,0 0 1,-1 0 0,1 0 0,0 0-1,-1 0 1,1 0 0,0 0-1,0 0 1,-1 1 0,0-1 0,0 0-1,1 0 1,-1 0-1,1 1 1,-1-1 0,0 0-1,1 0 1,-1 0 0,0 0-1,1 0 1,-1 0-1,0 0 1,1 0 0,-1-1-1,1 1 1,-1 0 0,0 0-1,1 0 1,-1-1-1,1 1 1,-1 0 0,0-1-1,-21-10 154,21 10-158,0 1 1,1 0-1,-1-1 1,0 1-1,1 0 1,-1 0-1,0-1 1,1 1-1,-1 0 1,0 0-1,0 0 1,1 0 0,-1 0-1,0 0 1,-80 0 289,54 0-292,23 0-7,1 0 0,-1 0 0,1 1 0,0-1 1,-1 1-1,1 0 0,0 0 0,-1 0 0,-4 3 1,-3 1-30,7-4 68,1 0 0,0 0 0,0 0 0,-1 0 0,1 1 0,0-1 0,0 1 0,0 0 0,1 0 0,-1 0-1,0 0 1,1 1 0,-1-1 0,1 1 0,0 0 0,0-1 0,-3 6 0,-13 17 371,12-18-468,1 0 0,-1 1 0,2 0 0,-1 0 0,1 0 0,0 0 0,0 1-1,-3 16 1,5-7-18,0 0 0,3 21-1,-1-14 54,0-14 24,0 0 0,1 0 0,1 0 0,0 0 0,0 0 0,6 13 0,-6-17 12,1 0-1,1 0 1,-1-1 0,1 1-1,0-1 1,1 0 0,0 0-1,0-1 1,0 1 0,9 7-1,30 20 208,-35-26-175,-5-3-23,0-1 0,0 0 0,0 0 0,0-1 0,6 3 1,19 2 103,-14-5-64,11 4 32,-20-4-56,0-1 0,0 1 0,1-1 0,-1 0 1,0-1-1,1 1 0,-1-1 0,0-1 0,1 1 0,7-2 1,-8 0 2,1 0 1,-1-1 0,0 1 0,1-1 0,-1 0 0,-1-1 0,1 0 0,8-6 0,8-18 119,-14 21-129,-5 4-15,0 0-1,0 0 1,0 0 0,0 0 0,0 0-1,-1-1 1,1 1 0,-1-1-1,0 0 1,0 0 0,0 0-1,-1 0 1,1 0 0,-1 0-1,1-5 1,0-9 18,-1 0-1,-1-21 1,-1 14-17,1 9 50,-2-1 1,0 1-1,-6-21 1,1 4 3,7 33-73,-1-4-19,1 0 1,-1 1-1,0-1 1,0 1-1,-3-6 1,1 5-49,-1-1 0,0 0 1,-7-6-1,2-3 53,7 11 18,1 1 1,-1-1 0,0 1 0,1-1 0,-1 1 0,0 0 0,0-1 0,-1 1 0,1 0 0,-4-2 0,-7-1-24,7-6-6,5 10 9,1 1 0,-1-1 1,1 1-1,-1 0 0,0 0 0,1-1 0,-1 1 1,0 0-1,0 0 0,1 0 0,-1 0 1,0 0-1,1 0 0,-2 0 0,-1 0-1144,6 0-273,11 3-1808,2 10 993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6464,'-50'33'2944,"17"17"-2560,16-17 64,0-16-320,-16 32-96,17 1-64,-18 0-1024,18-17 576,-17 0-1856,-1 1 1312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 4736,'-28'55'1530,"27"-52"-1455,0-1 0,0 1-1,0 0 1,0-1 0,0 1-1,0 0 1,0 3 0,-2 9 19,-1 0 14,2-1 1,0 2-1,-1 26 1,3-33-34,-1 0 0,0 0 1,-5 16-1,3-17 36,2-1 1,-1 1-1,0 14 0,2 11 860,2-27-187,6 1-438,-7-7-336,-1 0 0,0 0 0,0 0 0,0 0-1,0 0 1,0 0 0,0 0 0,0 0 0,0 0 0,1 0 0,-1 0 0,0 0 0,0 0 0,0 0 0,0 0-1,0 0 1,0 0 0,1 0 0,-1 0 0,0 0 0,0 0 0,0 0 0,0 0 0,0 0 0,0 0 0,0 0 0,0 0-1,1 0 1,-1 0 0,0 0 0,0-1 0,0 1 0,0 0 0,0 0 0,0 0 0,0 0 0,0 0 0,0 0 0,0 0-1,1-1 1,0-26 761,-1 27-763,0-24 424,-1 10-171,1 1 0,0-1 1,4-21-1,-4 33-245,17-70 668,-14 61-533,1 0 0,0 1 1,0 0-1,11-18 0,-12 24-114,1 0 1,0 0-1,0 0 0,0 1 1,0-1-1,0 1 0,1 0 1,0 0-1,-1 1 0,1-1 1,0 1-1,6-2 0,10-5 49,-13 5-27,1 1 0,-1 1 0,1-1 0,-1 1 1,1 1-1,0 0 0,-1 0 0,1 0 0,14 2 1,-16-1-200,1-1 1,0 0-1,-1-1 1,1 1 0,12-6-1,-15 5-79,-2 1-124,0 1 1,0-1-1,0 1 1,0-1 0,0 1-1,0 0 1,4 0 0,1 1-1170,9-1-541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7552,'-17'0'3424,"67"0"-2976,-33 0 672,16 0-640,-17 0-320,18-16 224,-1 16-256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6400,'-17'0'2880,"1"33"-2496,16-17 160,0 1-384,-17 16 128,1 17-160,-1-33 0,0 16-64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6816,'0'0'6048,"2"0"-4843,81 0 2272,7 0-2879,-30 0-4321,-47 0 2294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18 6464,'0'-14'2090,"0"11"-255,-2 3-1526,0 0-258,0 0-1,0 1 0,1-1 1,-1 1-1,0-1 0,1 1 1,-1 0-1,1-1 1,-4 3-1,-9 4 172,10-6-180,0 0 0,-1-1 0,1 1 0,-9-1 1,7 0-19,0 0 1,0 0-1,-9 2 1,-82 29 338,80-27-294,5-1-35,1 1 1,-1-1 0,1 2-1,0 0 1,-17 9 0,-8 15 34,19-13 17,3-4 18,2-2 108,-20 20 0,20-14-91,2 0 1,-1 1 0,2 0 0,0 0-1,-9 30 1,13-35-70,2 0 0,-1 0-1,2 0 1,-3 24 0,5-31-28,-1 0 0,1 0 0,1 0 0,-1 0 0,1 0 0,0 0 0,0 0 0,0 0 0,1-1 0,0 1 0,0 0 0,0-1 0,0 1 0,6 7 0,-2-6 93,0 1 1,1-1-1,0 0 0,0 0 1,1-1-1,0 1 1,15 6-1,-5-4-41,0-1 1,34 9-1,-34-11-327,1 0 1,-1-2-1,1-1 0,0 0 1,0-1-1,0-1 0,33-4 1,-3-7-577,-31 10 576,-16 1 131,1 0 0,-1 0 0,0 0 0,0 0 0,1 0 0,-1-1 0,0 1-1,0-1 1,1 1 0,-1-1 0,0 0 0,0 0 0,0 0 0,0 0 0,0 0 0,0 0-1,0-1 1,-1 1 0,1-1 0,0 1 0,-1-1 0,3-2 0,-2 0-225,0 0 0,1 0 0,-2 0 0,1 0 0,2-6 0,-3 4-673,0 0-1,-1 0 1,0-10-1</inkml:trace>
  <inkml:trace contextRef="#ctx0" brushRef="#br0" timeOffset="1">50 267 6656,'-27'0'2144,"26"-1"-2129,1 1 1,0 0-1,0 0 1,0 0-1,0 0 1,0 0-1,0 0 1,-1 0-1,1 0 1,0 0-1,0 0 1,0 0-1,0 0 1,0 0-1,-1 0 1,1 0-1,0 0 1,0 0-1,0 0 1,0 0-1,0 0 1,-1 0-1,1 0 1,0 0-1,0 0 1,0 0-1,0 0 1,0 0-1,0 0 1,-1 0-1,1 0 1,0 0-1,0 0 1,0 1-1,0-1 1,0 0-1,0 0 1,0 0-1,0 0 1,-1 0-1,1 0 1,0 1-1,0-1 1,0 0-1,0 0 1,0 0-1,0 0 1,0 0-1,0 0 1,0 1 0,0-1-1,0 0 1,0 0-1,0 11 481,0-8 219,3-3-203,39 1 600,-4-1-687,45-4 0,-14-7-174,9 6-86,-35-1-61,-15 2-23,36 0 1,-36 5-61,-18 0-19,0-1 0,0 0-1,-1 0 1,1-1 0,13-3 0,-6-2-67,-14 5-64,1-1-1,-1 1 1,0 0 0,0 0-1,1 1 1,6-2-1,-74 2-2643,45-2 613,-12-12 683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34 4640,'0'-28'1504,"0"23"1104,0 8-1963,0-2-577,0 1-1,0-1 1,1 1 0,-1-1-1,1 1 1,-1-1 0,1 1-1,-1-1 1,1 1 0,1 1-1,5 12 538,-5-6-431,0 1-1,-1-1 0,-1 1 0,1 0 0,-2-1 1,1 1-1,-4 13 0,3-16-81,-10 65 409,7-10-336,1-20-32,-12 61 1,-25 30 541,17-61-406,12-36-138,-1 4 14,-1-1-1,-21 42 1,11-36-890,-2-1 0,-37 50 1,60-91 486,-1-1 1,1 1 0,1 0 0,-1 0 0,0 0-1,1 0 1,0 1 0,-1-1 0,1 0-1,0 1 1,1-1 0,-2 7 0,3-8-491,4-4-264,23-12-2828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1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6144,'0'-14'1978,"0"12"300,2 4-1622,0 1-564,0-1 1,-1 0 0,1 0-1,-1 1 1,0-1 0,0 1-1,0-1 1,0 1 0,0-1-1,0 1 1,-1 0 0,0-1 0,1 5-1,-1 44 756,-1-24-631,1 5 20,3 82 289,8-33 98,-5-15-165,5-13-1,-6-6-132,6-11 90,-5-6-91,6-5 209,-12-24-498,1-1 1,-1 1-1,1 0 1,-1 0-1,1-1 1,0 1-1,-1 0 1,1-1-1,0 1 1,0-1-1,-1 1 1,1-1-1,0 1 1,0-1-1,0 1 1,0-1-1,0 0 1,-1 1-1,3-1 1,2-3 256,28-16 0,-21 10-70,-1-1 0,0-1 0,14-16-1,30-43 381,127-177 122,-142 199-721,34-36 173,-69 78-234,0 1 0,-1-1 0,1 0-1,4-9 1,-1 3-190,1-6-351,-9 17 506,0 0-1,0 0 1,0 0 0,0 0 0,0 0 0,-1 1 0,1-1 0,0 0 0,0 0 0,-1 0 0,1 0 0,-1 1 0,0-2 0,-2-3-346,1-2-95,2 7 466,0-1 0,0 1 0,0-1 0,0 1 0,-1 0 0,1-1-1,0 1 1,0-1 0,0 1 0,0 0 0,-1-1 0,1 1 0,0-1 0,0 1 0,0 0 0,-1-1 0,1 1-1,0 0 1,-1 0 0,1-1 0,0 1 0,-1 0 0,1 0 0,0-1 0,-1 1 0,1 0 0,-1 0 0,1 0 0,0 0-1,-1-1 1,1 1 0,-1 0 0,1 0 0,-1 0 0,1 0 0,0 0 0,-1 0 0,1 0 0,-1 0 0,1 0 0,-1 0-1,1 1 1,0-1 0,-1 0 0,1 0 0,-1 0 0,1 0 0,0 1 0,-1-1 0,1 0 0,-1 1 0,-15 13-1613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36 1312,'0'0'18,"0"1"-1,-1-1 1,1 0-1,0 1 1,0-1-1,0 1 1,0-1 0,0 1-1,0-1 1,0 1-1,0-1 1,0 0 0,0 1-1,1-1 1,-1 1-1,0-1 1,0 1-1,0-1 1,0 0 0,1 1-1,-1-1 1,0 0-1,0 1 1,1-1 0,-1 0-1,0 1 1,1 0-1,7-8 305,-5 5-219,-3 1-32,1 1 1,-1-1-1,1 1 0,-1 0 0,1-1 1,-1 1-1,1 0 0,0-1 0,-1 1 1,1 0-1,-1 0 0,1 0 0,0 0 0,-1-1 1,1 1-1,0 0 0,-1 0 0,1 0 1,-1 0-1,1 1 0,0-1 0,-1 0 0,1 0 1,0 0-1,0 1 0,-1-1 67,3 0 582,0-3-246,8-8 123,-11 10-556,1 1-1,0 0 0,-1-1 1,1 1-1,-1 0 0,1-1 0,0 1 1,-1 0-1,1-1 0,0 1 1,-1 0-1,1 0 0,0 0 0,0 0 1,-1 0-1,1 0 0,0 0 1,-1 0-1,1 0 0,0 0 0,-1 0 1,1 0-1,1 1 0,0-1 129,92 0 541,-90 0-703,-1 0 1,1 0 0,-1 0-1,1-1 1,-1 1-1,1-1 1,-1 0 0,0 0-1,6-3 1,7-2-36,-5 4 26,1 1 0,0 0 0,0 1 0,14 1 0,-3 0 214,-20-1-20,-3 2 230,0-1-407,0-1 0,0 1-1,0-1 1,0 1 0,0-1 0,0 0 0,0 1 0,0-1 0,0 1 0,0-1 0,0 1 0,0-1 0,0 0 0,-1 1-1,1-1 1,0 1 0,0-1 0,-1 0 0,1 1 0,0-1 0,0 0 0,-1 1 0,1-1 0,0 0 0,-1 1 0,1-1-1,-1 0 1,1 0 0,0 0 0,-1 1 0,-7 4 264,3 2-73,5-6-194,0-1 0,0 0 1,0 1-1,-1-1 0,1 1 0,0-1 1,0 0-1,-1 1 0,1-1 1,0 0-1,-1 1 0,1-1 0,0 0 1,-1 0-1,1 1 0,0-1 1,-1 0-1,1 0 0,-1 0 1,1 0-1,-1 1 0,1-1 0,0 0 1,-1 0-1,1 0 0,-1 0 1,1 0-1,-1 0 0,1 0 0,-1 0 1,-5 3 157,5-2-169,0 1 0,-1-1-1,1 1 1,0 0 0,0 0 0,0-1-1,0 1 1,1 0 0,-1 0-1,1 0 1,-1 0 0,0 4-1,-1 30-84,2-36 85,0 56 164,0 46 6,1-65-113,-4 106 134,-1-102-100,-6 128 190,10-99-328,-1 95 147,-1-115 26,-12 61 0,12-98-128,-26 113 430,25-113-287,-2 0-1,0 1 1,-1-2-1,0 1 1,0-1-1,-16 21 1,18-27-25,0 0 0,-1-1 0,0 1 0,0-1 0,-1 0 0,1 0 0,-1-1 0,0 1 0,0-1 0,-1-1 0,1 1 0,-1-1 0,0 0 0,0-1 0,-12 4 0,-92 21 192,106-26-501,-1 0 1,0 0-1,-9-1 1,10 0-420,1 0 1,-1 0-1,1 0 1,-9 3-1,11-2 385,0 0-1,0 0 0,0 0 1,0 0-1,0 0 0,1 1 1,-1-1-1,1 0 0,-3 3 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1 831 2720,'5'-5'200,"1"0"1,0 0-1,1 1 1,6-5-1,-8 7-116,0-1 1,-1 0-1,0 0 0,0-1 1,0 1-1,0-1 0,0 0 1,-1 0-1,6-7 0,10-17-158,-10 21 50,-7 5 35,1 0 0,-1 0 0,1-1 0,-1 1 0,0 0 0,3-5 0,17-46 506,6 6-106,-21 26-239,8-39 0,-1 3-74,35-106-130,-45 153 38,-1 0-1,0 1 0,-1-1 1,0 0-1,-1-1 0,1-18 1,-1 16 16,0 1 0,0-1-1,2 1 1,3-14 0,-4 19 13,-1-1 78,0-1 0,0 0 0,-1-16 0,0 12 123,0 12-219,0-1 0,0 0 0,0 1 0,-1-1 0,1 0 0,0 1 0,-1-1 0,1 0 0,-1 1 0,1-1 0,-1 1 0,0-1 1,1 1-1,-1-1 0,0 1 0,0-1 0,0 1 0,0 0 0,-3-2 0,4 2-17,-1 1 2,1-1 1,-1 1-1,1 0 0,-1-1 0,1 1 0,-1 0 1,1-1-1,-1 1 0,0 0 0,1 0 1,-1-1-1,0 1 0,1 0 0,-1 0 0,1 0 1,-1 0-1,0 0 0,1 0 0,-1 0 0,0 0 1,1 0-1,-1 0 0,0 1 0,1-1 1,-2 0-1,2 0 9,-1 0-30,-1 0 0,1 0 0,0 0 0,-1 0-1,1 1 1,-1-1 0,1 0 0,0 0 0,-1 1-1,1-1 1,0 1 0,-1-1 0,1 1 0,0 0-1,0-1 1,-1 1 0,1 0 0,0 0 0,-2 2-1,2-1 32,0 0-1,0 0 0,0 0 0,0 0 0,1 0 0,-1 0 1,1 0-1,-1 5 0,-3 6 176,1-5-127,0-1-1,-1 0 0,0 0 0,0 0 1,0-1-1,-1 1 0,0-1 1,-7 6-1,9-7 10,4-4-73,-1-1 0,0 1-1,0-1 1,0 1 0,0-1 0,0 1 0,-1-1-1,1 0 1,0 1 0,0-1 0,0 1 0,0-1-1,0 1 1,0-1 0,-1 0 0,1 1-1,0-1 1,0 0 0,-1 1 0,1-1 0,0 0-1,-1 1 1,1-1 0,0 0 0,-1 1-1,1-1 1,0 0 0,-1 0 0,1 1 0,-1-1-1,-6 5-45,6-5 48,1 1 1,0-1 0,0 0-1,0 1 1,-1-1 0,1 0-1,0 0 1,0 1-1,0-1 1,0 1 0,0-1-1,0 0 1,0 1 0,0-1-1,0 0 1,0 1-1,0-1 1,0 0 0,0 1-1,0-1 1,0 1-1,0-1 1,0 0 0,0 1-1,0-1 1,0 0 0,1 1-1,-1-1 1,0 0-1,1 1 1,-1 0 0,1-1-1,-1 0 1,1 1 0,0-1-1,-1 1 1,1-1-1,0 0 1,-1 1 0,1-1-1,0 0 1,-1 0 0,1 0-1,0 1 1,-1-1-1,1 0 1,0 0 0,0 0-1,-1 0 1,1 0 0,0-1-1,0 1 1,1 0-1,17-9-93,-6 3-18,15 0-63,-6-5 16,6 6 75,-14-2 31,-13 6 50,1 0 0,-1 0 0,1 1 0,-1-1 0,1 0-1,-1 1 1,1-1 0,0 1 0,-1 0 0,1-1 0,-1 1 0,3 0 0,-3 0 22,0 0 0,1 0-1,-1 0 1,0 0 0,1 0 0,-1 0-1,0-1 1,1 1 0,-1 0-1,0-1 1,0 1 0,0-1 0,1 0-1,-1 1 1,0-1 0,0 0 0,0 0-1,0 1 1,0-1 0,0 0-1,0 0 1,0 0 0,-1 0 0,1 0-1,0 0 1,-1-1 0,1 1 0,0 0-1,-1 0 1,1 0 0,-1-1-1,0 1 1,1 0 0,-1 0 0,0-1-1,0-1 1,0 3-10,0-1-1,0 1 1,0 0 0,0 0-1,0 0 1,0 0 0,0 0-1,0 0 1,0 0 0,0 0 0,0 0-1,0-1 1,0 1 0,0 0-1,0 0 1,0 0 0,0 0-1,0 0 1,0 0 0,0 0-1,0 0 1,0 0 0,0 0-1,0-1 1,0 1 0,0 0-1,0 0 1,0 0 0,0 0-1,0 0 1,0 0 0,-1 0-1,1 0 1,0 0 0,0 0-1,0 0 1,0 0 0,0 0-1,0 0 1,0 0 0,0 0-1,0 0 1,0 0 0,-1 0-1,1 0 1,0 0 0,0 0-1,0 0 1,0 0 0,0 0-1,0 0 1,0 0 0,0 0-1,0 0 1,0 0 0,-1 0-1,1 0 32,-1 0 0,0-1 0,0 1 0,0 0 0,1 0-1,-1 0 1,0-1 0,1 1 0,-1 0 0,0-1-1,1 1 1,-1-1 0,0 1 0,1-1 0,-1 1-1,1-1 1,-1 1 0,1-1 0,-1 0 0,1 1 0,-1-1-1,1 0 1,0 1 0,-1-1 0,1 0 0,-1-1-1,1 1 11,-1 0 0,1-1-1,-1 1 1,0 0-1,0 0 1,0-1-1,0 1 1,0 0 0,0 0-1,0 0 1,0 0-1,0 0 1,-2-1-1,-2 0 79,4 2-114,0-1-1,1 1 1,-1 0 0,0-1 0,1 1-1,-1 0 1,0-1 0,1 1 0,-1-1-1,1 1 1,-1-1 0,1 1 0,-1-1-1,1 1 1,-1-1 0,1 1 0,0-1-1,-1 0 1,1 1 0,0-1 0,-1-1-1,-2-3-8,-7-8-805,-6-5-1306,16 18 2037,-1-1-1,1 1 0,0-1 1,-1 1-1,1 0 0,0-1 1,-1 1-1,1-1 0,0 1 1,0-1-1,0 1 0,0-1 1,-1 1-1,1-1 0,0 0 1,0 1-1,0-1 0,0 1 1,0-1-1,0 1 0,0-1 1,1 1-1,-1-1 0,0 1 1,0-1-1,0 1 0,0-1 1,1 1-1,-1-1 0,1 0 1,0 1-71,-1-1 1,1 1 0,0-1 0,0 1 0,0 0-1,0 0 1,0-1 0,-1 1 0,1 0 0,0 0-1,0 0 1,0 0 0,2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17 266 4736,'-14'0'1530,"11"0"-932,6 0-193,-3 0-378,1 0 1,-1 0-1,1 0 0,-1 0 0,0 0 0,1 0 1,-1 1-1,1-1 0,-1 0 0,1 0 0,-1 0 1,0 0-1,1 0 0,-1 1 0,1-1 0,-1 0 1,0 0-1,1 1 0,-1-1 0,0 0 0,1 0 1,-1 1-1,0-1 0,0 0 0,1 1 0,-1-1 1,1 1-1,7 7 347,-5-7-344,-1 0 0,1 0 0,0-1 0,0 0 0,-1 1 0,1-1 0,0 0-1,0 0 1,2-1 0,15 1 18,3 0-149,79-2 80,-82 1 92,1-1 0,37-10-1,-37 7 14,37-4-1,-43 8-97,-1-1 0,0-1 0,0-1 0,16-5-1,-26 8 21,0-1 0,0 0 0,0 0 0,-1 0-1,1-1 1,-1 0 0,0 1 0,1-1-1,-1 0 1,0 0 0,-1-1 0,1 1 0,-1 0-1,4-6 1,-5 7 3,1-2-5,1 0 0,-1 0 0,0 0 0,0 0 1,-1-1-1,1 1 0,-1-1 0,0 1 0,0-1 0,-1 1 0,1-1 0,-1 0 0,0 1 0,0-1 0,-1 0 0,1 1 0,-1-1 0,0 1 0,0-1 0,-1 1 0,1-1 0,-1 1 0,0 0 0,0 0 0,0 0 0,-5-7 0,3 6 46,0 1-1,0-1 1,0 1-1,0-1 1,-1 1-1,0 0 1,1 1-1,-2-1 1,1 1-1,0 0 1,-1 0-1,1 1 1,-1 0-1,0 0 1,1 0-1,-1 0 1,0 1-1,0 0 1,-8 0-1,11 1-19,0 0 0,0 1 0,-1-1 0,1 1 0,0-1 0,0 1 0,0 0 0,0 1 0,0-1 0,0 0 0,0 1 0,0 0 0,1 0 0,-1-1 0,1 1 0,-1 1 0,1-1 0,0 0 0,-1 1 0,1-1 0,1 1 0,-1 0 0,0-1 0,0 1 0,-1 5 0,0 0 29,0 0 1,0 1 0,1-1 0,0 1 0,1 0 0,0-1 0,-1 15 0,2-17 6,0 0 1,0 1 0,1-1-1,-1 0 1,1 1 0,0-1-1,1 0 1,0 0 0,0 0-1,0 0 1,1 0 0,-1-1-1,1 1 1,1-1 0,7 10-1,-1 1-75,2-1 0,0 0-1,23 22 1,-34-36 3,3 3-13,0 0-1,0 0 1,1-1-1,-1 1 1,1-1-1,-1 0 1,1-1-1,6 3 1,-3 0-327,-6-4 264,-1 0 1,1 0 0,-1 0 0,1 0 0,-1 0 0,1-1 0,0 1 0,-1 0 0,1-1 0,0 0-1,0 1 1,-1-1 0,1 0 0,3 0 0,-1 0-186,0 0 1,0 0-1,0 1 0,8 1 1,4 6-902,-8-16-704,-4 7 1694,-1 0-1,0 1 1,1-1 0,-1 1-1,0 0 1,5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5472,'0'0'4224,"17"16"-3648,-17 18 416,33-18-608,-16 17 576,16 1-544,0-1-832,0 0 192,17 0-1440,-17-16 928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316 316 5728,'-33'0'2592,"16"33"-2240,1-16 928,-1-1-768,-16 18 224,0-1-448,-1 0-96,1 0-128,0 0-192,16-16 64,-16 0-1504,17-1 832,16 1-3552</inkml:trace>
  <inkml:trace contextRef="#ctx0" brushRef="#br0" timeOffset="1">515 1 6464,'-16'16'2944,"16"51"-2560,-17-18 64,17 1-320,0 0 32,-17 33-96,17-33-128,0 16 32,0-16-832,-16 0 480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7808,'0'-16'3520,"33"16"-3040,-16 0-64,-1-17-320,1 17-32,16 0-32,0-16-2240,1 16 1216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34 6656,'-5'-5'913,"1"1"-380,0 0 1,0 0 0,0 1 0,-7-5-1,10 7-459,0 0-1,-1 1 0,1-1 1,-1 1-1,1-1 0,0 1 1,-1-1-1,1 1 0,-1 0 0,1-1 1,-1 1-1,1 0 0,-1 0 1,1 0-1,-1 1 0,1-1 1,-1 0-1,1 0 0,-1 1 1,1-1-1,-3 2 0,0 0-59,1 1-1,-1 0 1,1 0-1,0 0 1,0 0-1,0 0 1,0 0-1,0 1 0,1-1 1,-1 1-1,1 0 1,0 0-1,1 0 1,-1 0-1,1 0 1,-2 6-1,-2 3-140,-1 6-499,0-1 1,1 1 0,-3 24 0,3-9-405,-12 49-447,15-68 1744,0 1 1,1-1-1,2 25 1,0-7 1686,-1-19-1021,0-14-923,0 0 0,0 0 0,0 0 0,0 1 1,0-1-1,0 0 0,0 0 0,0 0 0,0 0 0,0 0 0,0 0 0,0 0 0,0 0 0,0 0 1,0 0-1,0 1 0,0-1 0,0 0 0,0 0 0,0 0 0,0 0 0,0 0 0,0 0 1,0 0-1,0 0 0,0 0 0,0 0 0,0 1 0,0-1 0,0 0 0,0 0 0,0 0 0,0 0 1,-1 0-1,1 0 0,0 0 0,0 0 0,0 0 0,0 0 0,0 0 0,0 0 0,0 0 1,0 0-1,0 0 0,0 0 0,-1 0 0,1 0 0,0 0 0,0 0 0,0 0 0,0 0 0,0 0 1,0 0-1,0 0 0,0 0 0,-1 0 0,-6 0 370,14 0-168,-4 0 12,-2 0-249,1 0 0,-1 0 0,0 0 0,0 0 0,0 0 0,0 0 0,0 0 0,1-1 0,-1 1 0,0 0 0,0-1 0,2 0 0,16-10-205,12 6 86,5-7 80,8 7 54,-27 0 42,27-10-1,-22 7 23,3-2 56,-21 9 11,-1-1 0,1 1 0,-1 0 1,1 0-1,-1 0 0,1 0 1,-1 1-1,1-1 0,5 1 1,-6 0 635,0 0-458,8 0-107,-11 0-190,0 0 1,0 0-1,0 0 1,0 0-1,0 0 1,0 0-1,1 0 1,-1 0-1,0 0 1,0 0-1,0 0 1,0 0-1,0 0 1,0 0-1,0 0 1,0 0 0,0 0-1,0 0 1,1 0-1,-1 0 1,0 0-1,0 0 1,0 0-1,0 0 1,0 0-1,0 0 1,0 0-1,0 0 1,0 0-1,0 0 1,0 0-1,0 0 1,1 1-1,-1-1 1,0 0 0,0 0-1,0 0 1,0 0-1,0 0 1,0 0-1,0 0 1,0 0-1,0 0 1,0 0-1,0 1 1,0-1-1,0 0 1,0 0-1,0 0 1,0 0-1,0 0 1,0 0-1,0 0 1,0 0 0,0 0-1,0 1 1,0 0 7,0 0 0,0 0 1,0 0-1,0 0 0,0 1 0,0-1 1,1 0-1,-1 0 0,0 0 1,1 0-1,-1 0 0,1 0 1,-1 0-1,1 0 0,0 0 1,-1 0-1,1 0 0,0 0 1,0 0-1,0 0 0,0-1 1,-1 1-1,1 0 0,0-1 1,0 1-1,0-1 0,0 1 0,1-1 1,-1 1-1,0-1 0,2 1 1,4 0-386,0 0 0,0 0 0,0-1 0,11-1 0,-1 1-950,-13 0 1179,-1 0 0,0 0 0,0-1 0,1 1 0,-1-1 0,0 1-1,0-1 1,0 0 0,0-1 0,0 1 0,0 0 0,0-1 0,0 0 0,3-3-1,-3 3 48,0 1-1,0-1 0,0 0 1,0 0-1,0 1 0,0 0 1,0 0-1,1 0 0,-1 0 0,0 0 1,1 1-1,5-1 0,-7 1 80,0 0 0,-1 0 0,1-1 0,0 1 0,-1 0 0,1-1 0,0 1-1,-1-1 1,1 0 0,0 1 0,-1-1 0,3-2 0,-2 2 82,-1 0 1,1 0-1,0 0 0,0 0 1,0 0-1,0 1 0,0-1 1,0 1-1,0-1 1,0 1-1,0-1 0,4 1 1,1 0 405,-14 0 29,1 3-113,1 2-161,3-3-124,0-1 1,0 1-1,0 0 1,0 0-1,0 0 1,1 0-1,-1 0 1,1 1-1,-1-1 1,1 0-1,0 1 1,0-1-1,0 1 1,0-1 0,0 1-1,0 4 1,1 40 268,0-47-367,0 1 0,0-1 0,0 0 1,0 0-1,0 1 0,0-1 0,0 0 0,0 0 1,0 0-1,0 1 0,0-1 0,1 0 0,-1 0 1,0 0-1,0 1 0,0-1 0,0 0 1,0 0-1,1 0 0,-1 0 0,0 1 0,0-1 1,0 0-1,1 0 0,-1 0 0,0 0 1,0 0-1,1 0 0,-1 0 0,0 0 0,0 1 1,0-1-1,1 0 0,-1 0 0,6 2-61,-1 0 0,1 0 0,-1 0-1,1 0 1,-1-1 0,1 0-1,0 0 1,0-1 0,7 0 0,103 0-3924,-109 0 3776,-1 0 1,0-1-1,0 0 1,1-1-1,-1 0 1,9-3-1,38-21-1335,-29 14 726,-18 8 642,0 1 1,0-1 0,0-1 0,-1 1-1,0-1 1,0 0 0,0 0 0,0 0-1,4-8 1,0 2-110,-1 1 64,-4 5 169,0 0-1,1-1 0,4-9 0,13-44 991,3 7 304,-19 21 454,-4 15-707,9-20 989,-5 5-75,2 15-731,-8 16-1155,0 0 0,0-1-1,0 1 1,0 0 0,-1 0-1,1 0 1,0 0 0,0 0-1,0 0 1,0-1 0,-1 1-1,1 0 1,0 0 0,0 0-1,0 0 1,-1 0 0,1 0 0,0 0-1,0 0 1,0 0 0,-1 0-1,1 0 1,0 0 0,0 0-1,0 0 1,-1 0 0,1 0-1,0 0 1,0 0 0,0 1-1,-1-1 1,1 0 0,0 0-1,0 0 1,0 0 0,0 0-1,-1 0 1,1 0 0,0 1-1,0-1 1,0 0 0,0 0-1,0 0 1,0 0 0,0 1 0,-1-1-1,1 0 1,0 0 0,0 0-1,0 1 1,0-1 0,0 0-1,0 1 1,-1 1 49,0 1 0,1 0 1,-1-1-1,1 1 0,0 0 0,-1-1 1,1 1-1,0 0 0,1 3 0,-1 13 306,0 73-10,0-86-461,-1 1-1,1-1 1,-1 0 0,-3 7-1,3-7-298,0-1 0,0 1 0,-1 11 0,3-10 143,0 0 0,0 0 0,1 0 1,4 12-1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6720,'-11'11'2170,"11"-11"-2137,-1 1 0,1-1-1,0 0 1,0 0-1,0 0 1,-1 1 0,1-1-1,0 0 1,0 0 0,0 1-1,0-1 1,0 0-1,0 0 1,-1 1 0,1-1-1,0 0 1,0 1-1,0-1 1,0 0 0,0 0-1,0 1 1,0-1 0,0 0-1,0 1 1,0-1-1,0 4 141,0-1 0,-1 1 0,0 0 0,0-1 1,0 1-1,0-1 0,-1 1 0,-2 4 0,3-5 4,0 0 1,1 0 0,-1 0 0,1 0 0,0 0 0,0 1-1,0-1 1,0 4 0,1 0 99,1-2 22,-1-4-283,1 1 24,-1 0-1,1 0 1,0 0-1,0 0 0,0-1 1,0 1-1,1 0 0,-1-1 1,4 2-1,20-12 9,-22 7-112,12-8 2,-14 9 51,0 0 1,0 0 0,-1 0 0,1 0 0,0 0 0,-1 0 0,3-3 0,-4 4 11,1-1 0,-1 1 0,0-1 0,0 1 0,0-1 0,0 1-1,0-1 1,1 1 0,-1-1 0,0 1 0,0-1 0,0 1 0,0-1 0,0 1 0,0-1-1,-1 1 1,1-1 0,0 1 0,0-1 0,0 1 0,0-1 0,-1 1 0,1-1 0,0 1-1,0 0 1,-1-1 0,1 1 0,0-1 0,-1 1 0,1 0 0,0-1 0,-1 1-1,1 0 1,-1-1 0,1 1 1,-1-1-1,1 1 1,0 0-1,0 0 1,-1-1-1,1 1 0,0 0 1,-1 0-1,1-1 1,0 1-1,-1 0 1,1 0-1,0 0 1,-1 0-1,1-1 1,0 1-1,-1 0 1,1 0-1,-1 0 0,1 0 1,0 0-1,-1 0 1,1 0-1,0 0 1,-1 0-1,0 0 1,-3-1 1,1-4 51,-1 0 169,-10 4 727,13 1-905,0 0 1,0 0 0,0 0-1,-1 0 1,1 0 0,0 0-1,0 1 1,0-1 0,-1 0-1,1 1 1,0-1 0,0 1-1,0-1 1,0 1 0,0 0-1,0-1 1,0 1 0,0 0-1,0 0 1,1-1 0,-1 1 0,-1 1-1,-7 1-98,7-3-217,4 0-52,9 0-131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19 250 8320,'-14'-27'2672,"13"26"-2609,1 1 1,-1-1-1,1 0 1,0 1 0,-1-1-1,1 0 1,0 1-1,-1-1 1,1 0-1,0 0 1,0 1 0,0-1-1,0 0 1,0 0-1,0 1 1,0-1-1,0 0 1,0 0 0,0 0-1,0 1 1,0-2-1,1-1 133,-1 3-187,0 0 0,0 0-1,0 0 1,0 0 0,0 0-1,0 0 1,0 0 0,0 0 0,0 0-1,0-1 1,0 1 0,0 0-1,0 0 1,0 0 0,0 0 0,0 0-1,0 0 1,0 0 0,0 0-1,0 0 1,0 0 0,0-1-1,0 1 1,0 0 0,0 0 0,0 0-1,0 0 1,0 0 0,0 0-1,0 0 1,1 0 0,-1 0-1,0 0 1,0 0 0,0 0 0,0 0-1,0 0 1,0 0 0,0 0-1,0-1 1,0 1 0,0 0-1,1 0 1,-1 0 0,0 0 0,0 0-1,0 0 1,0 0 0,0 0-1,0 0 1,0 0 0,0 0-1,0 0 1,0 1 0,1-1 0,-1 0-1,20 0 276,-11 1-229,0-1-1,0 0 0,0-1 0,15-2 0,-17 1-115,5-1-101,1 0-1,-1 1 0,1 0 0,13 0 0,-26 2 156,20 1-662,0-1 0,-1-1 0,1-1 0,-1-1 0,32-9 0,32-21-151,0 0 680,-64 27 373,26-13-1,-40 16-174,-1 1-1,1-1 1,0 0-1,-1-1 1,0 1-1,1-1 1,-1 1-1,-1-1 1,5-6-1,-7 9-40,0 0 0,0 0 0,0-1-1,-1 1 1,1-1 0,0 1 0,-1 0 0,1-1 0,-1 1 0,0-1-1,1 1 1,-1-1 0,0-1 0,0 2-15,0 0-1,0 1 1,0-1-1,0 1 1,-1-1 0,1 1-1,0-1 1,0 1-1,-1-1 1,1 1 0,0-1-1,-1 1 1,1-1-1,0 1 1,-1-1-1,1 1 1,-1 0 0,1-1-1,-1 1 1,1 0-1,-1-1 1,1 1 0,-1 0-1,-3-1-27,0 0-1,1 0 0,-1 1 0,0-1 1,0 1-1,0 0 0,-4 0 1,2 0-30,2 1-56,1-1 1,0 0-1,0 1 0,0-1 0,0 1 0,0 0 0,-1 0 0,2 0 0,-1 1 0,0-1 0,0 1 0,0 0 0,1-1 0,-1 1 0,0 0 1,1 1-1,0-1 0,0 0 0,0 1 0,0-1 0,-3 5 0,-1 4-737,-1 1 0,2-1 1,-8 25-1,4-13 45,5-12 451,1 0 1,0 0-1,-3 19 0,3-10 932,-3 5 1877,4-18-1559,0-1-1,1 1 1,0-1-1,-1 13 1,2 61 3140,0-76-3893,0 0-1,0 0 1,-1 0 0,1-1-1,-1 1 1,0 0 0,0 0 0,0 0-1,-1-1 1,1 1 0,-4 4-1,4-6-91,0 1-15,0-1 1,1 0-1,-1 1 1,0-1-1,1 1 1,0-1 0,-1 1-1,1-1 1,0 0-1,0 1 1,1-1-1,-1 4 1,1 12 13,-1 10-467,0-28 405,0 0 1,0 0 0,0 0 0,0 0 0,0 0 0,0 0 0,0 0 0,0 0 0,0 1 0,0-1-1,0 0 1,0 0 0,0 0 0,0 0 0,0 0 0,0 0 0,0 0 0,0 0 0,0 0-1,0 1 1,0-1 0,0 0 0,1 0 0,-1 0 0,0 0 0,0 0 0,0 0 0,0 0 0,0 0-1,0 0 1,0 0 0,0 0 0,0 0 0,0 0 0,0 0 0,0 1 0,0-1 0,1 0-1,-1 0 1,0 0 0,0 0 0,0 0 0,0 0 0,0 0 0,0 0 0,0 0 0,0 0 0,0 0-1,0 0 1,1 0 0,-1 0 0,0 0 0,0 0 0,0 0 0,0 0 0,0-1 0,67 1-5644,-20 0 3980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34 6880,'-14'-14'2229,"12"8"-1349,-1-5-269,3 11-587,0-1 0,0 1 0,-1 0 0,1 0 0,0 0 0,0 0 0,-1-1 0,1 1 1,0 0-1,0 0 0,-1 0 0,1 0 0,0 0 0,0 0 0,-1 0 0,1 0 0,0 0 1,0 0-1,-1 0 0,1 0 0,0 0 0,0 0 0,-1 0 0,1 0 0,0 0 0,-1 0 1,-2 2 204,0 0 0,0 0 0,0 0 0,0 0 1,-3 3-1,3-3 3,0 1 1,0-1-1,0 0 1,0 0-1,-4 2 1,-6-1 235,10-2-399,1-1 0,-1 1-1,1-1 1,-1 1-1,1 0 1,0 0 0,0 0-1,-1 0 1,1 0 0,0 1-1,0-1 1,0 1 0,-2 1-1,-7 8 137,-11 9-215,21-19 3,0 0 0,0 1-1,0-1 1,0 0 0,0 0 0,0 1 0,0-1 0,1 0-1,-1 1 1,0-1 0,1 0 0,-1 3 0,1-2 2,1-1 1,-1 0 0,1 1 0,-1-1 0,1 1 0,0-1 0,0 0-1,-1 1 1,1-1 0,0 0 0,0 0 0,2 2 0,19 18-426,-11-11-313,-8-8 599,-1 0-1,1 0 1,-1-1 0,1 1-1,0-1 1,-1 0 0,1 1-1,0-1 1,0 0 0,0-1 0,0 1-1,0 0 1,1-1 0,-1 0-1,0 0 1,0 0 0,5 0-1,-1-1 87,-3 2-97,0-1 0,0-1 0,0 1 0,1-1-1,-1 0 1,0 0 0,0 0 0,4-2 0,-6 2 137,0 0 0,0 0 0,0 0 0,0-1 0,-1 1 0,1-1 0,0 1 0,-1-1 0,1 0 0,-1 0 0,1 0 0,-1 0 0,2-4 0,-2 2 25,0 0 0,0 0 0,0 0 0,-1 0 0,0 0 0,0-1 0,-1-6 1,1 4-60,0 6 39,0-1 0,0 0 0,0 1-1,0-1 1,0 0 0,1 1 0,-1-1-1,0 1 1,1-1 0,-1 0 0,1 1-1,0-1 1,0 1 0,-1 0 0,1-1-1,0 1 1,0 0 0,0-1 0,3-1-1,-3 2 39,2-4 173,-4 4-192,1 1 1,0-1 0,0 1 0,0-1-1,0 1 1,0-1 0,0 1-1,0-1 1,0 1 0,0 0-1,0-1 1,1 1 0,-1-1 0,0 1-1,0-1 1,0 1 0,0 0-1,1-1 1,-1 1 0,0-1-1,0 1 1,1 0 0,-1-1 0,0 1-1,1 0 1,-1-1 0,0 1-1,1 0 1,-1 0 0,1-1 0,0 1-1,0 0 24,0 0 0,0 0 0,0 0 0,0 1 0,0-1 0,0 0 0,0 1 0,0-1 0,0 0 0,-1 1 0,1-1 0,0 1 0,2 1 0,7 6 610,17 18 1,-19-18-231,6 6-111,-11-8-70,-3-4-182,0 0 0,1 0 0,0 0 1,-1 0-1,1 0 0,0 0 0,2 3 0,1 4 67,-9-7 74,12-2-163,-7 0-31,1 0 1,-1 0-1,0 0 0,0 0 1,0 0-1,0 0 1,0 0-1,0 0 0,0 0 1,0 0-1,0 0 1,0 0-1,1 0 0,-1 0 1,0 0-1,0 0 0,0 0 1,0 0-1,0 0 1,0 0-1,0 0 0,0 0 1,0 0-1,0 0 1,1 0-1,-1 0 0,0 1 1,0-1-1,0 0 1,0 0-1,0 0 0,0 0 1,0 0-1,0 0 0,0 0 1,0 0-1,0 0 1,0 0-1,0 0 0,0 0 1,0 1-1,0-1 1,0 0-1,0 0 0,0 0 1,0 0-1,0 0 0,0 0 1,0 0-1,0 0 1,0 0-1,0 1 0,0-1 1,0 0-1,0 0 1,0 0-1,0 9 129,0-21-193,3 12-4,-2 0 56,0 0 1,0 0 0,0-1-1,0 1 1,0 0 0,0-1-1,-1 1 1,1-1 0,0 1-1,0-1 1,0 0 0,-1 1-1,1-1 1,0 0 0,0 1-1,-1-1 1,1 0 0,-1 0-1,1 0 1,-1 0 0,1 1-1,-1-1 1,1-2 0,11-14-207,-11 16 210,3-3 18,1-1 0,-1 1 0,1 0 0,6-3 0,-8 5 97,0 1 0,-1 0 0,1 0-1,0 0 1,0 0 0,1 1-1,-1-1 1,0 1 0,0 0 0,4 0-1,40 0 908,-46 0-938,1 0-1,0 0 0,0 0 1,-1 0-1,1 0 0,0 1 1,-1-1-1,1 1 0,0-1 1,-1 1-1,1 0 0,0-1 1,-1 1-1,0 0 0,1 0 1,2 2-1,5 3 70,14 6 94,-18-11-232,0 1-1,-1 0 1,1 0 0,-1 0 0,0 1 0,0 0 0,5 4 0,8 9-81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 7648,'-17'-33'3456,"34"33"-3008,-34 17 672,0 16-448,17 17-384,-16-1-352,-17 18 0,16-1-1536,0 1 864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2:1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67 359 5152,'-39'-19'2309,"17"8"-1712,17 8 913,5 1-438,0-10-112,0 12-951,0 0 0,-1 0 0,1 0 0,0 0 0,0 0 0,0 0 0,0 0 0,0 0 0,0 0 0,0 0 0,0-1 1,0 1-1,0 0 0,0 0 0,0 0 0,0 0 0,0 0 0,0 0 0,0 0 0,1 0 0,-1 0 0,0-1 0,0 1 0,0 0 1,0 0-1,0 0 0,0 0 0,0 0 0,0 0 0,0 0 0,0 0 0,0 0 0,0 0 0,0 0 0,0 0 0,0 0 0,1 0 1,-1 0-1,0 0 0,0 0 0,0-1 0,0 1 0,0 0 0,0 0 0,0 0 0,0 0 0,0 0 0,1 0 0,-1 0 0,0 0 1,0 0-1,0 0 0,0 1 0,0-1 0,0 0 0,0 0 0,9 0 131,-1 0-103,0 0 0,0-1 0,9-1 0,33-9-26,14 5-59,-1-5-166,-45 9 154,20-4-50,89-38-173,-103 37 294,26-11 0,-42 14-7,0 0 0,-1 0-1,0 0 1,0-1 0,0 0-1,10-11 1,-5 4 149,0-1 0,-2 0 0,1 0 1,-2-1-1,0-1 0,9-18 0,-17 29-70,0 1 0,-1-1 1,1 1-1,-1-1 0,1 1 0,-1-1 1,0 0-1,-1-6 0,1 10-74,0-1 0,0 1 1,0 0-1,0-1 0,0 1 0,0 0 0,0-1 1,-1 1-1,1 0 0,0-1 0,0 1 1,0 0-1,0 0 0,-1-1 0,1 1 0,0 0 1,0 0-1,0-1 0,-1 1 0,1 0 0,0 0 1,0-1-1,-1 1 0,1 0 0,0 0 1,-1 0-1,1 0 0,-1 0 2,0 0-1,1 0 1,-1 1 0,1-1 0,-1 1-1,1-1 1,-1 0 0,1 1-1,-1-1 1,1 1 0,-1-1 0,1 1-1,0 0 1,-1-1 0,1 1-1,0-1 1,-1 1 0,1 0 0,0 0-1,-4 7 47,1 1 0,0 0 0,1 0 0,0 0 0,0 0 0,1 0 0,0 1 0,1 13 0,-5 31 204,-6-4-85,6 0 10,-2-13 36,-14 39-1,20-72-228,0 0 1,0-1 0,1 1-1,-1 0 1,1 0-1,0 0 1,0 0 0,1 5-1,-1 1 49,0 7 283,0-17-320,1 0 0,-1 0 1,0 0-1,0 0 0,0 0 0,0 0 0,0 0 0,0 0 1,0 1-1,0-1 0,0 0 0,0 0 0,0 0 0,0 0 0,0 0 1,0 0-1,0 0 0,0 0 0,0 0 0,0 1 0,-1-1 0,1 0 1,0 0-1,0 0 0,0 0 0,0 0 0,0 0 0,0 0 0,0 0 1,0 0-1,0 0 0,0 0 0,0 0 0,0 0 0,0 0 0,0 1 1,-1-1-1,1 0 0,0 0 0,0 0 0,0 0 0,0 0 0,0 0 1,0 0-1,0 0 0,0 0 0,0 0 0,0 0 0,-1 0 1,1 0-1,0 0 0,0 0 0,0 0 0,0 0 0,0 0 0,0-1 1,-1 1 5,1 0 0,-1 0 0,1 0 0,-1 0 1,1 0-1,-1 0 0,1 1 0,-1-1 1,0 0-1,1 0 0,-1 0 0,1 0 1,0 1-1,-1-1 0,1 0 0,-1 0 1,1 1-1,-1-1 0,1 0 0,0 1 1,-1-1-1,1 0 0,-1 1 0,1-1 1,0 1-1,0-1 0,-1 1 0,1-1 1,0 0-1,0 1 0,-1-1 0,1 1 1,0-1-1,0 1 0,0-1 0,0 2 0,0-3-33,0 1-1,0-1 1,0 0-1,0 1 0,0-1 1,1 1-1,-1 0 0,0-1 1,0 1-1,1-1 1,-1 1-1,0-1 0,0 1 1,1-1-1,-1 1 0,1 0 1,-1-1-1,0 1 1,1 0-1,-1-1 0,1 1 1,-1 0-1,0 0 0,1-1 1,-1 1-1,1 0 0,-1 0 1,1 0-1,-1 0 1,1-1-1,-1 1 0,1 0 1,0 0-1,-1 0 0,1 0 1,0 0-1,4-2-542,-2-2 468,1 1 0,-1-1 0,-1 0 1,1 0-1,-1 0 0,1 0 0,-1 0 0,0-1 0,-1 1 1,1-1-1,1-5 0,0-2-117,-1 7 141,1 0 0,-1 0 0,0 0 0,1 0 0,0 0 0,5-5 0,-7 8 73,1 0 1,0 1-1,0-1 1,-1 0-1,1 0 1,0 1-1,1-1 1,-1 1-1,0 0 1,0 0-1,1-1 1,-1 1-1,0 1 1,1-1-1,-1 0 1,1 1 0,-1-1-1,4 1 1,-3 0 35,-1-1 23,0 1 0,0 0 0,0 0 1,0 0-1,0 0 0,0 0 1,0 1-1,0-1 0,0 1 0,2 0 1,2 13 302,-3-8-209,0 1-29,0-1 0,1 1 0,0-1 0,0 0-1,5 6 1,-6-9-94,-1 0 0,0 0 0,0 0 0,0 0 0,2 4 0,-4-4-13,1-1 1,0-1-1,0 1 0,0 0 1,1 0-1,-1 0 0,0 0 1,1-1-1,-1 1 0,1-1 1,-1 1-1,4 1 1,0 0 5,0 0 0,0-1 0,0 0 1,1 0-1,-1 0 0,1 0 0,0-1 1,-1 0-1,1 0 0,6-1 1,8 1-93,-10-1-38,1 1-1,-1-1 0,0-1 0,0 0 0,1 0 0,-1-1 0,0-1 1,0 1-1,11-6 0,-15 5 78,0 0 0,0-1-1,0 1 1,-1-1 0,0 0 0,7-7 0,-10 9 32,0-1 1,0 0 0,0 1-1,0-1 1,-1 0-1,1 0 1,-1 0-1,1 0 1,-1 0-1,0-1 1,-1 1-1,1 0 1,0 0-1,-1-1 1,0-5-1,1-5 21,-1 10-7,1 1 0,-1-1 0,0 1 0,0-1 0,0 1 0,-1-1 0,1 1 0,-1-1 0,1 1-1,-1 0 1,-1-1 0,1 1 0,0 0 0,-1 0 0,1 0 0,-1 0 0,0 0 0,-2-3 0,-10-11 330,11 11-223,3 5-113,0 1 1,0-1-1,0 1 1,0 0-1,0-1 1,0 1 0,0-1-1,-1 1 1,1 0-1,0-1 1,0 1-1,0-1 1,-1 1 0,1 0-1,0-1 1,0 1-1,-1 0 1,1-1-1,0 1 1,-1 0 0,1 0-1,0-1 1,-1 1-1,1 0 1,0 0-1,-1 0 1,1-1 0,-1 1-1,1 0 1,-1 0-1,1 0 1,0 0-1,-1 0 1,1 0 0,-1 0-1,1 0 1,0 0-1,-1 0 1,1 0-1,-1 0 1,1 0-1,-1 0 1,1 0 0,0 0-1,-1 1 1,1-1-1,-1 0 1,1 0-1,0 0 1,-1 1 0,0-1-1,-1 2 10,0 0-1,0 0 0,0 0 0,0 0 1,0 0-1,1 0 0,-1 0 1,0 0-1,1 1 0,0-1 1,0 1-1,-1-1 0,0 6 1,0-3-33,0 1 1,1 0 0,-1 0 0,1 0 0,0 7 0,2-8 13,-1 0 0,1 0 1,1 0-1,-1 0 0,1-1 1,-1 1-1,1 0 0,1-1 1,-1 1-1,0-1 1,1 0-1,0 0 0,0 0 1,6 5-1,-5-4-100,1-1 0,-1 1 1,1-1-1,0 0 0,1 0 0,-1-1 0,0 0 0,1 0 1,0 0-1,8 2 0,-8-4-52,-1 0 0,1 0 0,10-1 1,-10 0-34,0 0 0,0 0 0,9 3 0,-3 0-2,-10-2 163,-1-1 0,1 1 0,-1-1 0,1 1-1,-1-1 1,1 0 0,0 1 0,-1-1-1,1 0 1,-1 0 0,1 0 0,0-1 0,-1 1-1,1 0 1,-1-1 0,1 1 0,-1-1 0,1 1-1,-1-1 1,1 1 0,-1-1 0,1 0 0,-1 0-1,0 0 1,2-1 0,12-8 28,-1 0 1,20-20-1,-25 22 73,-6 5-31,1 0-1,-1-1 1,0 1-1,0-1 1,3-4-1,-1-4 390,-4 10-338,0-1 1,0 1-1,1 0 1,-1 0-1,0 0 1,4-4 0,-3 4 530,-2 13-33,-1-7-531,1 0 1,0 0-1,0-1 0,0 1 1,1 0-1,-1 0 0,1 0 1,1 3-1,-2-6-65,5 8 48,0 1 0,0-1 0,8 10 0,-13-19-57,1 0 0,-1 1 0,1-1 0,0 1 1,-1-1-1,1 0 0,0 1 0,-1-1 0,1 0 0,0 0 1,-1 0-1,1 1 0,0-1 0,-1 0 0,1 0 0,0 0 1,0 0-1,-1 0 0,1 0 0,0 0 0,-1-1 0,1 1 1,0 0-1,2-1-56,8 2-128,-8-1 101,0 1-1,0-1 0,0 0 1,0 0-1,0 0 1,0-1-1,0 1 1,-1-1-1,1 1 0,4-2 1,-1-10-281,5 7 165,-6-9 64,0 6 98,-4 6 34,0 1-1,0-1 0,0 1 0,0-1 1,0 1-1,-1-1 0,1 0 0,0 1 0,-1-1 1,0 0-1,1 0 0,-1 1 0,0-3 1,0 2 9,0 0 0,0 1 1,1-1-1,-1 0 0,0 0 1,1 1-1,0-1 0,-1 0 1,1 1-1,0-1 0,0 1 1,-1-1-1,1 1 0,1-1 1,-1 1-1,0 0 0,2-3 1,-3 4-2,1-1 0,-1 1 0,1-1 1,-1 1-1,0-1 0,1 1 0,-1-1 1,0 1-1,0-1 0,0 0 0,1 1 1,-1-1-1,0 0 0,0 1 0,0-1 1,0 1-1,0-1 0,0 0 0,0 1 1,0-1-1,0 0 0,0 1 1,0-1-1,-1 0 0,1 0 0,0 1-16,0 0 28,0 1-1,0 0 1,0-1 0,0 1-1,0 0 1,0-1-1,0 1 1,1-1 0,-1 1-1,0-1 1,0 1-1,1 0 1,-1-1-1,0 1 1,1-1 0,-1 1-1,0-1 1,1 0-1,-1 1 1,1-1 0,-1 1-1,1-1 1,0 1-1,0-1 18,0 1-1,-1-1 0,1 1 1,-1-1-1,1 1 0,0-1 0,-1 1 1,1 0-1,-1-1 0,1 1 1,-1-1-1,0 1 0,1 0 0,-1 0 1,0-1-1,1 1 0,-1 0 1,0 0-1,0-1 0,0 1 0,0 0 1,0 0-1,0 0 0,0 0 1,-1 16 367,1-12-330,-1-1 0,1 1 0,0 0 0,0-1 0,1 1-1,-1-1 1,1 1 0,2 8 0,1-8-9,-1 0-1,1-1 1,1 1 0,4 4 0,-6-7-45,-3-1-1,1-1 0,-1 0 0,1 1 0,0-1 0,-1 1 0,1-1 0,0 0 0,-1 0-1,1 1 1,0-1 0,-1 0 0,1 0 0,0 0 0,-1 0 0,1 0 0,0 0 0,0 0 0,-1 0 0,1 0 0,0 0 0,-1 0 0,1 0 0,0-1 0,2 1 18,13 0 57,-7 0-151,0 1 1,-1-2-1,17-2 1,-15 1-64,1-1 0,-1-1 0,0 1 1,1-2-1,-2 1 0,13-8 0,-3-6 25,-13 12 62,-1 0 0,1 1-1,10-7 1,-5 5-25,-8 6 59,0-1 1,0 1-1,0-1 1,0 0-1,0 0 0,-1 0 1,1 0-1,-1 0 1,0-1-1,4-4 1,-1-4 369,-4 10-296,-1 0 0,0 0 0,1-1-1,-1 1 1,1 0 0,-1 0 0,1 0 0,0 0 0,-1 0 0,1 0 0,0 0 0,0 0 0,0 0 0,0 0 0,0 0 0,0 1 0,0-1 0,0 0 0,0 1 0,0-1-1,0 1 1,0-1 0,1 1 0,-1-1 0,0 1 0,0 0 0,0 0 0,1-1 0,-1 1 0,0 0 0,2 0 0,-3 3 379,0 1-245,1-1-134,-1-1-1,0 1 0,0-1 0,0 1 1,-1-1-1,1 1 0,-1-1 1,0 5-1,-27 42-20,27-45-17,0 0-1,0-1 0,1 1 0,-1 0 0,1 0 0,0-1 0,0 1 0,1 5 0,-1 0-38,0-9 10,0 0 0,0 0-1,0 0 1,0 0 0,0 0-1,0 0 1,0 0 0,0 0-1,0 0 1,0 0 0,0 1-1,0-1 1,0 0 0,0 0 0,0 0-1,0 0 1,0 0 0,0 0-1,0 0 1,0 0 0,0 0-1,0 0 1,0 1 0,0-1-1,0 0 1,0 0 0,0 0 0,0 0-1,1 0 1,-1 0 0,0 0-1,0 0 1,0 0 0,0 0-1,0 0 1,0 0 0,0 0 0,0 0-1,0 0 1,0 0 0,0 0-1,1 0 1,-1 1 0,0-1-1,0 0 1,0 0 0,0 0-1,0 0 1,0 0 0,0 0 0,0-1-1,0 1 1,0 0 0,1 0-1,-1 0 1,0 0 0,64 0-1228,-63 0 1192,1 0 0,0 0 0,0 0 1,0-1-1,0 1 0,-1-1 0,1 0 0,0 1 1,0-1-1,-1 0 0,1 0 0,1-1 0,-1 1 11,-1 0 0,1 0 0,0 0 0,0 0 0,-1 1 0,1-1 0,0 0-1,0 1 1,0-1 0,-1 1 0,1 0 0,2 0 0,46 0 1282,-49 0-1217,0 0 0,-1 0 0,1 0 0,0 0 0,-1 0 0,1 0 0,0 0 0,0 0 0,-1 0 0,1 1 0,0-1 0,-1 0 0,1 0 0,0 1 0,-1-1 0,1 1-1,-1-1 1,1 0 0,0 1 0,-1-1 0,1 1 0,-1-1 0,0 1 0,1 0 0,0 0 0,-1 0-13,1-1-1,-1 1 1,0-1 0,1 1 0,-1-1-1,1 1 1,-1-1 0,1 1-1,0-1 1,-1 1 0,1-1 0,-1 0-1,1 1 1,0-1 0,-1 0-1,1 1 1,0-1 0,-1 0-1,1 0 1,0 0 0,0 0 0,-1 0-1,1 0 1,0 0 0,0 0-1,17 0-190,3 0-5087,7 0 2823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76 267 3072,'-49'0'1536,"35"0"-1509,11 0 325,0 0 64,-4 0 322,23 0 399,28 0 363,-25 0-1513,4 0 14,26-3 1,-37 1 34,178-10 482,-32 9 101,36-8-235,-48 6-289,222-9 7,176-5 128,-97 5-140,-407 12-84,266-10 31,48 6 16,340-27-74,-365 5 0,1 9 63,135-20-3,-172 12-3,42 10 39,-42 17-97,-261 2-24,-30-1 3,0 0 1,0-1-1,0 1 0,0 0 0,0 0 0,0 0 0,-1 1 1,1-1-1,0 0 0,2 4 0,-2-4 37,7 10-788,-11-8-302,-7-2-635,-7-1-231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167 332 3904,'14'-14'1253,"-11"11"-496,0 3-442,2 1-265,12-3 535,-16 2-564,-1 0 0,1-1-1,-1 1 1,1 0 0,-1 0 0,1-1 0,-1 1-1,0 0 1,1-1 0,-1 1 0,0 0 0,1-1-1,-1 1 1,0 0 0,1-1 0,-1 1 0,0-1-1,0 1 1,1-1 0,-1 1 0,0-1-1,0 1 1,0-1 0,0 1 0,0-1 0,0 1-1,0-1 1,0 1 0,0-1 0,0 1-12,0-1 1,0 1-1,0 0 1,0 0-1,0 0 1,0 0 0,0 0-1,0 0 1,0 0-1,0 0 1,0 0-1,0 0 1,0-1-1,0 1 1,0 0-1,0 0 1,0 0 0,0 0-1,0 0 1,0 0-1,0 0 1,0 0-1,0 0 1,0 0-1,0-1 1,0 1-1,0 0 1,1 0 0,-1 0-1,0 0 1,0 0-1,0 0 1,0 0-1,0 0 1,0 0-1,0 0 1,0 0-1,0 0 1,0 0 0,0 0-1,1 0 1,-1 0-1,0 0 1,0 0-1,0 0 1,0 0-1,0 0 1,0 0-1,0 0 1,0 0 0,0 0-1,0 0 1,1 0-1,-1 0 1,0 0-1,0 0 1,1 0 13,0-1 1,-1 1-1,1 0 0,0 0 1,0-1-1,-1 1 0,1-1 1,0 1-1,-1 0 1,1-1-1,0 0 0,-1 1 1,1-1-1,-1 1 0,1-1 1,-1 0-1,1 1 1,-1-1-1,1 0 0,-1 1 1,0-1-1,1 0 0,-1 0 1,0 1-1,0-1 1,0 0-1,1 0 0,-1 0 1,0 0-1,0 1 0,0-1 1,0-1-1,0-41 846,-1 21-381,1 15-438,-1 1 0,0-1 1,0 1-1,0-1 0,-5-10 1,-4-19 143,7 20-60,-10-31 329,10 37-356,1 4-50,0 0 1,0 0-1,0 0 1,-4-6-1,5 11-50,1 0 0,-1 0 0,0-1-1,0 1 1,0 0 0,0 0-1,0 0 1,0 0 0,-1 0 0,1 0-1,0 0 1,0 1 0,-1-1 0,1 0-1,0 1 1,-1-1 0,1 1 0,-1-1-1,1 1 1,-1 0 0,1-1 0,-3 1-1,-10 0 144,11 0-92,0 3-207,2-1 137,-1 0 0,1 0 0,-1 0 0,1 1 0,0-1 0,0 1 1,0-1-1,0 1 0,0-1 0,1 1 0,-1-1 0,1 1 0,0-1 0,-1 1 0,1 0 0,1 2 0,1 1 60,9 5-48,-10-11-10,0 1-1,-1-1 0,1 0 1,-1 1-1,1-1 0,0 0 1,-1 1-1,1-1 0,0 0 1,-1 0-1,1 1 0,0-1 1,-1 0-1,1 0 0,0 0 1,0 0-1,-1 0 1,1 0-1,0 0 0,-1 0 1,1 0-1,0-1 0,0 1 1,2-1-60,4 2-106,-6-1 129,1 0-1,0 0 1,-1 0 0,1 0 0,0 0 0,0 0 0,-1 0 0,1-1 0,0 1 0,0-1 0,2 0 0,0-5-136,-4 5 176,0 1 1,0-1-1,0 1 1,0 0-1,1-1 1,-1 1-1,0 0 1,0-1-1,0 1 1,1 0-1,-1-1 1,0 1-1,0 0 1,1-1-1,-1 1 1,0 0-1,1 0 1,-1-1-1,0 1 1,1 0-1,-1 0 1,0 0-1,1-1 1,-1 1-1,1 0 1,-1 0-1,0 0 1,1 0-1,-1 0 1,1 0-1,-1 0 1,0 0-1,1 0 1,-1 0-1,1 0 1,-1 0-1,0 0 1,1 0-1,-1 0 1,1 1-1,-1-1 1,0 0-1,1 0 1,-1 0-1,0 1 1,1-1-1,-1 0 1,1 1-1,12 10-270,-12-11 274,-1 1 0,1 0-1,-1-1 1,1 1 0,-1 0 0,0 0 0,1-1-1,-1 1 1,0 0 0,0 0 0,1-1 0,-1 1-1,0 0 1,0 0 0,0 0 0,0-1 0,0 1-1,0 0 1,0 0 0,-1 0 0,1 0-1,-1 7 27,2 28 68,-5 94 293,-23 144-80,23-113-143,5-107-77,-1-42-32,-1 0 1,-1 0-1,0 0 0,-5 17 0,5-20 2,0 5 137,1-11-152,1-1 0,0 1-1,-1-1 1,0 0 0,1 1-1,-1-1 1,0 0 0,-2 4-1,2-5 0,0 0-1,0 0 0,0 0 1,0 0-1,-1 0 0,1 0 0,0-1 1,0 1-1,0-1 0,-1 1 1,1-1-1,0 1 0,-1-1 0,1 1 1,-1-1-1,1 0 0,0 0 0,-1 0 1,1 0-1,-3 0 0,2 0-2,-1 0 0,0 0 0,0 0 0,0-1-1,0 1 1,0-1 0,0 0 0,1 0 0,-6-2-1,4 1-33,0-1 1,1 0-1,-1 0 0,1 0 0,-1-1 0,1 1 0,-5-8 1,-1-2 20,1-2 1,0 1-1,1-1 1,1 0-1,0 0 1,1 0-1,1-1 1,-4-26-1,6 25-17,1 1 0,1-1-1,0 0 1,1 1 0,1-1 0,0 1-1,1 0 1,6-18 0,-4 20-28,-3 5-1,1 0 1,0 0 0,1 0-1,0 1 1,0-1 0,7-7-1,-2 5-288,0 0-1,1 1 0,0 1 1,0-1-1,1 2 0,0-1 1,19-9-1,17-13-956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5152,'-33'0'2336,"0"16"-2048,16 1 480,0 0-480,-16 32 384,17 18-384,-34-1 64,33 17-224,-16 0-128,16-16-32,1-1 96,-1 0-32,17-32 192,0 15-128,0 1-1568,17-17 768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17 415 4576,'-13'28'1450,"12"-27"-1411,1-1 0,0 1 0,-1-1 0,1 1-1,0 0 1,-1 0 0,1-1 0,0 1-1,0 0 1,0-1 0,0 1 0,0 0-1,0 0 1,0 0 0,0 79 1897,0-78-1896,0 0 1,1 0-1,-1 0 1,1 0-1,0-1 1,-1 1-1,1 0 1,0 0 0,0-1-1,0 1 1,0-1-1,0 1 1,0 0-1,3 1 1,-2 2 87,-2-4-125,0-1 1,0 1 0,0-1-1,0 0 1,0 1 0,0-1 0,0 1-1,0-1 1,0 0 0,0 1-1,0-1 1,0 1 0,0-1-1,0 0 1,1 1 0,-1-1-1,0 0 1,0 1 0,0-1 0,0 1-1,1-1 1,-1 0 0,0 0-1,0 1 1,1-1 0,-1 0-1,0 1 1,1-1 0,-1 0-1,0 0 1,1 1 0,-1-1-1,0 0 1,1 0 0,-1 0 0,1 0-1,-1 0 1,0 0 0,1 1-1,-1-1 1,0 0 0,1 0-1,-1 0 1,1 0 0,-1 0-1,1 0 1,-1 0 0,0-1-1,1 1 1,1-1 45,0 1 0,0-1 0,0 0 0,0 0-1,-1 0 1,1 0 0,0-1 0,2-2 0,-1-1 217,-3 4-259,0 1 0,0 0 0,0-1 0,0 1 0,0-1 0,0 1 0,0-1 0,0 1 0,0 0 0,0-1 0,0 1 0,0-1 0,1 1 0,-1 0 0,0-1 0,0 1 0,0-1 0,1 1 1,-1 0-1,0-1 0,1 1 0,-1 0 0,0 0 0,1-1 0,-1 1 0,0 0 0,1-1 0,7-7 90,-7 6-92,-1 1 1,1 0 0,-1-1-1,0 1 1,0 0-1,1-1 1,-1 1 0,0 0-1,-1-4 1,1 2 13,0 0 0,0-1 0,0 1 0,1 0 0,-1-1 0,1 1 0,1-4 0,9-19 298,-6 18-190,-2 1 0,6-16 0,-6 10 14,-3 9-84,1 0-1,0 0 1,1 0 0,-1 0-1,1 1 1,-1-1 0,1 0-1,4-5 1,1-2 18,-6 7-60,1 1 0,0-1 0,0 1 0,1 0 0,-1 0 0,1 0 0,-1 0 0,1 1 0,0-1 0,3-2 0,22-11 65,-9-1-37</inkml:trace>
  <inkml:trace contextRef="#ctx0" brushRef="#br0" timeOffset="1">233 0 5728,'0'0'2944,"17"0"-2784,-1 0-160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4800,'0'0'2176,"-16"17"-1888,16 0 1056,16-17-800,-16 16 192,0 1-224,0-1-448,-16 1 256,-1 0-1600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6400,'-28'27'2058,"14"-16"-1258,8-7-773,-3 2 202,1-1 0,0 1-1,0 0 1,0 1-1,1 0 1,0 0 0,-6 9-1,5-4 21,3-4-39,1-1 1,-10 10-1,14-16-196,-1-1-1,1 1 0,-1-1 1,1 1-1,0-1 0,-1 1 0,1 0 1,0-1-1,0 1 0,0-1 1,-1 1-1,1 0 0,0-1 1,0 1-1,0 0 0,0-1 1,0 1-1,0-1 0,0 1 1,0 0-1,0-1 0,0 1 1,0 0-1,1-1 0,-1 2 0,0-2 15,0 1-13,0-1 0,0 1 0,0 0 1,0-1-1,0 1 0,0 0 0,0-1 0,0 1 1,0 0-1,0-1 0,1 1 0,-1 0 1,0-1-1,0 1 0,1-1 0,-1 1 1,1 1-1,8-5 119,-7 2-104,0 0 0,0 0 1,0 0-1,0 0 0,0 1 0,0-1 0,0 1 0,0-1 0,4 1 0,-5 0-27,0 0-1,0 0 1,1 0 0,-1 0 0,0-1-1,0 1 1,0 0 0,0 0 0,0-1-1,0 1 1,0-1 0,0 1 0,0-1 0,-1 1-1,1-1 1,0 1 0,1-2 0,8-15-56,-6 7 40,-1 5 14,0-2-26,1 0 0,-1 1 0,1 0 0,0 0 0,6-6 0,1 0-114,-7 7 18,0 1 0,0 0-1,0 1 1,0-1 0,1 1 0,-1-1-1,1 1 1,0 1 0,0-1 0,9-3 0,17-8-759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6464,'0'0'6554,"2"0"-5316,106 0 1364,-99-1-2610,0 0 0,0 0 0,12-3 0,-12 2-324,0 0 0,0 1 0,13-1 0,15 2-2169,-38 0 2438,1 0 0,-1 0-1,1 0 1,-1 0 0,1 1 0,-1-1 0,1 0-1,0 0 1,-1 1 0,1-1 0,-1 0 0,1 1-1,0-1 1,-1 0 0,1 1 0,0-1-1,-1 0 1,1 1 0,-1 0 0,1-1 7,0 1-1,-1-1 1,1 1-1,-1 0 1,1-1 0,0 0-1,-1 1 1,1-1 0,-1 1-1,0-1 1,1 1-1,-1-1 1,1 0 0,-1 0-1,0 1 1,1-1 0,-1 0-1,1 0 1,-1 0-1,-1 1 1,-3 1-531,4-1 489,-1 1-1,0-1 1,0 0-1,0 0 1,0 0-1,0 0 1,0 0-1,0-1 1,0 1-1,0-1 1,0 1-1,0-1 1,-1 0-1,1 1 1,0-1-1,-2-1 1,3 2 93,1-1-1,0 0 1,0 0 0,0 0 0,-1 0 0,1 0 0,0 0-1,0 1 1,0-1 0,0 0 0,0 0 0,-1 0-1,1 0 1,0 1 0,0-1 0,0 0 0,0 0 0,0 0-1,0 1 1,0-1 0,0 0 0,0 0 0,0 1 0,0-1-1,0 0 1,0 0 0,0 0 0,0 1 0,0-1 0,0 0-1,0 0 1,0 0 0,0 1 0,0-1 0,0 0-1,0 1 5,0-1 0,1 0-1,-1 0 1,0 0 0,0 1-1,0-1 1,0 0 0,0 0-1,0 0 1,0 1 0,0-1-1,0 0 1,0 0 0,0 1-1,0-1 1,0 0 0,0 0-1,0 0 1,0 1 0,-1-1-1,1 0 1,0 0 0,0 0-1,0 1 1,0-1 0,0 0-1,0 0 1,-1 0-1,1 0 1,0 1 0,0-1-1,0 0 1,0 0 0,-1 0-1,1 0 1,-1 0 18,1 0 0,0 0-1,-1 0 1,1 0 0,-1 1-1,1-1 1,-1 0 0,1 0 0,-1 0-1,1 0 1,-1 1 0,1-1-1,0 0 1,-1 0 0,1 1 0,0-1-1,-1 0 1,1 1 0,0-1-1,-1 0 1,1 1 0,0-1 0,-1 1-1,1-1 1,0 0 0,0 1-1,0-1 1,-1 1 0,1-1 0,0 1-1,0-1 1,0 1 0,-1 22 1203,-1 2-379,-2-9-605,2-8-27,0 1 0,1-1 0,0 1-1,0 10 1,0-2 212,-5 30-1,3-28 10,-1 36 1,5-34-151,-1-12-100,1 1-1,-2 0 1,1 0 0,-3 13-1,-20 71 1784,22-89-1827,0 0 1,0 0 0,1 0-1,0 7 1,0-3 294,0-8-412,0-1 0,1 1-1,-1-1 1,0 1 0,0-1-1,0 0 1,0 1 0,0-1-1,0 1 1,0-1 0,-1 1-1,1-1 1,0 0 0,0 1-1,0-1 1,0 1 0,0-1-1,-1 0 1,1 1 0,0-1-1,0 1 1,-1-1 0,1 0-1,0 1 1,-1-1 0,1 0-1,0 0 1,-1 1 0,1-1-1,0 0 1,-2 1 0,-3 3 274,1-1-156,4-3-131,0 0-1,0 0 1,0 1 0,0-1-1,0 0 1,0 0 0,0 0-1,0 0 1,0 0 0,0 0-1,0 0 1,0 0 0,-1 1-1,1-1 1,0 0 0,0 0-1,0 0 1,0 0 0,0 0-1,0 0 1,0 0 0,-1 0-1,1 0 1,0 0 0,0 0-1,0 0 1,0 0-1,0 0 1,0 0 0,-1 0-1,1 0 1,0 0 0,0 0-1,0 0 1,0 0 0,0 0-1,0 0 1,-1 0 0,1 0-1,0 0 1,0 0 0,0 0-1,0 0 1,0 0 0,0-1-1,0 1 1,-1 0 0,1 0-1,0 0 1,0 0 0,-7-4 107,5 3-82,1 0 0,-1 1 0,0-1 0,1 1 0,-1 0 0,1 0 0,-1-1 1,0 1-1,1 0 0,-4 1 0,2-1 6,1 0 0,0 0 1,-1 0-1,1 0 0,-1 0 0,1-1 0,-4 0 1,-6-5 37,1 0 0,-20-14 0,20 13-76,6 3 45,1 1 1,-1-1 0,0 0-1,1 0 1,0-1 0,0 1-1,-6-10 1,1 3-221,4 6-21,5 5 158,0-1 0,0 0 0,-1 0 0,1 1 0,0-1 0,0 0 0,0 0 0,0 1 0,0-1 0,0 0 0,0 1 0,0-1 0,1 0 0,-1 0 0,0 1 0,0-1 0,0 0 0,1 1 0,-1-1 0,0 0 0,1 1 0,-1-1 0,1 0 0,-1 1 0,1-1 0,-1 1 0,2-2 1,1-3-349,-1 3 16,-1 0-1,0 0 1,1 0-1,-1 0 1,1 0-1,0 1 1,-1-1-1,1 1 1,0-1-1,0 1 0,0-1 1,0 1-1,0 0 1,4-1-1,-4 1 19,0 0 0,-1 1 0,1 0 0,0-1 0,0 1 0,-1 0 0,1 0 0,0 0 0,0 0 0,1 0 0,6 0-1609,17 0-459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5984,'0'-33'2688,"17"16"-2336,-1 17 1376,17 0-1312,-16 0-256,16-16-64,-16 32-32,16-16-1184,-16 0 608,-1 0-2944,1 0 1920</inkml:trace>
  <inkml:trace contextRef="#ctx0" brushRef="#br0" timeOffset="1">366 0 4800,'-16'0'2176,"32"34"-1888,-16-18 224,0 17-352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5312,'17'0'2400,"33"17"-2080,-17-1 1152,-17 17-864,18 17 480,-1 33-640,0 17-64,-16-17-224,-17 16 128,0 1-192,-34 0 384,1-17-256,-17 0-256,1-17 0,-18 1-1472,17-34 800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3904,'0'-14'1253,"0"14"-1244,0 0-1,0 0 1,0 0 0,-1 0-1,1 0 1,0 0-1,0 0 1,0 0 0,0 0-1,0-1 1,0 1-1,0 0 1,0 0 0,0 0-1,0 0 1,0 0 0,0 0-1,1 0 1,-1 0-1,0 0 1,0 0 0,0-1-1,0 1 1,0 0-1,0 0 1,0 0 0,0 0-1,0 0 1,0 0-1,0 0 1,0 0 0,0 0-1,0 0 1,0 0-1,0 0 1,1 0 0,-1 0-1,0 0 1,0 0 0,0-1-1,0 1 1,0 0-1,0 0 1,0 0 0,0 0-1,0 0 1,0 0-1,1 0 1,-1 0 0,0 0-1,0 0 1,0 0-1,0 0 1,0 1 0,0-1-1,0 0 1,11 0 353,-10 0-349,-1 0 0,0 0 1,0 0-1,0-1 0,0 1 0,0 0 0,0 0 0,0 0 0,0 0 0,0 0 0,1 0 0,-1 0 0,0 0 0,0 0 0,0 0 0,0 0 0,0 0 0,0 1 0,0-1 0,0 0 0,0 0 0,0 0 0,1 0 0,-1 0 0,0 0 0,0 0 0,0 0 0,0 0 0,0 0 0,0 0 0,0 0 0,0 0 0,0 0 0,0 0 0,0 0 0,0 1 0,0-1 0,0 0 0,0 0 0,0 0 0,0 0 0,0 0 0,0 0 0,0 0 0,0 0 0,1 0 0,-1 0 0,-1 1 0,1-1 0,0 0 0,0 0 0,0 0 0,0 0 0,0 0 0,0 0 0,0 0 0,0 95 1949,0-94-1961,0 1-1,0 0 0,0-1 0,0 1 0,1 0 1,-1-1-1,0 1 0,1 0 0,-1-1 0,1 1 1,0-1-1,-1 1 0,1-1 0,0 1 0,0-1 1,0 0-1,0 1 0,0-1 0,2 2 1,-2-2 0,0-1 4,-1 1 0,0-1 0,1 1 0,-1 0 0,1-1-1,-1 1 1,0 0 0,0-1 0,1 1 0,-1 0 0,0-1 0,0 1 0,0 0 0,0-1 0,0 1 0,0 0 0,0-1 0,0 1 0,0 0 0,0 0 0,0-1 0,0 1 0,-1 0 0,1 2 57,0 11 418,0-14-474,0 0 0,0 0 1,0 0-1,0 0 0,0 0 0,0 0 0,0 1 0,0-1 1,0 0-1,0 0 0,0 0 0,0 0 0,0 0 1,0 0-1,0 0 0,0 0 0,0 0 0,0 1 0,0-1 1,0 0-1,0 0 0,0 0 0,0 0 0,0 0 0,0 0 1,0 0-1,0 0 0,0 0 0,0 0 0,0 0 0,0 0 1,0 1-1,1-1 0,-1 0 0,0 0 0,0 0 1,0 0-1,0 0 0,0 0 0,0 0 0,0 0 0,0 0 1,0 0-1,0 0 0,1 0 0,-1 0 0,0 0 0,0 0 1,0 0-1,0 0 0,0 0 0,0 0 0,0 0 1,0 0-1,0 0 0,1 0 0,1-1 38,-1 1 0,1 0-1,0-1 1,0 1 0,0-1 0,-1 0 0,1 0 0,0 1-1,0-1 1,2-2 0,4-2-51,3 0 22,-9 4-23,1 0 0,-1 0 1,1-1-1,-1 1 1,0-1-1,0 1 1,0-1-1,2-2 0,10-9-21,-7 7 41,0-1-1,-1 0 0,10-12 0,-14 15-30,0 1 0,1-1 0,-1 1 0,1 0 0,0 0 0,0 0 0,0 0 0,0 1 0,0-1 0,0 1 0,1-1 0,0 1 0,-1 0 0,1 1 0,4-2 0,17 0 78,-25 3-47,0 0 0,1 0 0,-1 0 0,0 0 0,1 0-1,-1 0 1,0 0 0,1 0 0,-1 0 0,0 0 0,1 0 0,-1 0 0,0 0 0,1 0-1,-1 0 1,0 0 0,0 1 0,1-1 0,-1 0 0,0 0 0,1 0 0,-1 1 0,0-1 0,0 0-1,1 1 1,7 6 159,23 26 536,-28-29-648,0 0-1,-1 0 0,1-1 0,-1 1 1,0 1-1,0-1 0,3 8 0,0 18 188,2-16-24,-6-13-194,0 1 0,0-1 1,-1 1-1,1-1 0,0 1 1,-1 0-1,1-1 0,-1 1 1,1 0-1,-1 0 0,0-1 1,0 1-1,0 2 0,0 46 719,0-48-746,0 0-1,-1 0 1,1-1 0,-1 1-1,0 0 1,1 0 0,-1 0 0,0-1-1,0 1 1,0 0 0,0-1-1,0 1 1,0-1 0,-3 3 0,1-2-81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6816,'-17'0'3072,"34"-17"-1408,-1 34-704,1 0-768,0-1 0,-1 1-96,-16-1-352,17 1 160,-17 0-2304,0 16 1312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6560,'-16'33'2976,"-1"-16"-2592,0-17-192,17 16-192,17-16-4096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6720,'0'-13'2170,"0"12"-2154,0 1 0,0 0 0,0 0-1,0 0 1,0 0 0,0 0-1,0-1 1,0 1 0,0 0-1,0 0 1,0 0 0,0 0 0,0 0-1,1 0 1,-1-1 0,0 1-1,0 0 1,0 0 0,0 0-1,0 0 1,0 0 0,0 0 0,0 0-1,1 0 1,-1-1 0,0 1-1,0 0 1,0 0 0,0 0 0,0 0-1,0 0 1,1 0 0,-1 0-1,0 0 1,0 0 0,0 0-1,0 0 1,0 0 0,1 0 0,-1 0-1,0 0 1,0 0 0,0 0-1,0 0 1,0 0 0,1 0-1,-1 0 1,0 0 0,0 0 0,0 0-1,0 0 1,0 1 0,1-1-1,10 0 217,2-1 8,-1 1-1,1 0 0,15 4 1,-11 0-59,-10-1-114,0-1 1,0-1 0,0 0-1,0 0 1,8 0-1,-6 0-27,0-1-1,1 1 0,-1 1 1,10 2-1,-9-1-15,0-1-1,0 0 1,0-1-1,12 0 1,45-1 163,-34 0 703,-27 0-664,-5 0 240,-2 0-434,0-1 1,1 1-1,-1 0 0,1-1 0,-1 1 1,1 0-1,-1-1 0,1 1 0,-1 0 1,1-1-1,0 1 0,-1-1 0,1 1 1,0-1-1,-1 1 0,1-1 0,0 1 1,-1-1-1,1 0 0,0 1 0,0-1 1,0 1-1,0-1 0,-1 1 0,1-1 1,0-1-1,0-1 139,-2 6-139,-3 1-83,3-2 35,0 0 1,0 0-1,0 0 0,0 0 0,0 0 0,0 0 0,0 1 1,1-1-1,0 1 0,-1-1 0,1 1 0,-1 2 1,-3 18 1,2-6 26,-8 26 0,6-25-6,1-1-1,-1 20 0,-1 2 43,-5 11 102,7-23-88,3-15-66,-2 1 1,1 0-1,-7 19 1,2-14-52,5-13 125,1 1-1,-1-1 1,-1 0-1,1 0 0,-1 0 1,0 0-1,0 0 1,-4 5-1,-7 4 363,13-14-417,1 0-1,0 0 0,0 1 1,0-1-1,-1 0 0,1 0 1,0 0-1,-1 1 0,1-1 1,0 0-1,-1 0 0,1 0 1,0 0-1,0 0 1,-1 0-1,1 0 0,0 1 1,-1-1-1,1 0 0,-1 0 1,1 0-1,0 0 0,-1 0 1,1-1-1,-1 1 1,-1 0 75,-1 0 1,0 0 0,1 0-1,-1 0 1,1-1-1,-5 0 1,-4-13 341,-2 4-270,9 9-136,1-1-1,0 0 1,0-1 0,0 1 0,0 0 0,1-1 0,-1 0 0,-4-5 0,-1-5 16,1 1 0,1-1 0,0 0-1,0-1 1,1 1 0,-4-23 0,3-14-74,3 33 13,-2-13-21,5 27 19,1-1-1,-1 1 0,1-1 0,0 1 1,1-5-1,1-3-162,0 2-146,-3 6 112,1-1 0,-1 1 0,1 0 0,0 0-1,0 0 1,0 0 0,1 0 0,-1 0 0,1 0 0,0 0-1,0 1 1,0-1 0,0 0 0,0 1 0,0 0-1,1-1 1,-1 1 0,1 0 0,3-2 0,-4 3 16,1-1-88,0 0 0,0 0 0,0 0-1,0 1 1,6-2 0,15-1-3730,6 4 1455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99 150 6144,'-14'0'1978,"3"6"-1199,11-6-775,-30 22 399,27-19-302,1-1-1,-1 1 1,0 0 0,1 0-1,-1 0 1,1 0-1,0 1 1,0-1 0,-1 6-1,-3 16 530,2-13-396,2-6-152,1-1 0,-1 0 0,1 1 0,0-1 0,0 1 0,1-1 0,-1 1 0,1-1 0,0 1 0,2 7 0,0-5-26,0 0 1,1 0 0,0 0 0,0-1 0,1 1-1,0-1 1,0 0 0,1 0 0,0 0 0,0 0-1,8 7 1,-4-5 7,1-1 0,0 1 1,1-2-1,0 1 0,0-2 0,23 11 0,-12-9 28,0-1 1,0-1-1,1-1 0,0-1 0,0-1 0,36 0 1,-48-2-81,0-2 1,-1 1 0,1-1 0,12-3 0,12-11-126,-14 5 28,2 1-2,9-4-226,-29 11 208,-1 0 1,1 0-1,-1 0 0,0 0 0,0 0 0,0-1 0,0 1 1,3-5-1,0 0-157,0 1-43,-1 0-1,0 0 1,6-13 0,-8 15 152,-1 1 0,0 0 0,-1-1 0,1 1 0,0-1 1,-1 1-1,0 0 0,0-1 0,0 1 0,0-1 0,-2-4 0,-11-40-1102,13 46 1225</inkml:trace>
  <inkml:trace contextRef="#ctx0" brushRef="#br0" timeOffset="1">431 1 5472,'0'0'2496,"-17"16"-2176,17 17 1728,0 17-1184,-33 17 1120,16 16-1120,1 16 320,-1 1-704,-16 16 160,0-33-385,16 33-766,-16-33 255,33 0-3584,-17-16 2112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51 4064,'-14'-27'1307,"14"25"-1236,-1 1 1,1-1 0,-1 1 0,0 0 0,0 0 0,0-1 0,1 1 0,-1 0 0,-1 0 0,1 0 0,0 0 0,0 0 0,0 0 0,0 0 0,-1 0 0,1 1 0,0-1 0,-1 0 0,1 1 0,0-1 0,-1 1 0,1 0 0,-1-1 0,1 1 0,-1 0 0,1 0 0,-1 0 0,-1 0 0,0 0 54,1 1 0,-1 0 1,0 0-1,0 0 0,1 0 0,-1 0 0,1 1 0,-1-1 1,1 1-1,0-1 0,-1 1 0,-3 4 0,-17 20 527,-36 51 0,28-34-375,11-14-65,2 1-1,1 1 1,1 0-1,2 1 1,-14 45-1,22-61-174,2 0 1,0 0-1,1 0 1,1 0-1,0 1 0,1-1 1,1 0-1,0 1 1,5 25-1,-3-29-42,0 0 0,1-1 0,1 1-1,0-1 1,1 0 0,0 0 0,1-1 0,13 21 0,11 1-300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5312,'-14'27'1701,"14"-26"-1652,-1 0-1,1 0 0,0 0 1,-1-1-1,1 1 0,0 0 1,0 0-1,-1 0 1,1 0-1,0 0 0,0 0 1,0 0-1,0 1 0,0 1-1,1 0 11,-1 1 0,0-1-1,0 0 1,0 0 0,-1 1 0,1-1-1,-1 0 1,0 0 0,0 0 0,0 0-1,0 0 1,0 0 0,-1 0 0,0 0-1,-1 3 1,-3 2 326,6-8-382,-2 4 199,0 1 0,0 0 0,0 0 0,0-1 0,1 1 0,0 0 0,0 0 0,1 0 0,-1 1 0,1 8 0,0-2 274,0-10 186,0-4-159,-1-15 767,1 13-1183,-1 0 0,1 0-1,0 0 1,0 0 0,0 0 0,0 0 0,1 0-1,0 1 1,0-1 0,1-4 0,31-59 165,-29 62-178,0 1 0,0-1 1,0 0-1,6-4 0,-8 7-317,3-1-1345,-3 3 1232,0 0 0,0-1 0,-1 1 0,1-1 0,0 1 0,0-1 0,-1 0 0,1 1 0,-1-1 0,4-2 1,4-3-1926,-8 6 1987,1-1 0,-1 1 0,1 0 0,-1-1 0,1 1 1,-1 0-1,1 0 0,-1 0 0,2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6720,'0'-16'3040,"16"-1"-2080,1 17-800,16-17 128,0 17-160,17-16-3232,-17 16 1696</inkml:trace>
  <inkml:trace contextRef="#ctx0" brushRef="#br0" timeOffset="1">482 0 6144,'33'33'2784,"17"17"-2432,-50 0 1664,33 0-1184,-16 16 704,-1 17-864,-16 0-320,0 0-224,-49 0 736,15-16-480,-49 16-160,17 0-128,-17-34-4256,0 18 2272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6656,'-1'0'173,"1"0"0,-1 0 0,1 0 0,-1 0 0,1 0 0,-1 0 1,0 0-1,1 0 0,-1 1 0,1-1 0,-1 0 0,1 0 0,-1 0 0,1 0 0,-1 1 0,1-1 1,0 0-1,-1 1 0,1-1 0,-1 0 0,1 1 0,0-1 0,-1 0 0,1 1 0,-1 0 1,0 14 4821,1-8-5158,0-2 359,0 1 0,0-1 0,-1 1 0,1-1 0,-1 0 0,-1 1 0,1-1 0,-1 0 0,0 0 0,0 0 0,-3 6 0,3-7-161,0-1 0,1 1-1,-1 0 1,1 0 0,0 0 0,0-1 0,0 1 0,0 0 0,1 1-1,0-1 1,0 0 0,0 4 0,0-6-56,0-1-1,0 1 1,0-1 0,-1 1-1,1-1 1,0 0 0,-1 1-1,1-1 1,-1 0 0,0 1-1,1-1 1,-1 0 0,0 1-1,0-1 1,0 0 0,0 0-1,-1 2 1,1-3-40,1 0 0,0 1-1,-1-1 1,1 0 0,-1 0 0,1 1-1,-1-1 1,1 0 0,-1 0 0,1 0-1,-1 1 1,1-1 0,-1 0-1,1 0 1,-1 0 0,1 0 0,-1 0-1,0 0 1,1 0 0,-1 0 0,1 0-1,-1 0 1,1 0 0,-1-1 0,0 1-1,1 0-62,0-1-56,-1 1 1,1-1-1,0 0 0,-1 1 1,1-1-1,0 0 1,0 1-1,-1-1 0,1 0 1,0 1-1,0-1 1,0 0-1,0 1 0,0-1 1,0 0-1,0 0 1,1-1-1,-1 2-75,0-39-6204,0 23 3585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150 583 5408,'14'27'1728,"-14"-27"-1709,0 1 1,0-1-1,0 0 1,0 0-1,0 1 1,0-1-1,0 0 1,0 0-1,0 1 1,0-1-1,0 0 1,0 0-1,0 0 1,1 1-1,-1-1 1,0 0-1,0 0 1,0 0-1,0 0 1,1 1-1,-1-1 1,0 0-1,0 0 1,0 0-1,1 0 1,-1 0-1,0 0 1,0 0-1,0 1 1,1-1-1,-1 0 1,0 0-1,0 0 1,1 0-1,27 0 1096,-23 3-667,-3-2-396,-1 0 0,0 1 0,1-1 0,0 0 0,-1 0 0,1 0-1,-1 0 1,1 0 0,0-1 0,0 1 0,0 0 0,-1-1 0,1 1 0,3-1 0,-2 0 2022,-3-2-1967,0 1-105,0 1-1,0-1 1,0 1 0,0-1-1,0 1 1,0 0-1,0-1 1,0 1 0,-1-1-1,1 1 1,0-1 0,0 1-1,0 0 1,0-1 0,-1 1-1,1-1 1,0 1 0,0 0-1,-1-1 1,1 1 0,0 0-1,-1 0 1,1-1 0,0 1-1,-1 0 1,1-1-1,-1 1 1,-7-9 43,7 8-39,1 0 1,0-1 0,-1 1 0,1 0-1,0-1 1,0 1 0,0 0 0,0-1-1,0-2 1,0 1 5,0-1-1,0 1 1,0 0-1,0-1 1,-1 1-1,0 0 1,-1-5 0,0 0-11,-1 2-6,1-1 1,0 0-1,1 0 0,-1 1 0,2-1 0,-1-14 1,1 2 25,2-20 0,9-16-21,-8 28-95,-3-41 0,-1 40 67,5-43 1,2 39 38,-3 22-22,-2 0 0,1 0 1,0-14-1,-2-42-74,0 65 74,0 0 1,0 1 0,0-1 0,0 0-1,0 1 1,0-1 0,-1 0-1,1 1 1,0-1 0,0 0 0,0 1-1,-1-1 1,1 1 0,0-1 0,-1 0-1,1 1 1,0-1 0,-1 1-1,1-1 1,-1 1 0,1-1 0,-1 1-1,1-1 1,-1 1 0,0-1 0,0 1 8,-1-1 0,1 1 0,0 0 0,0 0 0,-1-1 0,1 1 0,0 0 0,-1 0 0,1 0 0,0 1 0,-1-1 0,-1 1 0,-2 0 24,0 1-1,0-1 0,0 2 0,0-1 0,-7 5 0,3 0 32,0 0 0,0 1-1,1 0 1,0 0-1,0 1 1,1 0 0,-7 11-1,-2 3 45,11-18-70,1 0 0,-1 0 0,0-1 0,-6 5 0,7-6 27,0 0 1,0 0-1,0 1 0,0-1 1,1 1-1,-1 0 0,1 0 0,-4 7 1,-4 3 126,8-12-197,6-4-32,9-10-23,37-40-71,-46 48 134,0 0 3,0-1 0,0 1 0,1 0 0,-1 0-1,1 0 1,0 0 0,0 1 0,1 0 0,-1-1 0,9-3 0,-9 5 12,0 0 0,1-1 0,-1 1 0,0-1 0,5-4 0,13-18 185,-2 17-68,-18 7-95,1 1-1,-1-1 1,0 0-1,0 0 1,0 0-1,4-2 1,-5 2-14,-1 1 0,1-1 0,0 0 0,-1 0 0,1 1 0,0-1 0,-1 0 0,1 0 0,-1 0 0,0 0 0,1 0 0,-1 0 0,0 0 0,1 0 0,-1 0 0,0 0 0,0 0 0,0 0 0,0-2 0,-3-3 364,-17-6-78,19 12-315,1-1 0,-1 1 0,0 0 0,0-1 0,0 1 0,0 0-1,0 0 1,0-1 0,0 1 0,0 0 0,0 0 0,0 0 0,0 0 0,0 0 0,0 1-1,0-1 1,0 0 0,0 0 0,0 1 0,0-1 0,0 0 0,1 1 0,-3 0 0,3-1-1,0 1 0,-1-1 1,1 0-1,0 0 1,0 0-1,0 0 1,0 1-1,-1-1 1,1 0-1,0 0 1,0 0-1,0 1 1,0-1-1,0 0 1,0 0-1,-1 0 0,1 1 1,0-1-1,0 0 1,0 0-1,0 1 1,0-1-1,0 0 1,0 0-1,0 1 1,0-1-1,0 0 1,0 0-1,0 1 1,0-1-1,0 0 0,0 0 1,1 1-1,-1-1 1,0 0-1,0 0 1,0 0-1,0 1 1,0-1-1,10 5-1857,-4-2 678,11 11-838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4896,'0'-13'1417,"2"-16"-257,-2 27-1114,1 0 0,-1 1-1,1-1 1,0 0 0,-1 1-1,1-1 1,0 1-1,0-1 1,0 1 0,0-1-1,3-2 1,-1-1 375,-3 4-392,0 1-1,0-1 0,0 1 0,0-1 0,0 1 0,0-1 1,0 1-1,0-1 0,0 1 0,1-1 0,-1 1 0,0-1 1,0 1-1,0-1 0,1 1 0,-1 0 0,0-1 0,1 1 1,-1-1-1,0 1 0,1 0 0,-1-1 0,1 1 0,-1 0 1,0-1-1,1 1 0,-1 0 0,1 0 0,0-1 0,-1 1-18,1 0 0,-1 0-1,0 0 1,0 0 0,1 0 0,-1 0-1,0 1 1,1-1 0,-1 0-1,0 0 1,0 0 0,0 0-1,1 0 1,-1 0 0,0 1-1,0-1 1,1 0 0,-1 0-1,0 0 1,0 1 0,0-1 0,0 0-1,0 0 1,1 1 0,-1-1-1,2 14 153,-1-6-106,0-1 0,0 0 0,0 1 0,3 6 1,-2-5 19,1 0 0,-2 0 0,1 0 0,-1 11 0,0-2 1,-1-8-20,0-1 0,0 1 0,0-1 1,-4 15-1,-1-6 258,3-12-182,0 1 0,1 0 1,-1 0-1,1 0 0,0 8 1,1 37 607,0-44-581,0-16 59,3 3-113,-1 2-112,0 1-1,-1 0 0,1-1 1,-1 1-1,1-1 1,-1 1-1,0-1 0,0 0 1,0 1-1,-1-1 1,1 0-1,0 0 0,-1 0 1,0-5-1,0 4-13,1 0-1,-1 0 0,1 0 1,0 0-1,0 0 0,0 0 1,1 0-1,-1 0 1,1 0-1,0 0 0,3-4 1,3-2-140,-1 1 0,0-2 0,-1 1 0,-1-1 0,9-21 0,-9 18 50,-2 5 44,-1 0 1,2 0 0,-1 0 0,2 1 0,-1 0 0,6-9 0,-8 15 60,3-5-44,0 1 0,1-1 0,10-9 0,-14 15 68,-1 0-1,0-1 1,1 1-1,-1 0 0,1 0 1,0 0-1,-1 1 1,1-1-1,0 0 0,-1 1 1,1-1-1,0 1 1,0-1-1,0 1 0,-1 0 1,1 0-1,0 0 1,0 0-1,0 0 0,0 0 1,-1 0-1,1 0 0,0 1 1,0-1-1,2 2 1,-3-1 14,0 0 0,1 0 1,-1 0-1,0 0 0,0 0 1,0 1-1,0-1 1,0 0-1,0 1 0,0-1 1,0 1-1,-1-1 0,1 1 1,0-1-1,-1 1 0,0-1 1,1 1-1,-1 0 1,0-1-1,0 1 0,1 2 1,1 10 106,4 2 53,-5-13-146,1 0 1,-1 0-1,0 1 0,0-1 1,-1 0-1,1 1 0,-1-1 1,1 7-1,0-1 47,0-1 0,0 1 1,1-1-1,6 17 0,-7-23-85,0 3 27,0-1 0,0 1 1,-1-1-1,0 1 0,1-1 1,-1 1-1,-1 4 0,0 0 95,1-6 51,1-3-163,0 0 0,0 1 0,-1-1 0,1 0 0,0 0 0,0 0 0,0 0 0,-1 0 0,1 0 0,0 0 0,0 0 0,-1 0 0,1-1 1,0 1-1,0 0 0,-1 0 0,1-1 0,0 1 0,-1 0 0,1-1 0,0 1 0,0-1 0,13-11-630,-12 10 554,3-2-82,0-1-1,-1 0 0,1 0 1,-1 0-1,0 0 0,0-1 1,0 0-1,-1 1 1,0-1-1,3-8 0,-3 0 10,-3 11 105,0 1-1,1-1 1,-1 1-1,1 0 1,0-1-1,0 1 1,0 0-1,0-1 1,0 1 0,0 0-1,0 0 1,1 0-1,-1 0 1,3-2-1,27-26-528,-31 30 630,0 1 0,1 0 0,-1 0 0,0 0 1,1 0-1,-1-1 0,0 1 0,0 0 0,0 0 1,0 0-1,1 0 0,-1 0 0,-1 1 0,1 151 2399,1-145-2391,0 1-1,1-1 1,0 1 0,5 15 0,-6-22-60,0 1 2,-1-3-40,0 1 0,0 0 0,0 0 0,0-1 1,0 1-1,1 0 0,-1 0 0,0-1 0,0 1 0,1 0 0,-1-1 0,0 1 1,1 0-1,-1-1 0,1 1 0,-1-1 0,1 1 0,-1 0 0,1-1 1,-1 1-1,1-1 0,0 0 0,-1 1 0,1-1 0,0 1 0,0-1 0,6 4-293,10 9-189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5152,'0'0'4154,"0"3"-3284,0 3-683,-1 0 0,0 0 0,0 0 1,0 0-1,-1 0 0,1 0 0,-2 0 1,-4 9-1,-22 62 256,28-73-454,0-1 2,0 0 0,0 0 0,1 0 0,-1 0-1,1 0 1,-1 1 0,1-1 0,0 0 0,1 0 0,-1 1 0,0-1 0,1 0 0,1 3 0,-2-5 28,1 1 0,-1-1 0,1 0 0,-1 0 0,1 0 0,0 0 0,-1 0 0,1 1 0,0-1 0,0-1 0,0 1 0,0 0 0,0 0 0,0 0 0,0 0 0,0-1 0,0 1 0,0 0 0,0-1 0,1 1 0,-1-1 0,0 1 0,0-1 0,1 0 0,-1 0 0,0 1 0,3-1 0,1-3 88,15-10-596,-17 12 453,0 0 0,0 0 0,0-1 0,-1 1 1,1-1-1,-1 0 0,1 0 0,-1 0 0,0 0 0,0 0 0,1 0 1,-1-1-1,-1 1 0,1-1 0,0 0 0,1-3 0,-2 1 46,0-1 0,0 1 1,-1-1-1,1 0 0,-1 1 0,-1-1 0,1 0 0,-3-10 0,-4 3 152,6 12-141,1-1 0,-1 1 1,0-1-1,0 0 0,1 1 0,-1-1 0,0 0 0,1 1 1,0-1-1,-1 0 0,1 0 0,0 1 0,0-3 1,0-1-23,0 1 1,-1 0-1,0 0 0,0 0 1,0 0-1,0 0 1,-1 0-1,1 0 1,-5-6-1,4-4-164,2 11 48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4320,'0'0'1392,"-3"0"-848,-8 0-155,11 0-376,0 0 0,0-1 0,0 1 1,0 0-1,0 0 0,0 0 0,-1 0 0,1 0 0,0 0 0,0 0 0,0 0 0,0 0 0,0 0 1,0 0-1,0 0 0,0 0 0,0 0 0,-1 0 0,1 0 0,0 1 0,0-1 0,0 0 0,0 0 1,0 0-1,0 0 0,0 0 0,0 0 0,0 0 0,0 0 0,0 0 0,0 0 0,-1 0 0,1 0 1,0 0-1,0 0 0,0 0 0,0 1 0,0-1 0,0 0 0,0 0 0,0 0 0,0 0 0,0 0 0,0 0 1,0 0-1,0 0 0,0 0 0,0 1 0,0-1 0,0 0 0,0 0 0,0 0 0,0 0 0,0 0 1,0 0-1,0 0 0,0 2 58,0 0 0,0-1 0,-1 1 0,1-1 0,-1 1 0,1-1 0,-1 1 1,1-1-1,-1 0 0,-1 3 0,-5 11 469,3-2-274,3-9-233,0 0-1,-1 1 1,1-1 0,-1 0 0,0 0 0,0-1 0,-3 5-1,-2 4-24,3-5 129,0-1-1,-1 0 1,-8 10 0,12-14-116,-1-1 0,1 0 0,0 0 0,-1 1 0,1-1 0,0 0 0,0 1 1,0 0-1,0-1 0,0 1 0,1-1 0,-1 1 0,0 0 0,1 0 0,-1-1 0,1 1 0,0 0 0,0 0 0,-1 2 0,1-3-10,0 1 0,0 0 0,0 0 0,-1-1 0,1 1 0,-1 0 0,1-1 0,-1 1 0,1 0 0,-1-1 0,0 1 0,0-1 0,0 1 0,0-1 0,0 1 0,0-1 0,-2 2 0,3-3 2,0 1 1,1-1 0,-1 0 0,1 0-1,-1 0 1,1 0 0,-1 0-1,1 0 1,-1 0 0,1 0 0,-1 0-1,1 0 1,-1 0 0,1 0-1,-1 0 1,1 0 0,-1 0 0,1 0-1,-1 0 1,2-1 0,3-10 98,6 5-22,-5-7-90,21-21-453,-17 10 91,0 1 201,6 5-63,-15 17 203,1-1 0,-1 1-1,0 0 1,1-1 0,-1 1-1,0-1 1,0 1 0,0-1-1,0 0 1,0 1 0,0-1-1,-1 0 1,1 0 0,-1 1-1,1-1 1,-1 0 0,1 0-1,-1-3 1,1-5 49,3 8 372,-4 3-355,1-1 0,0 1 0,0 0 0,0 0 0,-1-1 0,1 1 0,0 0 0,-1 0 0,1 0 0,-1 0 0,1 0 0,0 1 0,0 0 52,-1-1 0,1 1-1,-1 0 1,1 0 0,-1 0-1,0 0 1,0 0 0,0 0-1,0 0 1,0 4 0,0 8 199,0 49 696,-1-53-944,1 1-5,0 1 0,1-1 1,2 12-1,-3-21-16,1 1 0,0-1 0,-1 1 0,1-1 0,0 1 1,0-1-1,0 1 0,1-1 0,-1 0 0,0 0 0,1 0 0,0 0 0,-1 0 0,1 0 0,0 0 1,0 0-1,0-1 0,0 1 0,3 1 0,28 13 768,-30-15-953,0 0 1,0 0 0,0 0-1,0-1 1,0 0 0,0 0-1,0 0 1,1 0 0,-1 0-1,0 0 1,0-1 0,0 1-1,4-3 1,1 0-209,1-1-1,-1 0 1,-1-1-1,1 0 1,0 0 0,-1-1-1,0 1 1,-1-2-1,12-12 1,-2 2 83,-14 15 263,0 1-1,-1-1 0,1 0 1,-1 0-1,0-1 0,1 1 1,-1 0-1,0 0 0,0-1 1,-1 1-1,1 0 0,0-1 1,-1 1-1,1-4 0,2-8-47,3-2 33,-5 13 172,0 0 0,1-1 0,-1 1 1,-1 0-1,1-1 0,0 1 0,-1 0 0,1-4 1,-1-7 758,0 11 133,0 6-416,0-1-571,-1 0 0,1 1 1,0-1-1,0 0 0,-1 1 0,0-1 0,1 0 0,-1 0 0,0 0 0,-2 4 0,2-3 14,-1 0 1,1-1-1,0 1 1,0 0-1,0 0 0,0 0 1,1 0-1,-1 0 0,1 0 1,0 6-1,0 4 101,-1-5-77,1 0-1,1 0 0,0 0 1,1 10-1,-1-16-57,0 0-1,-1 1 0,1-1 1,0 0-1,0 0 0,1 0 1,-1 0-1,0 0 0,1 0 1,-1 0-1,1 0 0,-1 0 1,1-1-1,0 1 1,0-1-1,0 1 0,0-1 1,3 2-1,12 8-7,-13-9-73,-1 0-1,0 0 0,1 0 1,-1 0-1,1 0 0,-1-1 1,1 0-1,4 1 0,-3-1-25,1 0 0,0-1 1,-1 0-1,1-1 0,-1 1 0,1-1 0,0 0 0,7-2 0,44-18-774,-45 16 786,3-1-115,0-1-1,21-13 1,-34 19 181,-1 0 1,0 0-1,1 0 0,-1 0 1,0 0-1,0 0 1,0 0-1,0 0 0,0 0 1,0 0-1,0-1 0,0 1 1,0-1-1,-1 1 1,1 0-1,0-1 0,-1 1 1,0-1-1,1 1 0,-1-3 1,0 2 14,0 0 0,0 0 0,0 0 0,-1 0 0,1 0 0,-1 1 0,0-1 0,1 0 0,-1 0 0,0 0 0,0 1 0,0-1 0,-3-2 0,-2-4 247,-1 2 0,0-1 1,-1 1-1,-14-10 0,20 15-155,-4-2 61,0-1 0,-1 1 0,1 0 0,-1 1-1,0 0 1,-6-2 0,-15-5-7,23 7-186,4 4-32,1 9-272,0-11 317,0 0 0,0 0-1,0 0 1,0 0-1,0 0 1,0 0 0,0 1-1,0-1 1,0 0 0,0 0-1,0 0 1,0 0-1,0 0 1,0 0 0,0 0-1,0 0 1,0 0 0,0 0-1,0 1 1,0-1 0,0 0-1,0 0 1,0 0-1,0 0 1,1 0 0,-1 0-1,0 0 1,0 0 0,0 0-1,0 0 1,0 0 0,0 0-1,0 1 1,0-1-1,0 0 1,0 0 0,0 0-1,0 0 1,1 0 0,-1 0-1,0 0 1,0 0-1,0 0 1,0 0 0,0 0-1,0 0 1,0 0 0,0 0-1,0 0 1,0 0 0,1 0-1,-1 0 1,0 0-1,0 0 1,0 0 0,0 0-1,14 0-758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1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 4320,'-14'-14'1392,"14"14"-1383,0 0 1,0 0-1,0 0 1,0 0 0,0 0-1,0 0 1,-1 0-1,1 0 1,0 0-1,0-1 1,0 1-1,0 0 1,0 0-1,0 0 1,0 0 0,0 0-1,0 0 1,0 0-1,0 0 1,0-1-1,-1 1 1,1 0-1,0 0 1,0 0-1,0 0 1,0 0 0,0 0-1,0-1 1,0 1-1,0 0 1,0 0-1,0 0 1,0 0-1,0 0 1,0 0-1,0-1 1,1 1-1,-1 0 1,0 0 0,0 0-1,0 0 1,0 0-1,0 0 1,0 0-1,0-1 1,0 1-1,0 0 1,0 0-1,0 0 1,0 0 0,1 0-1,-1 0 1,0 0-1,0 0 1,0 0-1,0 0 1,8-10 370,-8 10-357,0 0 1,0 0 0,0-1-1,0 1 1,0 0 0,0 0-1,0-1 1,0 1 0,0 0-1,-1 0 1,1 0-1,0 0 1,0-1 0,0 1-1,0 0 1,0 0 0,0 0-1,-1-1 1,1 1 0,0 0-1,0 0 1,0 0-1,0 0 1,-1 0 0,1 0-1,0 0 1,0-1 0,0 1-1,-1 0 1,1 0 0,0 0-1,0 0 1,0 0-1,-1 0 1,1 0 0,0 0-1,0 0 1,0 0 0,-1 0-1,1 0 1,0 0 0,0 0-1,0 0 1,-1 0 0,1 0-1,0 0 1,-1 1-1,-1-1 729,2 3-42,0 18-187,1-9-367,-1 0 0,-1 1-1,-2 14 1,-14 109 298,-12 74 154,11-96-251,-15 99-298,27-178 10,1 1 0,-1 42 1,7-72-132,-1 0 0,0 1 0,0-1 1,-1 0-1,0 0 0,0 0 0,0 0 0,-1 0 1,0 0-1,0 0 0,-5 10 0,-10 3-508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217 210 5472,'1'0'115,"0"-1"1,0 1 0,1 1-1,-1-1 1,0 0-1,1 0 1,-1 0-1,0 1 1,0-1 0,0 1-1,1-1 1,-1 1-1,0-1 1,0 1-1,0 0 1,0-1 0,0 1-1,0 0 1,0 0-1,0 0 1,0 0 0,0 0-1,-1 0 1,1 0-1,0 0 1,-1 0-1,1 0 1,-1 0 0,1 1-1,0 1 1,0 3 83,0 0 1,0 0 0,-1 0 0,0 1 0,-1 7-1,1 2 86,0-13-241,0 1-1,-1 0 0,1 0 0,-1-1 1,0 1-1,0-1 0,0 1 0,-2 3 1,-3 9 190,-1 9-39,6-19-171,0 0 0,-1 0 0,0 0 0,0-1 0,0 1 0,-1 0 0,0-1 0,0 0 0,0 1 0,-7 6 0,5-8-6,0 0 0,-1 0 0,1-1 0,-1 1 1,0-2-1,0 1 0,0 0 0,0-1 0,0 0 0,-1-1 0,-8 2 0,-3 1 90,1 1-41,10-3-58,0 0 0,-1 0 0,1-1 0,-10 1 0,-16-2-499,30 0 175,6 0-74,-2 0 345,1-1-1,-1 1 1,1 0 0,-1-1 0,1 1 0,-1-1 0,1 1 0,-1-1-1,1 0 1,1-1 0,12-5-377,7 1 92,-14 4 213,0 0-1,-1 0 1,11-5-1,15-10-146,-2 0 26,2 2-1,47-17 0,-27 16 910,-49 15-572,-1 0 0,1 0 0,0 0 0,0 1 0,0 0 0,-1-1 0,1 2 0,6-1 0,0 1 115,0-1 184,-8 0-293,0-1 0,0 1 0,0 1 0,0-1 1,0 0-1,0 0 0,3 1 0,-4 0-80,-1-1 1,1 1-1,-1-1 1,1 0-1,-1 1 1,1-1-1,-1 1 1,1-1-1,-1 1 0,0-1 1,1 1-1,-1 0 1,0-1-1,0 1 1,0-1-1,1 1 1,-1 0-1,0-1 1,0 1-1,0-1 1,0 1-1,0 0 1,0-1-1,0 1 0,0 1 1,0-1 8,0 1 1,0 0-1,0-1 0,1 1 0,-1 0 1,1-1-1,-1 1 0,1-1 0,0 1 1,-1-1-1,1 1 0,1 1 1,5 11 140,-5 4-63,1 7 29,-3-24-137,1 0-1,-1 0 1,0 0 0,1 0 0,-1 0 0,1 0 0,0 0 0,-1 0 0,1 0-1,0 0 1,0 0 0,0-1 0,-1 1 0,1 0 0,0-1 0,0 1-1,0-1 1,0 1 0,0-1 0,2 1 0,24 5 75,-11 0-69,-12-5-42,-1 1-1,1-1 1,-1 0-1,1 0 1,0 0-1,-1-1 1,1 1-1,4-1 1,-1-1-62,0 1 0,0-1-1,0 0 1,0-1 0,7-2 0,3-1-239,-6 3 170,-9 2 128,0-1-1,0 1 1,1-1 0,-1 1-1,0-1 1,0 0-1,3-1 1,8-13-206,-7 8 117,8-5-143,-13 10 209,0-1 0,-1 0 0,1 1 1,-1-1-1,1 0 0,-1 0 0,0 0 1,0 0-1,0 1 0,-1-1 0,1 0 1,-1 0-1,-1-5 0,-9-11-439,8 7 334,3 11 151,0 0 0,0 0 1,0 0-1,-1 0 0,1 0 0,0 0 1,-1 0-1,1 0 0,0 0 0,-1 0 0,1 0 1,-1 0-1,0 1 0,1-1 0,-1 0 0,0 0 1,1 1-1,-1-1 0,0 0 0,0 1 0,1-1 1,-1 1-1,0-1 0,0 1 0,0-1 1,-1 1-1,0-1 23,1 0-1,0 0 1,0 1 0,0-1 0,0 0 0,0 0 0,0 0-1,0 0 1,0-1 0,0 1 0,1 0 0,-1 0-1,0 0 1,1-1 0,-1 1 0,1 0 0,-1-1 0,1 1-1,0 0 1,-1-1 0,1 1 0,0-2 0,0 0 180,0 6-48,0-2-128,1 1 1,-1-1-1,1 0 1,-1 0 0,1 0-1,0 1 1,-1-1-1,1 0 1,0 0-1,0 0 1,0 0 0,0 0-1,0 0 1,0-1-1,0 1 1,0 0-1,0 0 1,0-1 0,0 1-1,0 0 1,1-1-1,-1 1 1,0-1-1,2 1 1,2 0 40,1 1 0,-1-1 0,1 0 1,-1 0-1,10 0 0,-1 0 13,-1-2 0,1 0 0,15-3 0,-22 2-76,-1 0-1,1-1 1,0 1 0,-1-1-1,1 0 1,-1-1 0,11-8-1,4-5 95,30-34 0,-23 23 35,-5 2 79,23-33 0,-35 44-137,-8 10-34,0 1 0,-1-1 0,0 0 0,1 0 0,-2 0 0,1-1 0,-1 1 0,0 0-1,0-1 1,0 1 0,0 0 0,-1-1 0,0 1 0,-1-8 0,0-2 199,2 5 67,-4 20 152,-10 11-67,9-15-256,0 0 0,1 0 0,-4 8 0,1 4-26,0-1 0,1 1-1,0 1 1,-1 20 0,1 80 14,5-110-68,1 0-1,0 1 1,0-1 0,1 0 0,0 0 0,1 0-1,0 0 1,7 15 0,-9-21-41,1 1 1,0-1-1,0 0 0,0 0 0,1 0 1,-1 0-1,1 0 0,0 0 0,0-1 1,0 1-1,0-1 0,0 0 1,0 0-1,0 0 0,1 0 0,-1 0 1,1-1-1,0 1 0,-1-1 1,1 0-1,0-1 0,0 1 0,0 0 1,3-1-1,17 0-456,-9 1 157,0-1 0,1-1 0,28-5 0,-31 2 47,25-11 0,-25 10 133,36-18-206,18-24 75,-62 44 236,0-1 0,-1-1 0,7-6 0,-10 9 8,1 0-1,0 0 1,0 0-1,-1 0 1,1 0-1,0 1 1,1-1-1,-1 1 1,0-1-1,0 1 1,1 0-1,-1-1 1,0 1-1,1 0 1,-1 1-1,1-1 1,0 0-1,2 1 1,-5-1 8,1 1 0,-1 0-1,1 0 1,-1 0 0,1 0 0,-1 0 0,1 0 0,0 0 0,-1 0-1,1 0 1,-1 0 0,1 0 0,-1 1 0,1-1 0,-1 0-1,0 0 1,1 0 0,-1 1 0,1-1 0,-1 0 0,1 0-1,-1 1 1,1-1 0,-1 0 0,0 1 0,1-1 0,-1 1-1,0-1 1,1 0 0,-1 1 0,0 0 0,8 9 105,1-3-228,0-1 0,0 0 0,1 0 0,13 6 1,8 4-1626,-24-12 1337,0 1 0,-1 1 0,10 9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117 101 4160,'0'-1'126,"0"-1"0,0 0 0,0 0 0,0 1-1,1-1 1,-1 0 0,1 1 0,0-1 0,-1 1 0,1-1 0,0 0 0,0 1 0,0 0 0,0-1 0,0 1 0,0-1 0,2-1-1,0 0 787,-6 0-245,2 2-596,0 0-1,0 0 1,0-1-1,-1 1 1,1 0-1,0-1 1,1 0-1,-1 1 1,0-1-1,0 1 1,1-1-1,-1 0 1,1 1-1,-1-1 1,1 0-1,0 0 1,0-2-1,-1 3-37,1 0-1,0 0 0,0 0 1,-1 0-1,1-1 1,0 1-1,-1 0 0,1 0 1,-1 0-1,1 0 0,-1 0 1,0 1-1,1-1 0,-1 0 1,0 0-1,0 0 0,0 1 1,1-1-1,-1 0 1,0 1-1,0-1 0,0 0 1,0 1-1,0-1 0,-2 1 1,-9-8 144,12 7-178,0 1 0,-1 0 1,1 0-1,0-1 0,0 1 0,-1 0 0,1 0 0,0 0 1,0-1-1,-1 1 0,1 0 0,0 0 0,-1 0 1,1 0-1,0 0 0,-1 0 0,1 0 0,0 0 0,-1 0 1,1 0-1,0 0 0,-1 0 0,1 0 0,0 0 1,-1 0-1,-27 0-26,22 0 24,5 0 3,0-1 0,0 1 0,0 0 0,0 0 0,0 0 0,0 0 0,0 0 0,0 0 0,0 0 0,0 0-1,0 1 1,0-1 0,0 0 0,0 1 0,0-1 0,0 1 0,0-1 0,0 1 0,0-1 0,0 1 0,0 0 0,0-1 0,0 1-1,1 0 1,-1 0 0,0-1 0,1 1 0,-1 0 0,1 0 0,-1 0 0,1 0 0,-1 0 0,0 1 0,-4 7 14,4-8-22,0 1 1,0-1 0,0 1-1,0-1 1,1 1 0,-1-1-1,0 1 1,1 0 0,-1 0-1,1-1 1,0 1 0,0 0-1,-1 0 1,1 2 0,2 9-89,0-1 0,0 0 1,1 0-1,1 0 0,0-1 0,7 14 1,-5-11 146,-2-2-34,2-1 0,-1 0 1,2 0-1,11 16 0,37 32-121,-51-54 95,-2-4 63,-1 0 0,0 1 0,1-1 0,-1 0 0,0 1 0,0 0 0,0-1 0,0 1 0,0 0 0,0-1 0,0 1 0,0 0 0,-1 0 0,1 0 0,-1 0 0,1 2 0,-4 2 447,2-5-450,0 0 1,-1 0-1,1 0 1,-1 0-1,1 0 1,-1 0-1,1 0 1,-1 0-1,1-1 1,-4 2-1,-26 0 674,24-1-622,4-1-76,1 1 1,-1-1 0,0 0 0,0 0 0,0 0 0,0 0 0,0 0-1,1-1 1,-1 0 0,0 1 0,-3-2 0,-8-26-380,15 26 187,0 2 112,0 0 0,0 0 0,0 0 0,0 0 0,0 0 0,0 0 0,0 0 0,0 0 0,0-1 0,-1 1 0,1 0 0,0-1 0,0 1 0,0 0 0,1-2 0,10-2-569,1-1 0,23-3 0,13-5-472,-24 5 723,-9 2 187,0 0 0,30-4 0,-10 8 116,12-1 25,-43 2 64,-1 1 1,0-1 0,1-1 0,-1 1 0,0 0 0,0-1 0,1 0 0,3-3-1,0 0 223,-7 4-148,1-1 0,-1 1 0,1 0 0,-1 0 1,1 0-1,0 1 0,-1-1 0,1 0 0,0 0 0,0 1 0,0-1 1,3 1-1,-2 0 1040,-6 0-566,1 0-544,0 0-1,1 1 0,-1-1 0,0 1 1,0-1-1,0 1 0,1 0 0,-1 0 1,0 0-1,1 0 0,-1 0 0,0 0 1,1 0-1,-2 2 0,2-2-21,1-1 0,-1 1 0,1-1 0,0 1 0,-1 0 0,1-1 0,0 1 0,0-1 0,0 1 0,-1-1 0,1 1 0,0 0 0,0-1 0,0 1 0,0 0 0,0-1 0,0 1 0,0-1 0,0 1 0,0 0 0,0-1 0,0 1 0,1-1 0,-1 1 0,0 0 0,0-1 0,1 1 0,-1-1 0,0 1 0,1 0 0,0 0 21,0 1-13,0 0 0,0 0 0,0 0-1,1 0 1,-1 0 0,1 0 0,0 0 0,-1 0-1,1-1 1,0 1 0,0-1 0,0 1-1,0-1 1,0 0 0,1 0 0,-1 0 0,0 0-1,0 0 1,1 0 0,-1 0 0,0-1-1,1 0 1,3 1 0,-1-1 5,-1 1-1,0-1 1,0 1-1,0 0 1,0 0-1,0 0 1,0 1-1,0-1 1,6 5-1,-8-6 1,0 1 1,0-1-1,0 0 0,0 0 0,0 1 0,0-2 0,0 1 1,0 0-1,0 0 0,0 0 0,0-1 0,0 1 0,0-1 1,-1 0-1,1 0 0,0 1 0,0-1 0,2-2 0,4-1 25,-3 2-57,-1 1 0,0-1 0,-1 1 0,1-1 0,0-1-1,0 1 1,-1 0 0,0-1 0,1 0 0,5-6 0,-6 6-91,-2 2 95,-1 1-1,0 0 0,0 0 1,1 0-1,-1-1 1,0 1-1,0 0 0,1 0 1,-1-1-1,0 1 0,0 0 1,0 0-1,0-1 1,1 1-1,-1 0 0,0-1 1,0 1-1,0 0 0,0-1 1,0 1-1,0 0 1,0 0-1,0-1 0,0 1 1,0 0-1,0-1 0,0 1 1,0 0-1,0-1 1,0 1-1,0 0 0,0-1 1,0 1-1,0 0 0,0-1 1,-1 1-1,1-1 2,0 1 0,0 0 0,-1-1 0,1 1 0,0 0 0,0-1 0,0 1 0,0 0 0,0-1 0,0 1 0,0 0 0,0-1 0,0 1 0,0 0 0,0-1 0,0 1 0,0 0 0,0-1 0,0 1 0,0 0 0,0 0 0,0-1 0,0 1 0,1 0 0,-1-1 0,0 1 0,0 0 0,0 0 0,1-1 0,-1 1 0,0 0 0,0 0 0,0-1 0,1 1 0,-1 0 0,1-1 0,10-10-230,-8 9 75,-1 4 0,45 45 666,-44-44-458,-1 0-1,0 0 1,0 0 0,0 0-1,2 5 1,-3-6-25,-1-1 1,1 1 0,-1-1-1,1 1 1,0-1-1,0 0 1,-1 1-1,1-1 1,0 0 0,0 0-1,1 0 1,-1 1-1,0-1 1,0 0 0,0 0-1,1-1 1,-1 1-1,0 0 1,1 0-1,-1-1 1,1 1 0,-1-1-1,1 1 1,-1-1-1,1 1 1,-1-1-1,1 0 1,1 0 0,44 0 365,-46 0-385,0 1 1,-1-1 0,1 0 0,-1 0-1,1 0 1,0 0 0,-1 0 0,1 0-1,0 0 1,-1 0 0,1 0 0,-1-1-1,1 1 1,0 0 0,-1 0-1,1 0 1,-1-1 0,1 1 0,0 0-1,-1-1 1,1 1 0,-1 0 0,1-1-1,-1 1 1,1-1 0,-1 1 0,0-1-1,1 0 1,7-7-248,17 0-99,-22 6 269,-1-1 0,1 1 0,-1-1 0,0 1 0,0-1 0,3-4 0,12-15-421,-3 5-3,-11 12 450,0 1 0,1-1 0,-1 1-1,1 0 1,0 0 0,0 0 0,0 0-1,7-4 1,18-16-48,-27 22 137,1 0 0,-1 0 0,1 1 1,0-1-1,0 1 0,-1-1 0,1 1 1,0 0-1,0 0 0,0 0 0,0 1 1,0-1-1,0 1 0,1 0 0,-1-1 1,0 1-1,5 1 0,-1-1 50,-3 0-18,1 0-1,0 0 1,0 1 0,-1 0-1,1-1 1,0 1-1,-1 1 1,6 1 0,9 3 12,83 16 132,-68-11-58,29 6 277,-61-17-407,0 1 1,0-1-1,0 0 1,1 1 0,-1-1-1,0 0 1,0 0-1,0 0 1,0-1-1,0 1 1,0-1 0,0 1-1,0-1 1,0 1-1,0-1 1,0 0-1,0 0 1,2-2 0,5-1 42,-6 3-53,0 0-1,0 0 1,0 0-1,0 0 1,-1 0 0,1 0-1,0-1 1,-1 0-1,1 1 1,2-4-1,1 2-259,-6 4 235,1-1 0,0 0-1,-1 0 1,1 0 0,-1 0 0,1 0 0,-1-1-1,1 1 1,0 0 0,-1 0 0,1 0 0,-1 0 0,1-1-1,-1 1 1,1 0 0,-1 0 0,1-1 0,0 0-12,-1 0 0,1 0 1,-1 0-1,1 0 1,-1 0-1,0-1 1,0 1-1,1 0 0,-1 0 1,0 0-1,0 0 1,0 0-1,0-2 1,0 3 23,0-1 0,0 0 1,0 1-1,0-1 1,0 1-1,0-1 1,0 1-1,0-1 0,-1 1 1,1-1-1,0 1 1,0-1-1,0 1 0,-1-1 1,1 1-1,0 0 1,0-1-1,-1 1 0,1-1 1,0 1-1,-1 0 1,1-1-1,0 1 1,-1-1-1,1 1 0,-1 0 1,1 0-1,-1-1 1,1 1-1,-1 0 0,1 0 1,-1 0-1,1-1 1,-1 1-1,1 0 1,-1 0-1,1 0 0,-1 0 1,1 0-1,-1 0 1,0 0-1,1 0-3,0 0 0,0 0 0,0 0-1,-1 0 1,1 0 0,0 0 0,0 0 0,0 0 0,0 0 0,0 0 0,0 0-1,0 0 1,0 0 0,0 0 0,-1 0 0,1 0 0,0 0 0,0 0 0,0 0 0,0 0-1,0 0 1,0 0 0,0 0 0,0 0 0,0 0 0,0 0 0,0 0 0,-1 1-1,1-1 1,0 0 0,0 0 0,0 0 0,0 0 0,0 0 0,0 0 0,0 0-1,0 0 1,0 0 0,0 0 0,0 0 0,0 1 0,0-1 0,0 0 0,0 0-1,0 0 1,0 0 0,0 0 0,0 0 0,0 0 0,0 0 0,0 0 0,0 0-1,0 1 1,0-1 0,0 0 0,0 0 0,0 77 764,0-75-762,0-1 1,0 1-1,0-1 1,0 0-1,1 1 1,-1-1 0,0 0-1,1 0 1,-1 1-1,1-1 1,-1 0-1,1 0 1,0 1 0,0-1-1,-1 0 1,1 0-1,0 0 1,0 0-1,0 0 1,0 0 0,0 0-1,0-1 1,0 1-1,0 0 1,1-1-1,-1 1 1,0 0 0,2 0-1,6 3 34,9 12 155,-17-14-165,1-1 1,-1 1 0,0-1-1,1 0 1,-1 0 0,1 1-1,-1-1 1,1 0 0,0 0-1,-1-1 1,1 1-1,0 0 1,0 0 0,-1-1-1,1 1 1,0-1 0,0 0-1,3 1 1,7-1 56,-6 0-176,0 0 1,0 0 0,0-1 0,8-1 0,22-9-307,-22 9 230,-10 1 112,0 1 0,0-1 0,-1 0 1,1 0-1,4-2 0,-6 2 32,0 0-1,0 0 1,0-1 0,0 1 0,-1-1 0,1 0 0,0 1 0,1-3 0,4-5-70,9-3-71,-13 11 152,-1 0 1,0 0-1,0 0 0,0 0 0,0-1 0,-1 1 0,1-1 1,0 0-1,0 1 0,-1-1 0,1 0 0,-1 0 0,0 0 1,3-4-1,-3 1 26,0 0 0,0 0 0,-1 0 0,1 0 1,-1 0-1,0 0 0,0 0 0,-1 0 0,0 0 1,0 0-1,0 0 0,-2-6 0,2 7 59,-1 0 1,0 0-1,1 0 0,-1 0 0,0 1 1,-1-1-1,1 1 0,-1 0 0,1-1 1,-1 1-1,0 0 0,0 0 0,0 1 0,-1-1 1,-5-2-1,9 4-28,-1 1 0,0 0 1,0-1-1,0 1 0,0 0 1,0 0-1,0 0 0,0 0 0,0 0 1,0 0-1,0 0 0,0 0 0,0 0 1,0 0-1,0 1 0,1-1 0,-1 0 1,0 1-1,0-1 0,0 1 1,0-1-1,0 1 0,1-1 0,-1 1 1,0-1-1,0 1 0,1 0 0,-1-1 1,0 1-1,1 0 0,-1 0 0,1 0 1,-1-1-1,1 1 0,0 0 1,-1 0-1,1 0 0,0 0 0,-1 1 1,0 1-23,0 1 1,0-1-1,1 0 1,-1 0-1,1 1 1,0-1-1,0 0 1,0 1 0,0-1-1,1 0 1,-1 0-1,1 1 1,0-1-1,1 4 1,1 0 108,1 0 0,0 0 1,0 0-1,8 9 0,7 17 293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18 179 5056,'-14'-14'1642,"14"14"-1615,-1-1 0,1 1-1,0 0 1,0-1 0,-1 1-1,1 0 1,0-1 0,0 1-1,-1-1 1,1 1 0,0-1-1,0 1 1,0-1 0,0 1-1,0 0 1,0-1 0,0 1-1,0-1 1,0 1 0,0-1-1,0 1 1,0-1 0,0 0-1,0-35 380,0 34-337,0 0 1,0-1-1,0 1 1,1 0-1,-1 0 1,1 0-1,-1 0 1,1 0-1,0 0 1,-1-1-1,1 1 0,0 1 1,2-4-1,-2 3-2,0 1-1,0 0 0,0-1 0,0 1 0,-1-1 0,1 1 0,-1-1 1,1 1-1,-1-1 0,0 1 0,1-1 0,-1 1 0,0-3 0,0 2-11,0 0-1,0 1 0,0-1 0,1 0 1,-1 1-1,1-1 0,-1 0 0,1 1 1,-1-1-1,3-2 0,-2 2-16,0 0 0,0 0 1,1 0-1,-1 0 0,-1 0 0,1 0 0,0 0 1,0 0-1,-1 0 0,1 0 0,-1-1 0,0-1 1,0-8 84,0 27-81,1 28 89,1-15 30,-3 0 0,-3 36-1,-17 23 76,14-58 40,6-21-175,0 0 1,0 0-1,1 0 0,0 9 0,0 3 327,0-12-324,-1-11-15,1-1-67,0 0 0,1 1 0,-1-1 0,1 1 0,1-6 0,12-19 58,-12 25-94,0 0 0,0-1 0,0 1 0,0-1 0,-1 1 1,0-1-1,0 0 0,0 0 0,0 0 0,0 0 0,0-4 0,1-10-91,9-21-92,-8 24 110,3-14-82,6 6 51,-10 20 83,0 0 1,0 0-1,-1 0 0,1 0 1,-1 0-1,0 0 0,0-1 1,0 1-1,0 0 1,-1-1-1,1-4 0,-1 6 11,0 0 0,0 0 0,1 0 0,-1 0 0,0 0 1,1 0-1,0 0 0,-1 0 0,1 0 0,0 0 0,0 1 0,2-4 0,-3 5 22,0 0 0,0 0 0,0-1 0,0 1 0,0 0 0,0 0 0,0 0 0,1 0 0,-1 0 0,0 0 0,0-1-1,0 1 1,0 0 0,1 0 0,-1 0 0,0 0 0,0 0 0,0 0 0,0 0 0,1 0 0,-1 0 0,0 0 0,0 0 0,0 0 0,1 0 0,-1 0 0,0 0 0,0 0 0,0 0 0,0 0 0,1 0 0,-1 0 0,0 0 0,3 10 41,-3 140 1476,0-145-1500,1 0 1,-1 1 0,1-1 0,0 0 0,4 9-1,-3-9 39,-1 1-1,1 0 1,-1 0 0,0 0-1,0 10 1,-1-15-38,0 0 0,0-1 0,0 1 0,1-1 0,-1 1 0,0 0 0,0-1 1,0 1-1,0-1 0,0 1 0,1-1 0,-1 1 0,0 0 0,1-1 0,-1 1 1,0-1-1,1 1 0,-1-1 0,0 0 0,1 1 0,-1-1 0,1 1 0,-1-1 0,1 0 1,-1 1-1,1-1 0,-1 0 0,1 0 0,-1 1 0,1-1 0,0 0 0,-1 0 1,1 0-1,-1 0 0,1 0 0,0 0 0,-1 0 0,1 0 0,-1 0 0,1 0 1,0 0-1,-1 0 0,1 0 0,-1 0 0,2-1 0,0 1 9,1-1 0,0 0 1,-1 0-1,1 0 0,0-1 0,-1 1 0,0 0 1,1-1-1,-1 0 0,3-2 0,-1 0-56,-1 1-1,0-1 1,-1 0-1,1 0 1,-1 0-1,1 0 1,1-8-1,8-10-233,0 10 109,1-4-13,-2-25-135,-6 32 217,0 0 0,0 0 1,10-11-1,-1 0-196,-13 19 264,0 0 0,-1 0 0,1 0 0,0 0 0,0 0 0,0 0 0,-1 0 0,1 0 0,0 0 0,0 0 0,0 1 0,0-1-1,1 0 1,-1 1 0,0-1 0,0 1 0,0-1 0,0 1 0,1-1 0,-1 1 0,0 0 0,1 0 0,-1 0 0,0-1 0,0 1 0,1 0 0,-1 1 0,2-1 0,-2 1 34,0-1 0,0 1 0,0 0 0,1 0 0,-1-1 1,0 1-1,0 0 0,0 0 0,-1 0 0,1 0 0,0 1 1,0-1-1,0 0 0,-1 0 0,1 0 0,-1 1 0,1-1 1,-1 0-1,1 1 0,-1-1 0,0 0 0,0 1 0,1-1 1,-1 0-1,0 1 0,0-1 0,-1 2 0,2 3 89,-1 1 0,1 0 0,1-1 0,2 8 0,2 12 155,0 19-8,0-19-78,-4-20-120,0 0-1,-1 1 1,0-1 0,0 9 0,-1-13-29,0 0 0,1-1 0,-1 1 0,0 0 0,0 0 0,1-1 0,-1 1 1,1 0-1,-1-1 0,1 1 0,0 0 0,0-1 0,-1 1 0,3 2 0,2 4-76,0 1-259,5 9-288,-9-18 480,0 1 0,-1 0 1,1-1-1,0 1 1,0-1-1,0 1 0,0-1 1,0 1-1,0-1 1,0 0-1,0 1 1,0-1-1,0 0 0,0 0 1,0 0-1,0 0 1,2 0-1,2-3-1732,9-10-1573,2-4 1094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5824,'1'-12'2308,"-4"24"-1486,-3-3-346,5-8-388,0 1 0,0-1 0,1 1 0,-1-1 0,0 1 0,0-1 0,1 1-1,-1 0 1,1 0 0,-1-1 0,1 1 0,0 0 0,0 2 0,-1 3 103,1 0 1,-1 0-1,0 0 1,0-1-1,-4 9 1,3-8-148,1 0 0,-1 0 0,1 0 0,0 0 0,0 8 0,1 65 42,0-76-78,0-1 0,0 1 0,0-1 0,1 0 1,0 1-1,-1-1 0,1 0 0,0 1 0,3 5 1,-1-4 19,1-1 1,-1 1-1,1 0 1,7 5-1,-11-9-28,2 0-40,-1 0-1,0 1 1,1-1 0,-1 1 0,1-1 0,-1 0 0,1 0 0,-1 0 0,1 0 0,0 0 0,0 0 0,-1-1-1,1 1 1,0-1 0,0 1 0,0-1 0,0 1 0,0-1 0,0 0 0,0 0 0,0 0 0,-1 0 0,1-1-1,0 1 1,0 0 0,0-1 0,0 1 0,2-2 0,7-1-174,25-10-212,-35 12 428,0 1-1,0-1 1,0 1 0,0-1-1,0 0 1,0 1 0,0-1-1,0 0 1,0 0 0,0 0-1,-1 1 1,1-1 0,0 0-1,0 0 1,-1 0-1,1 0 1,-1-1 0,1 1-1,-1 0 1,0 0 0,1 0-1,-1 0 1,0 0 0,0-1-1,1 1 1,-1 0 0,0 0-1,0 0 1,0-1 0,-1 1-1,1 0 1,0 0 0,0 0-1,-1 0 1,1 0 0,-1-1-1,0-1 1,-2-2 26,0-1 1,-1 1-1,1 0 0,-1 0 1,0 0-1,-6-4 0,2 1-9,5 5-16,-1-1 0,1 1 0,0-1 1,0 1-1,-3-6 0,0-2-147,5 8-10,0 1 0,0 0 0,0-1 0,0 1 0,-1 0 0,-2-3 0,2 2-576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5408,'-2'0'140,"0"0"0,1 0 0,-1 0 0,1 0 0,-1 1 0,0-1 0,1 0 0,-1 1 0,1-1 0,-1 1 0,1 0 0,-1 0 0,1-1 0,0 1 0,-1 0 0,1 0 0,0 0 0,0 0 0,0 0 0,0 1 0,-2 1 0,0 2-24,0 0 0,1 1 0,0-1 0,0 0 0,-1 7 0,-2 3 556,3-10-583,0 3 7,-1-1-1,1 0 0,1 1 0,-1-1 1,0 15-1,2 191 470,0-210-79,3-3-529,-1-1 3,-1 1 0,1 0 0,0 0 1,0-1-1,0 1 0,-1-1 0,1 1 0,0-1 0,-1 0 0,1 0 1,-1 0-1,1 0 0,-1 0 0,1 0 0,-1 0 0,0 0 0,1 0 1,-1-1-1,0 1 0,2-3 0,2-4-192,-1 1 0,0-1 1,3-11-1,3-2 55,20-29-245,-26 40 386,7-7 44,-11 16 29,1 1-1,0-1 0,0 0 0,0 1 1,0-1-1,0 1 0,0-1 0,0 1 0,0 0 1,0-1-1,0 1 0,0 0 0,0 0 1,0 0-1,0-1 0,0 1 0,1 1 0,4 1 476,-3 2-302,1-1-62,-1 0-1,-1 0 0,1 0 0,0 1 0,-1-1 1,1 1-1,-1 0 0,0-1 0,0 1 0,2 8 1,7 19 225,-5-1-21,21 25 368,-26-39-635,-1-14-84,0 0 1,0 0 0,0 1 0,0-1 0,0 0 0,0 0-1,1 0 1,-1 0 0,1 0 0,-1 0 0,3 4 0,-1-6-75,-1 1 0,1-1 0,0 1 0,0-1 0,0 1 0,0-1 0,0 0 0,0 0 1,0 0-1,3-1 0,-2 1-245,3 3-1432,-6-2 1676,1-1-1,-1 1 0,1-1 1,0 1-1,-1-1 0,1 1 1,-1-1-1,1 1 1,0-1-1,-1 0 0,1 1 1,0-1-1,0 0 0,-1 0 1,1 1-1,0-1 0,1 0 1,12-5-1534,-11 3 1354,3-2-123,0 0 1,-1-1-1,0 0 1,0 0-1,0 0 0,-1 0 1,0-1-1,0 0 0,7-12 1,1-2-60,-1 3 393,8-10 3187,14-31 0,-32 57-3054,-1 0 0,0 0 1,1 0-1,-1 0 0,1 0 1,-1 0-1,1 0 0,-1 0 1,1 0-1,0 1 0,-1-1 1,1 0-1,0 0 0,0 1 1,0-1-1,0 0 0,0 1-12,0 1-1,0-1 0,0 1 0,0 0 0,-1 0 0,1-1 1,0 1-1,-1 0 0,1 0 0,0 0 0,-1 0 1,1 0-1,-1 0 0,1-1 0,-1 1 0,1 2 1,10 11 353,-9-13-445,0 1-1,0 0 0,-1 0 0,1 0 0,-1 0 1,1 0-1,-1 0 0,2 5 0,0 5-86,-2-9 106,-1-1 0,0 0 1,1 0-1,-1 1 0,1-1 1,0 0-1,-1 0 0,1 0 1,0 0-1,0 0 0,1 0 1,-1 0-1,0 0 0,1 0 1,-1-1-1,1 1 0,-1 0 1,1-1-1,0 1 1,0-1-1,0 0 0,0 0 1,0 1-1,0-1 0,0-1 1,4 3-1,12-1-98,-1-1 0,1 0 1,0-1-1,35-4 0,-14-8-478,-18 9 249,-16 3 273,0-1 0,0 0 0,0 0 0,0 0 0,0 0 0,0-1 1,-1 0-1,1 0 0,-1 0 0,1 0 0,-1-1 0,0 1 0,0-1 0,7-6 0,-10 8 52,-1 0 0,1 1 0,0-1-1,-1 0 1,1 1 0,0-1 0,-1 0-1,1 0 1,-1 0 0,1 1 0,-1-1-1,1 0 1,-1 0 0,0 0 0,0 0-1,1 0 1,-1 0 0,0 0 0,0 0 0,0 0-1,0 0 1,0 0 0,0 0 0,0-1-1,-1 1 14,0 0-1,0 0 1,0 0 0,0 0-1,0 1 1,0-1-1,0 0 1,0 0-1,0 1 1,0-1 0,0 1-1,0-1 1,-1 1-1,1 0 1,0-1-1,0 1 1,0 0 0,-1 0-1,1 0 1,0 0-1,0 0 1,-1 0-1,-1 0 1,-6 0 379,-1-1 0,-13-4 0,-12 0 121,28 6-421,1-1-1,0 1 0,-11 3 0,-13 1 68,15-4-386,30-4-1040,15-11 331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5472,'-20'0'3307,"17"0"-1566,12 0 325,-9-3-414,0 3-1525,0-1 1,0 1-1,0 0 0,0-1 1,0 1-1,0-1 1,0 1-1,0 0 1,0-1-1,0 1 1,0-1-1,0 1 1,0-1-1,0 1 0,0 0 1,0-1-1,0 1 1,0 0-1,1-1 1,-1 1-1,0-1 1,0 1-1,0 0 1,1-1-1,0 1 0,5-1 561,-3 1-540,1 0 0,-1 0 0,0 0 0,0 0 1,0 0-1,0 0 0,0 1 0,5 1 1,-6-1-130,1 1 52,0-1 0,0 1 0,-1-1-1,1 0 1,0 0 0,0-1 0,0 1 0,0 0 0,1-1-1,-1 0 1,3 0 0,2 1 454,14-2-1870,-22 1 1219,1 0 1,-1 0 0,1 0-1,-1 0 1,1 0 0,-1 0 0,1-1-1,-1 1 1,1 0 0,-1 0 0,1 0-1,-1-1 1,1 1 0,-1 0-1,0-1 1,1 1 0,-1 0 0,1-1-1,-1 1 1,0-1 0,0 1 0,1 0-1,-1-1 1,0 1 0,0-1-1,1 1 1,-1-1 0,0 1 0,0-1-1,0 1 1,0-1 0,0 0 0,0-1-1507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6816,'-16'0'3072,"-1"17"-2656,17-1 896,0 1-800,-17 16 352,1 17-512,-1 16 96,1 18-288,16-1 480,-17 0-352,0-17-544,17 0 96,0-16-1280,17-17 800,-17-16-2112,17 16 1536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226 116 5568,'0'0'2501,"0"-3"-2005,0-5 388,0 19 269,-5-11-865,-17 0-37,21 0-243,1 0 0,0 0 1,-1 0-1,1 0 0,0 0 0,-1 0 0,1 0 1,0 0-1,-1 0 0,1 0 0,0 0 0,-1 0 1,1 0-1,0 0 0,-1 0 0,1 0 0,0 1 1,-1-1-1,1 0 0,0 0 0,0 0 1,-1 1-1,1-1 0,0 0 0,-1 1 0,-3 4 146,1-2-84,0 0-1,0 0 0,-1 0 1,1 0-1,-1 0 1,0-1-1,-4 3 1,-4 0 77,-14 9 191,10 4-121,7-8-93,-19 12 223,6 6-166,9-17-148,11-10-32,0 1 1,0 0-1,0 0 0,0 0 1,1 0-1,-1 0 1,0 0-1,1 0 0,-1 0 1,0 4-1,-1-1 18,2-4-12,1 0 0,-1 0 0,1 0-1,-1 0 1,1 0 0,0 0 0,-1 0-1,1 0 1,0 0 0,0 0 0,0 1-1,0-1-1,0 0 0,1 1 1,-1-1-1,1 0 0,-1 0 0,1 0 0,0 0 0,-1 0 0,1 0 0,0 0 0,0 0 0,0-1 0,0 2 0,1 0 3,0-1-1,0 1 1,0-1-1,0 1 1,0-1 0,0 0-1,0 0 1,1 0-1,-1 0 1,0 0 0,1 0-1,2 0 1,30 0-313,-18-1-33,-8-1 163,-1 0 0,0-1 0,1 1 0,-1-2 1,0 1-1,0-1 0,-1 0 0,1-1 0,7-4 0,27-11-263,-40 18 422,0 1-1,0-1 0,-1 1 0,1-1 0,0 0 0,-1 1 1,1-1-1,0 0 0,-1 0 0,0 0 0,1-1 1,-1 1-1,0 0 0,1 0 0,-1-1 0,0 1 0,0-1 1,0 1-1,0-1 0,0 1 0,1-3 0,0-1-29,-2 5 37,0-1 1,1 0-1,-1 1 0,0-1 0,1 0 0,-1 1 0,0-1 0,0 0 0,0 1 0,0-1 1,1 0-1,-1 0 0,0 1 0,-1-2 0,1-42 14,1 43 0,-1 1 0,0-1 0,0 0 0,0 1 0,0-1 0,0 0 0,0 1 0,-1-1 0,1 1 0,0-1 0,0 0 0,0 1 0,-1-1 0,1 1 0,0-1 0,0 1 0,-1-1 0,1 0 0,-1 1 1,1 0-1,0-1 0,-1 1 0,1-1 0,-1 1 0,0-1 0,-17-1 463,9 2-11,9 3-249,0 5-151,0-5-43,0 1 0,0-1 0,0 1 0,0 0-1,1-1 1,-1 1 0,1-1 0,0 0-1,0 1 1,0-1 0,1 0 0,-1 1-1,1-1 1,0 0 0,3 4 0,3 6 69,-5-6-33,1-1 0,0 0 1,8 9-1,-10-13-36,-1-1-1,1 1 1,0-1 0,0 1 0,0-1-1,-1 0 1,1 0 0,0 0-1,0 0 1,1 0 0,-1 0-1,0-1 1,0 1 0,0-1 0,0 1-1,5-1 1,2 1 54,-6-1-52,0 1 0,1-1 0,-1 0 0,0 0 0,0 0 0,0-1 1,0 1-1,0-1 0,0 1 0,4-3 0,12-8-501,-6 8 289,-12 3 163,0 0-1,0 0 1,0 0-1,0 0 1,0-1-1,0 1 1,-1 0 0,1-1-1,0 1 1,0-1-1,0 1 1,0-1-1,0 1 1,-1-1 0,1 0-1,0 1 1,0-1-1,-1 0 1,1 0-1,-1 1 1,1-1 0,0 0-1,-1 0 1,0 0-1,1 0 1,0-1-1,10-15-392,-6 3-1,-1 11 304,-3 2 118,-1 1 0,0 0 0,0 0 0,0 0 0,0 0 0,0 0 0,1 0 0,-1 0 0,0 0 0,0 0 0,0 0 1,0-1-1,0 1 0,0 0 0,0 0 0,1 0 0,-1 0 0,0 0 0,0 0 0,0-1 0,0 1 0,0 0 0,0 0 0,0 0 0,0 0 0,0 0 0,0-1 0,0 1 0,0 0 0,0 0 0,0 0 0,0 0 0,0-1 0,0 1 0,0 0 0,0 0 0,0 0 0,0 0 0,0 0 0,0-1 0,0 1 0,-1 0 0,1 0 0,0 0 0,0 0 0,0 0 0,0 0 0,0-1 0,0 1 0,-1 0 0,-4-9-93,2-5-24,3 12 31,0 4 198,1-1-91,-1 0 1,0 1 0,1-1 0,-1 0-1,1 0 1,-1 0 0,1 0 0,0-1-1,-1 1 1,1 0 0,0 0 0,0 0-1,-1 0 1,1-1 0,0 1 0,0 0 0,0-1-1,0 1 1,0 0 0,0-1 0,0 0-1,1 1 1,11 8 136,-5-4 119,-3-2-271,-1-1 0,1 0 0,0-1-1,0 1 1,0-1 0,0 0 0,0 0-1,0-1 1,0 0 0,0 1 0,0-2-1,0 1 1,6-1 0,11-11 106,-9 9-69,-10 3-74,-1 0 0,1-1 0,-1 0 0,1 1 0,-1-1 0,0 0 0,1 0 0,-1-1 0,0 1 0,0 0 0,0-1 0,0 1 0,0-1 0,3-3 0,39-39-305,-43 44 344,-1-1 0,0 1 0,1-1 0,-1 1 0,0-1 0,1 0 0,-1 1 0,0-1 0,0 1 1,1-1-1,-1 0 0,0 1 0,0-1 0,0 0 0,0 1 0,0-1 0,0 1 0,0-1 0,0 0 0,0 1 0,0-1 0,0 0 0,0 1 0,0-1 0,-1 0 0,1 0 3,0-4 26,0 5-27,0-1 0,0 1 0,0 0-1,0-1 1,0 1 0,0 0-1,0-1 1,0 1 0,0 0 0,0-1-1,0 1 1,0 0 0,0-1-1,0 1 1,-1 0 0,1-1 0,0 1-1,0 0 1,0-1 0,0 1-1,-1 0 1,1 0 0,0-1 0,0 1-1,-1 0 1,0 0 20,1 0-1,-1 1 1,0-1 0,0 0 0,1 1-1,-1-1 1,0 1 0,1-1-1,-1 1 1,1-1 0,-1 1 0,1-1-1,-1 1 1,1 0 0,-1-1-1,1 1 1,-1 0 0,1-1 0,0 1-1,-1 0 1,1 0 0,0-1-1,0 1 1,0 0 0,-1 0-1,1 0 1,0-1 0,0 1 0,0 1-1,-1 33 586,1-28-505,2 90 1108,-6 124-250,-8-127-792,7-11-22,-6-14 102,9-48-192,1-13-52,0 0-1,0-1 1,-2 10-1,0-11-45,0 0 1,0 0 0,0-1-1,-1 1 1,-5 6-1,-11 19-221,17-23 161,2-7 78,1 0 0,0 1-1,-1-1 1,1 0 0,-1 0 0,0 1 0,1-1-1,-1 0 1,0 0 0,0 0 0,0 0-1,0 0 1,0 0 0,0 0 0,0 0-1,0 0 1,0 0 0,0 0 0,0-1 0,-1 1-1,1-1 1,0 1 0,0-1 0,-1 1-1,1-1 1,-1 0 0,1 1 0,0-1-1,-1 0 1,-1 0 0,-8 0-159,7 1 130,0-1-1,0 0 1,0 0-1,-1 0 0,1 0 1,0-1-1,0 0 1,0 1-1,0-2 1,-5-1-1,6 0 10,-1 0 1,1 0-1,0-1 0,-1 0 0,2 0 1,-1 0-1,0 0 0,1 0 1,-3-5-1,-15-43-165,16 42 151,1 0 0,1-1 0,-1 0 0,0-21 0,3 25 29,0 1 1,1 0-1,-1-1 1,2 1 0,-1 0-1,1 0 1,0-1-1,0 1 1,0 1-1,6-11 1,3-1 4,1 0 0,1 1 0,0 0 0,1 1 0,1 0 1,28-21-1,-11 12-2,2 1 1,56-27 0,-77 43 27,37-18 48,70-46 1,-37 10 116,-6 9 12,-21 5 191,-43 36-284,-6 6-50,-1 0 0,0-1 0,6-6 0,-7 4-10,1-1 0,-1 0 0,-1 0 0,0 0 0,0-1 0,4-16 0,-8 23-3,1 0 1,-1 1-1,0-1 1,0 1-1,0-1 1,-1 0-1,1 1 1,0-1-1,-1 1 1,0-1-1,0 1 1,1-1-1,-1 1 1,-1-1-1,1 1 1,-3-4-1,2 2 98,-1 1-1,1 0 1,-1-1-1,0 1 1,0 0-1,-1 1 1,1-1-1,0 0 1,-7-3-1,9 6-122,-1 0 0,1-1 0,0 1 0,0 0 0,-1-1-1,1 1 1,0 0 0,-1 0 0,1 0 0,0 0 0,0 0 0,-1 1-1,1-1 1,0 0 0,-1 0 0,1 1 0,-2 0 0,-17 11-71,18-11 60,-1 1-6,0 0 1,1 0-1,-1 0 0,1 1 0,0-1 0,0 1 1,0-1-1,0 1 0,0 0 0,0-1 0,1 1 0,0 0 1,-1 0-1,1 0 0,-1 4 0,1 1-27,-1 0-1,1 0 0,1 0 1,0 9-1,0-14 19,0 6-12,0 1 0,1-1 0,1 0 0,-1 0 0,7 16 0,0-5 38,12 23 0,-10-25 27,-7-9-20,-2-7 21,0 1 0,0-1 0,0 1 0,1-1 0,-1 1 0,1-1 0,-1 0 0,1 1 0,0-1 0,0 0 0,0 0 0,0 0 0,0 0 0,0-1 1,0 1-1,4 1 0,1-1-32,-1-1 0,1 0 0,-1 0 0,0-1 1,1 0-1,9-1 0,12 0-473,-25 1 400,0 0 0,-1 0 0,1 0 0,-1 0 1,1 0-1,-1-1 0,1 1 0,-1-1 1,0 0-1,1 0 0,-1 0 0,0 0 0,1 0 1,-1 0-1,0 0 0,0-1 0,0 1 0,3-3 1,11-10-896,-13 13 830,-1 0 0,1-1-1,-1 1 1,0-1 0,0 1 0,1-1 0,-1 1 0,0-1-1,3-4 1,-4 3 30,0 1 0,1-1 0,-2 1-1,1-1 1,0 0 0,0 0 0,-1 1-1,0-1 1,1 0 0,-1 0 0,-1-4-1,1 5 112,0-1-1,0 0 0,0 1 1,1-1-1,-1 0 0,1 0 1,-1 1-1,1-1 0,0 1 1,0-1-1,0 1 0,0-1 1,1 1-1,-1 0 0,3-4 1,-3 6 68,-1-1 0,0 1 0,1-1-1,-1 1 1,0-1 0,1 0 0,-1 1 0,0-1 0,1 1 0,-1-1 0,0 0 0,0 1 0,0-1 0,0 0 0,0 1-1,0-1 1,0 1 0,0-1 0,0 0 0,0 1 0,0-1 0,0 0 0,0 1 0,0-1 0,-1 0 0,1 0 80,0 1-127,0 0-1,0 0 1,0 0-1,0 0 0,0 0 1,0 0-1,0 0 1,0 0-1,0 0 0,0 0 1,0-1-1,0 1 1,0 0-1,0 0 0,0 0 1,0 0-1,0 0 1,0 0-1,0 0 0,0 0 1,0 0-1,0 0 0,0-1 1,0 1-1,0 0 1,0 0-1,0 0 0,0 0 1,0 0-1,0 0 1,0 0-1,1 0 0,-1 0 1,0 0-1,0 0 1,0 0-1,0 0 0,0 0 1,0 0-1,0 0 1,0 0-1,0 0 0,0-1 1,1 1-1,-1 0 1,0 0-1,0 0 0,0 0 1,0 0-1,0 0 1,0 1-1,0-1 0,0 0 1,0 0-1,0 0 1,1 0-1,1 0 101,-1 0 1,1 0-1,0 1 1,0-1-1,0 1 1,-1 0-1,1-1 1,0 1-1,-1 0 1,1 0-1,-1 0 1,1 0-1,1 2 1,23 22 1082,-11-9-765,-1-3-217,1-1 0,17 10 1,-27-18-170,0 0 1,0 0 0,1-1-1,0 0 1,-1 0 0,1-1-1,0 0 1,0 0 0,0 0-1,0 0 1,1-1 0,-1 0-1,0-1 1,1 1 0,7-1-1,1 0 88,-10 1-103,-1-1 0,1 0 1,-1 0-1,1 0 0,0-1 0,-1 0 0,1 1 0,-1-2 1,7-1-1,29-24 308,-17 10-458,-20 15-7,-1 0 0,0 1 0,0-1-1,0 0 1,0 0 0,0 0-1,3-5 1,11-23-606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35 5728,'0'-14'1840,"0"14"-1827,0 0-1,0 0 1,0 0 0,0 0 0,0 0 0,0 0-1,0 0 1,0 0 0,1-1 0,-1 1 0,0 0 0,0 0-1,-1 0 1,1 0 0,0 0 0,0 0 0,0 0 0,0 0-1,0 0 1,0-1 0,0 1 0,0 0 0,0 0-1,0 0 1,0 0 0,0 0 0,0 0 0,0 0 0,0 0-1,0 0 1,0 0 0,0 0 0,0 0 0,0 0-1,-1 0 1,1-1 0,0 1 0,0 0 0,0 0 0,0 0-1,0 0 1,0 0 0,0 0 0,0 0 0,0 0-1,0 0 1,-1 0 0,1 0 0,0 0 0,0 0 0,0 0-1,0 0 1,0 0 0,0 0 0,0 0 0,-1 1-1,-10-1 431,9 0 176,-1-3-187,0 1-379,-1 0 1,1 0-1,-1 0 1,1 1 0,-1-1-1,1 1 1,-1 0-1,0 0 1,0 0 0,1 1-1,-1 0 1,0-1-1,0 1 1,0 0 0,0 1-1,1-1 1,-1 1-1,0 0 1,-4 1 0,-14 9 79,0-5 8,14-5-103,0 2 0,1-1 0,-11 5 0,8-3-19,7-3-17,1 1 1,-1-1-1,0 0 1,0 1-1,1-1 1,-1 1-1,1 0 1,-1 0-1,1 0 1,0 0-1,0 0 1,0 1-1,0-1 1,0 1-1,-2 4 1,1-3-23,1 1 0,0 0-1,0 0 1,1 0 0,-1 0 0,1 0 0,0 0-1,0 1 1,1-1 0,0 0 0,0 0 0,0 0 0,1 7-1,3 2-2,1 0-1,0-1 1,1 0-1,7 14 1,-9-22 57,-1 0 0,1 0 1,0-1-1,0 1 0,0-1 0,1 1 0,-1-2 1,9 6-1,1 0 51,27 11 0,-11-6-35,50 33 110,-78-46-133,-1 0 0,1 0 0,-1-1 0,0 1 1,0 0-1,0 1 0,0-1 0,0 0 0,0 0 0,0 0 0,0 1 1,0-1-1,0 0 0,-1 1 0,1-1 0,0 1 0,-1-1 0,1 1 0,-1-1 1,0 1-1,1-1 0,-1 3 0,-1-2 160,-6 1 5,-4 0-32,1 0 1,0 0 0,-1-1 0,1-1 0,-13 1 0,13-2 124,0 1 0,-17 4 0,-6 0 81,26-5-255,0-1-1,0 0 0,-11-3 1,-7-1 23,25 5-142,-1 0 0,1 0 0,0 0-1,-1 0 1,1 0 0,0 0 0,-1 0 0,1 0-1,0 0 1,-1 0 0,1 0 0,0 0 0,-1 0-1,1 0 1,0 0 0,-1-1 0,1 1 0,0 0-1,-1 0 1,1 0 0,0-1 0,0 1-1,-1 0 1,1 0 0,0-1 0,-1 1-22,1 0-1,-1-1 1,1 1 0,-1-1 0,1 1 0,-1-1-1,1 1 1,-1-1 0,1 1 0,-1-1-1,1 1 1,0-1 0,0 1 0,-1-1 0,1 1-1,0-1 1,0 0 0,-1 1 0,1-1-1,0 0 1,0 1 0,0-1 0,0 1 0,0-1-1,0 0 1,0 1 0,0-1 0,0 0-1,0 1 1,1-1 0,-1 0 0,0 1 0,0-1-1,0 1 1,1-1 0,-1 1 0,0-1-1,1 0 1,-1 1 0,1-1 0,-1 1 0,0 0-1,1-1 1,-1 1 0,1-1 0,-1 1-1,1 0 1,0-1 0,-1 1 0,1 0 0,-1-1-1,1 1 1,0 0 0,-1 0 0,1 0-1,0-1 1,35-7-1100,-1-6 58,-16 5 425,0 2-1,24-7 1,-3 5-182,-17 5 302,-1-1 0,34-13 0,44-29-135,-90 43 1018,0 1-1,-1-2 0,1 1 1,-1-2-1,0 1 0,-1-1 1,10-8-1,-15 11 877,-6 6 123,-11 8-454,7-8-507,6-2-355,1-1 0,-1 0-1,0 1 1,1-1-1,-1 0 1,0 1-1,1-1 1,-1 1-1,1-1 1,-1 1 0,1-1-1,-1 1 1,1 0-1,-1-1 1,1 1-1,0 0 1,-1-1 0,1 1-1,0 0 1,-1-1-1,1 1 1,0 0-1,0 0 1,0-1-1,0 1 1,0 1 0,-1 0-14,-10 21 270,9-20-257,0 1 0,1-1 0,-1 1 0,1-1-1,-2 8 1,3-9-31,-1-1 0,1 1 0,0 0 0,0 0 0,1 0 0,-1 0 0,0 0 0,1 0 0,-1-1 0,1 1 0,-1 0 0,1 0-1,0-1 1,0 1 0,0 0 0,1 1 0,0 1-6,1 0 0,-1 0 0,0 0 0,-1 0 0,3 7 0,-4-9-7,1 1 1,-1 0 0,1-1 0,0 1 0,-1-1 0,1 1 0,1 0 0,-1-1 0,0 0 0,1 1 0,-1-1 0,1 0 0,-1 0-1,1 0 1,0 0 0,0 0 0,0 0 0,0 0 0,0-1 0,5 3 0,2 3 104,-8-6-76,1 0-1,-1 0 1,0 0-1,1 0 0,-1 0 1,1-1-1,0 1 0,-1 0 1,1-1-1,-1 1 1,1-1-1,0 0 0,0 1 1,-1-1-1,1 0 0,3 0 1,42 0-626,-46 0 569,0 0-1,1 0 1,-1 0-1,0 0 1,1 0-1,-1-1 0,0 1 1,0 0-1,0-1 1,1 1-1,-1-1 1,0 1-1,0-1 1,0 0-1,0 1 1,0-1-1,0 0 0,0 0 1,0 0-1,0 1 1,0-1-1,0 0 1,-1 0-1,1-1 1,0 1-1,-1 0 1,1 0-1,0 0 1,-1 0-1,1-3 0,0-2-98,0 0-1,0 0 1,-1-1-1,0 1 1,0-8-1,-1-1-132,1 12 251,1 1 0,-1-1 1,0 1-1,-1-1 0,1 1 1,0-1-1,-1 0 0,1 1 1,-1 0-1,0-1 0,0 1 1,0-1-1,0 1 0,0 0 1,0 0-1,-1-1 0,1 1 1,-1 0-1,-2-2 0,3 3 26,0 0 0,-1 0-1,1-1 1,0 1 0,0 0-1,0-1 1,0 1 0,0-1-1,0 0 1,0 1 0,0-1-1,1 0 1,-1 1 0,0-1-1,1 0 1,0 0 0,-1 1-1,1-1 1,0-2 0,0 3-5,0 1 0,0-1 1,0 1-1,1-1 1,-1 1-1,0-1 0,0 1 1,0-1-1,0 1 0,-1-1 1,1 0-1,0 1 1,0-1-1,0 1 0,0-1 1,0 1-1,-1-1 0,1 1 1,0-1-1,0 1 1,-1-1-1,1 1 0,0 0 1,-1-1-1,1 1 0,-1-1 1,1 1-1,0 0 1,-1-1-1,1 1 0,-1 0 1,1 0-1,-1-1 0,1 1 1,-1 0-1,1 0 1,-1 0-1,1-1 0,-1 1 1,1 0-1,-1 0 0,1 0 1,-1 0-1,0 0 1,0 0-1,2 0 1,-1 0 1,1 0-1,0 1 0,-1-1 0,1 0 1,0 0-1,-1 0 0,1 1 1,0-1-1,-1 0 0,1 1 1,0-1-1,-1 0 0,1 1 1,-1-1-1,1 1 0,-1-1 0,1 1 1,-1-1-1,1 1 0,-1-1 1,1 2-1,-1-2 2,1 1 0,-1-1 0,0 1 0,1-1 0,-1 1 0,1-1-1,-1 1 1,1-1 0,-1 1 0,1-1 0,0 1 0,-1-1 0,1 0 0,-1 1 0,1-1 0,0 0 0,-1 0 0,1 0 0,0 1-1,-1-1 1,1 0 0,1 0 0,3 3 237,0 0-182,-1 0 1,1 1 0,-1-2-1,1 1 1,0 0 0,0-1-1,9 3 1,-13-6-50,0 1 1,1 0-1,-1-1 1,0 1-1,0 0 0,0-1 1,0 1-1,0-1 1,0 0-1,-1 1 1,3-2-1,3-2 51,1 0 3,0 0 0,1 1 0,9-3 0,-10 3-32,1 1-1,-1-2 0,9-4 0,-11 4-99,1 0-1,-1 0 1,7-9-1,-8 8-46,1 1 1,0-1-1,8-5 0,12-4-88,-23 13 180,0 0 1,0 0-1,0 1 0,-1-1 0,1 1 0,0-1 0,0 1 0,0 0 0,0 0 1,0 0-1,0 0 0,0 0 0,0 0 0,2 1 0,4 0-114,-3-1 88,-3 0 39,0-1 1,0 1-1,-1 0 0,1 0 0,0 0 0,0 0 0,0 1 0,0-1 0,0 0 1,-1 1-1,1-1 0,0 1 0,0 0 0,-1-1 0,1 1 0,0 0 0,-1 0 1,1 0-1,-1 0 0,1 1 0,-1-1 0,0 0 0,1 0 0,-1 1 0,2 2 1,0 1 66,1 0 0,0 0 1,0 0-1,0-1 0,0 0 1,1 0-1,-1 0 0,1 0 1,0-1-1,0 0 0,1 0 1,-1 0-1,1 0 0,-1-1 1,9 2-1,19 2 151,-17-2-118,-10-2-49,1 0 0,0 0-1,-1-1 1,1 0 0,0 0-1,0-1 1,0 1 0,0-2-1,0 1 1,9-2 0,-3-2 31,1 0 1,-1 0 0,0-2 0,14-7 0,-21 9-52,0-1 0,-1 0-1,7-6 1,-8 6-33,-3 4 0,-1 1 1,0-1 0,1 1-1,-1-1 1,0 1-1,1-1 1,-1 1 0,0-1-1,1 0 1,-1 1-1,0-1 1,0 1 0,0-1-1,0 0 1,0 1-1,0-1 1,0 0-1,0 1 1,0-1 0,0 0-1,0 1 1,0-1-1,0 1 1,0-1 0,-1-1-1,1 2-7,0-2-120,1 1-88,-1 1 191,1 0 1,0 0-1,0 0 1,-1 0-1,1 1 1,0-1-1,-1 0 0,1 0 1,0 0-1,-1 0 1,1 1-1,0-1 1,-1 0-1,1 1 1,0-1-1,-1 1 1,1-1-1,-1 0 1,1 1-1,-1-1 1,1 1-1,-1 0 1,1-1-1,0 2 1,10 18 219,-9-15-182,3 4 252,-1 1-1,4 16 1,-2-8-144,-6-17-107,0 0 1,1 0-1,-1 0 1,1 0 0,-1 0-1,1 0 1,-1 0 0,1 0-1,0-1 1,-1 1 0,1 0-1,0-1 1,0 1-1,-1 0 1,1-1 0,0 1-1,0-1 1,0 1 0,0-1-1,0 1 1,1-1 0,9 6 238,-3 8 36,10-2 59,-17-11-325,0 0 0,1-1 0,-1 1 0,0-1 0,0 0 0,1 1 0,-1-1 0,0 0 0,1 0 0,-1 0 0,0 0 1,1 0-1,-1 0 0,0 0 0,1 0 0,-1 0 0,0-1 0,3 0 0,17-12-242,5-2-147,-23 15 195,1-2 0,-1 1 0,0 0 0,0-1-1,5-2 1,-7 3 94,0 0-1,0-1 0,0 1 0,0 0 0,0-1 1,0 1-1,0 0 0,-1-1 0,2-1 1,3-7-476,-3 5 444,0 1 1,0 0-1,0-1 0,-1 0 0,1 1 0,-1-1 0,0 0 0,-1 1 0,1-1 1,-1 0-1,0 0 0,-1-9 0,1-49-72,0 62 212,0 0-1,0 0 1,0 1 0,0-1-1,0 0 1,0 0-1,0 0 1,1 1-1,-1-1 1,0 0 0,0 0-1,0 1 1,1-1-1,-1 0 1,1-1-1,0 2 5,0-1 1,0 1-1,0-1 0,0 1 0,0 0 0,0-1 0,0 1 0,1 0 0,-1 0 0,0 0 0,0 0 0,0 0 0,2 0 0,4 1 162,0 0-1,0 0 1,0 0-1,11 5 0,19 3 58,-21-4-172,31 13-1,-31-12-9,32 10 0,-35-14-6,0-1 1,1 0-1,21-2 0,-8 1 179,-23-1-190,1 1 0,-1 0 0,0-1 0,0 0 0,0 0 0,0 0 0,0 0 0,-1 0 0,1-1 0,6-3 0,2 1 109,-12 4-157,0 0 0,0 0 0,0 0 0,0 0 0,0 0 0,0 0 0,0 0 0,0 0 0,0 0 0,0 0-1,0 0 1,1 0 0,-1 0 0,0 0 0,0 1 0,0-1 0,0 0 0,0 0 0,0 0 0,0 0 0,0 0 0,0 0 0,0 0 0,0 0-1,0 0 1,0 0 0,0 1 0,0-1 0,0 0 0,0 0 0,0 0 0,0 0 0,0 0 0,0 0 0,0 0 0,0 0 0,0 0 0,0 1-1,0-1 1,0 0 0,0 0 0,0 0 0,0 0 0,-1 0 0,1 0 0,0 0 0,0 0 0,0 0 0,0 0 0,0 0 0,0 1-1,-17 18-25,6-5 110,4-5-42,3-2 5,-1-1 1,1 1-1,-6 13 0,9-17-23,0 0-1,0 0 0,1 0 1,-1 1-1,1-1 1,-1 0-1,1 0 1,0 0-1,0 1 1,1-1-1,-1 0 0,1 0 1,-1 0-1,2 3 1,-1-2 10,1 0 0,-1-1 0,1 1 0,0-1 0,0 1 0,0-1 0,0 0 0,1 0 0,-1 0-1,1 0 1,0 0 0,0 0 0,0-1 0,0 0 0,0 1 0,0-1 0,1 0 0,-1-1 0,1 1 0,-1-1 0,1 1 0,0-1 0,0 0 0,-1 0 0,1-1 0,6 1 0,4 0-49,1-1 0,-1-1 0,0 0 0,1-1 0,-1 0 0,0-1 0,13-5 0,-8 1-175,-1-1 0,-1-1 0,1 0 1,29-22-1,-35 23 165,-10 7 26,0-1 0,0 1 1,0-1-1,0 0 0,0 1 0,0-1 1,-1 0-1,1 0 0,-1 0 0,1 0 1,-1 0-1,2-5 0,2 0 16,-2 0-50,-3 6 26,-1 1-1,1 0 1,-1 0 0,1-1 0,-1 1 0,1 0-1,0 0 1,-1-1 0,1 1 0,-1 0-1,1 0 1,-1 0 0,1 0 0,-1 0 0,0 0-1,1 0 1,-1 0 0,1 0 0,-1 0 0,-3 0 22,1 1 0,-1-1 1,1 1-1,0-1 1,-1 1-1,1 0 0,0 0 1,0 1-1,0-1 1,-1 1-1,2-1 0,-6 5 1,6-5-5,0 0 0,1 0 0,-1 1 0,1-1 0,0 1 0,0-1 0,-1 1 0,1-1 0,0 1 0,0 0 0,0-1 0,0 1 0,1 0 0,-1 0 0,0 0 0,1 0 0,0-1 0,-1 1 0,1 0 0,0 0 0,0 0 0,0 0 0,0 0 0,0 2 0,0-1-3,0-2-3,0 1 0,0-1 0,0 1 0,0-1 0,0 1 0,1-1 0,-1 0 1,0 1-1,1-1 0,-1 1 0,1-1 0,0 0 0,-1 1 0,2 0 0,1 2 9,0 0 0,0-1-1,1 1 1,0-1 0,0 0 0,0 0 0,0 0 0,0-1 0,0 1-1,1-1 1,7 3 0,9 2-173,29 6 0,-31-8-19,6 0-912,1 0 0,0-2-1,43 0 1,0-3-1300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15 4576,'12'-12'1450,"-12"12"-1427,0 0-1,1-1 1,-1 1-1,0 0 0,0 0 1,0 0-1,1-1 0,-1 1 1,0 0-1,0 0 0,1 0 1,-1 0-1,0 0 0,1 0 1,-1 0-1,0 0 1,0 0-1,1-1 0,-1 1 1,0 0-1,1 0 0,-1 0 1,0 1-1,0-1 0,1 0 1,48 0 3721,-47 0-2128,-18 0-1254,10 0-366,1 1 0,-1 0 0,1 0 0,-7 2 0,-10 2-13,-15 0 12,4 4 5,-4-4 0,4 4-16,8-5-24,-21 4-91,43-7 106,-1-1-1,1 2 0,-1-1 1,1 0-1,0 1 1,0-1-1,-1 1 0,1 0 1,-5 4-1,4 0 36,-1 0 0,1 0 0,0 0 0,1 0-1,-1 0 1,1 1 0,1 0 0,-1 0 0,1-1 0,0 1 0,-1 9 0,0-4 36,3-9-40,-13 46 199,2 0-1,-4 64 0,11-56-241,-9 77-38,-3-35 178,-7 53 359,20-123-354,1-3 84,-9 45-1,-7-10 58,-4 15 131,15-46-312,4-21-55,1 0 0,1 0 0,-1 1 0,1 9 1,1-15 6,0-1 0,1 1 0,0-1 0,-1 1 0,1-1 1,1 1-1,-1-1 0,0 0 0,1 0 0,0 1 0,-1-1 1,1 0-1,0 0 0,1-1 0,-1 1 0,1 0 1,-1-1-1,1 1 0,0-1 0,-1 0 0,1 0 0,4 2 1,-6-3-28,1 0 0,-1-1 1,0 1-1,0 0 0,1 0 0,-1-1 1,1 1-1,-1-1 0,1 1 1,-1-1-1,3 1 0,19-7-1230,2 4 363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362 179 4896,'-13'-14'2192,"12"14"-2102,1-1-1,0 0 1,0 1 0,-1-1 0,1 1-1,0-1 1,0 1 0,0-1 0,0 1-1,0-1 1,0 1 0,0-1 0,0 0-1,0 1 1,0-1 0,0 1 0,1-1-1,-1 1 1,0-1 0,0 1 0,0-1 0,1 1-1,-1-1 1,0 1 0,1-1 0,-1 1-1,0-1 1,1 1 0,0-1 0,7-9 993,-7 10-1040,-1 0 1,0-1 0,1 1-1,-1-1 1,0 0 0,0 1-1,1-1 1,-1 1 0,0-1-1,0 1 1,0-1-1,1 1 1,-1-1 0,0 0-1,0 1 1,0-1 0,0 1-1,0-1 1,0 0 0,-1 1-1,1-1 1,0 1 0,0-2-1,-1 0 110,1-8 65,0 6-173,0 0 1,0 0-1,0 0 1,1 0-1,1-5 0,0 2-23,-2 6-6,1 1 1,-1-1 0,0 0-1,1 0 1,-1 0 0,0 0-1,0 1 1,0-1 0,1 0-1,-1 0 1,0 0 0,0 0-1,-1 0 1,1 1 0,0-1-1,0 0 1,0 0-1,0 0 1,-1 0 0,1 1-1,-1-2 1,-1-5 86,-12-32 420,13 38-514,1 0 0,0 0 1,-1 1-1,1-1 1,-1 0-1,1 1 0,-1-1 1,0 0-1,1 1 1,-1-1-1,0 1 0,1-1 1,-1 1-1,0 0 0,1-1 1,-1 1-1,0 0 1,0-1-1,0 1 0,-1 0 1,0-1 5,0 1 0,0 0 0,0 0-1,0 1 1,0-1 0,0 0 0,0 1 0,-3 0 0,-4 3 67,-1 0-1,-15 10 1,21-11-45,-37 27 224,10-7-26,14-11-150,1 0 1,-18 18-1,32-29-87,1 1 0,-1-1 0,1 0 1,0 1-1,-1 0 0,1-1 0,0 1 0,0 0 1,0 0-1,1-1 0,-1 1 0,0 0 0,1 0 0,-1 0 1,1 0-1,-1 0 0,1 0 0,0 0 0,0 0 1,0 3-1,0-3-3,0-1-2,0 0-1,0 0 0,0 1 1,0-1-1,1 0 0,-1 0 1,0 0-1,1 0 0,-1 1 1,0-1-1,1 0 0,-1 0 1,1 0-1,0 0 1,-1 0-1,1 0 0,0 0 1,0 0-1,0 0 0,-1 0 1,1-1-1,0 1 0,0 0 1,0-1-1,0 1 0,0 0 1,1-1-1,-1 1 0,0-1 1,0 0-1,2 1 0,4 0-113,-1 0-1,0 0 0,1-1 1,-1 0-1,7-1 0,3 0-193,-10 0 168,0 1 0,0-1 0,0 0 1,0-1-1,-1 0 0,1 0 0,0 0 1,5-3-1,12-5-410,-4 2 54,-17 7 450,0 0-1,0 0 0,0 0 1,0 0-1,0 0 1,0 1-1,0-1 0,0 1 1,0-1-1,0 1 0,4 0 1,-6 0 53,0 0 1,1 0 0,-1 0-1,0 0 1,0 0 0,1 0-1,-1 0 1,0 0 0,0 0-1,0 0 1,1 0 0,-1 0-1,0 0 1,0 0 0,1 0-1,-1 0 1,0 1 0,0-1-1,0 0 1,1 0 0,-1 0-1,0 0 1,0 0 0,0 1-1,0-1 1,1 0 0,-1 0-1,0 0 1,0 0 0,0 1-1,0-1 1,0 0 0,0 0-1,1 1 1,-1-1 0,0 0-1,0 0 1,0 0 0,0 1-1,-3 11 212,-1 1-34,-10 94 676,14-102-823,-3 89 400,1-9-78,-7 15-108,6-55-188,-10 105 41,5-72-66,-8 43 184,14-110-141,-1 0 0,0 1 0,-1-1 0,0 0 0,-1-1 0,0 1 0,-13 18 0,17-26-50,-1-1 1,0 0-1,0 1 1,0-1-1,-1 0 1,1 0-1,0 0 1,-1-1-1,1 1 1,-1 0-1,0-1 1,1 0-1,-5 2 1,3-2-1,0-1 1,-1 1 0,1-1 0,0 0-1,0 0 1,0 0 0,0-1 0,-1 1-1,1-1 1,-4-1 0,4 0-35,0 1 1,0-1-1,0 0 0,0 0 1,0 0-1,0-1 0,1 1 1,-1-1-1,1 0 0,0 0 1,0 0-1,0-1 0,0 1 1,0-1-1,-2-4 0,-5-6 9,2-1 0,-1-1 1,2 1-1,-10-30 0,13 35-13,1 0 0,0-1 0,1 0 0,1 0 1,0 0-1,0 0 0,1 1 0,0-1 0,3-20 0,3 11-109,1 0 0,16-33 0,-8 20 40,-10 23 64,1-4-8,0 0 0,10-13 0,5-1 5,25-26 1,-20 24 19,-4 6-650,1 2 0,33-26 1,-15 14-556,-26 22-15,23-15 0,18-4-443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 6560,'-12'-11'2117,"8"20"-746,-1-5-810,3-3-478,1 0-1,0 0 1,0 0-1,0 0 1,0 1-1,1-1 1,-1 0-1,0 0 1,0 1 0,1-1-1,-2 3 1,-5 11 253,-5 7 98,-8 25 1,3 1-162,-34 80 169,37-101-383,6-11-38,0-1 1,1 1-1,-7 22 0,9-1 8,3-18 0,-1 6-10,-1 5-410,0 41 1,3-58 30,1-7-278,0-1 0,0 1 1,0 0-1,1-1 0,1 7 0,-1-10 426,-1-1 1,1 1-1,0 0 0,0-1 0,0 1 1,0-1-1,1 0 0,-1 1 1,2 0-1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15 112 6560,'0'6'588,"-1"-1"0,1 1 0,-1 0 0,0-1 0,-3 9 0,2-8-415,1-1 0,-1 1 0,1-1-1,1 1 1,-1 8 0,1 53 947,0-192-507,0 121-532,1 0-1,0 0 0,0 0 1,0 0-1,0 0 0,1 0 1,0 0-1,-1 1 1,4-5-1,5-14 322,-7 14-265,-3 7-122,0 0 0,0 0 1,1 0-1,-1 0 0,0 0 0,0 0 1,1 0-1,-1 0 0,1 0 0,-1 0 0,1 1 1,-1-1-1,1 0 0,0 0 0,-1 1 1,1-1-1,0 0 0,-1 1 0,1-1 1,0 0-1,0 1 0,0-1 0,0 1 0,-1 0 1,3-1-1,8-3 57,-7 4-207,-1-1 0,1 0 0,-1-1 0,1 1 0,-1-1 0,0 0 0,4-2 0,-3 2-145,0 0 1,0 1 0,0-1-1,0 1 1,0-1-1,0 1 1,5 0 0,7-3-1395,12-8-198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7456,'0'-28'3392,"14"14"-2112,0 14-992,0 0-32,14 0-160</inkml:trace>
  <inkml:trace contextRef="#ctx0" brushRef="#br0" timeOffset="1">265 461 5888,'-14'14'2688,"28"42"-2336,-14-29 1216,0 1-928,-14 14 224,14-14-512,-14 14-64,0-14-192,1 0-256,13-14 64,-28 0-1920,14 0 1088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98 237 8064,'-5'9'980,"-6"17"1656,9-21-2508,1 0-8,0-2 1,-1 1 0,1 0 0,-1 0-1,0 0 1,0-1 0,0 1-1,-1-1 1,1 1 0,-4 2 0,3-3-63,1 0 0,-1-1 1,1 2-1,0-1 0,0 0 0,0 0 1,0 1-1,1-1 0,-1 0 1,1 1-1,0 0 0,0-1 1,-1 8-1,-2 6 32,1-3 45,-1 0 0,-1 0-1,-6 14 1,10-25-67,0 3 15,0-18-15,1 4-122,0 0 1,1 0 0,-1 0-1,2 0 1,-1 0 0,1 0-1,0 1 1,4-11 0,-2 9 8,1 1 0,-1 0 0,1 0 0,0 1 0,1-1 0,10-9 0,7 7-88,-5-8-27,-1 13 25,-8 3-8,4-1-352,22-7-605,-11-3-2745,2-1 1451</inkml:trace>
  <inkml:trace contextRef="#ctx0" brushRef="#br0" timeOffset="1">196 28 7808,'-14'-28'5344,"28"28"-5696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7456,'0'0'3392,"-14"28"-2944,14 0-160,0-14-256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4320,'0'-13'1392,"0"11"-400,3 2 16,2-1-380,0 0 1,0-1 0,0 1-1,8-4 1,-5 2-551,15-5 1016,-13 4-849,1 1 0,13-3 0,51-20 209,-44 21-321,1-6-21,-4 6-32,-12-1-51,-13 5-127,0-1 0,0 1-1,0 1 1,0-1-1,0 0 1,0 1 0,1-1-1,-1 1 1,5 0-1,-6 0-232,12 0-2511,-1 0 1365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4576,'0'0'171,"0"-1"-67,0 0-1,0 1 0,0-1 1,0 0-1,0 1 0,0-1 1,0 0-1,0 1 1,0-1-1,0 0 0,0 0 1,0 1-1,1-1 0,-1 0 1,0 1-1,0-1 0,1-1 1,0 2-52,-1 0 0,1 1 0,-1-1 0,1 0 0,-1-1 0,0 1 0,1 0 0,-1 0 0,1 0 0,-1 0 0,1 0 1,-1 0-1,0 0 0,1-1 0,-1 1 0,1 0 0,-1 0 0,0-1 0,1 1 0,-1 0 0,0 0 0,1-1 0,-1 1 0,0 0 0,0-1 0,1 1 0,-1-1 1,0 1-1,0 0 0,0-1 0,1 1 0,-1 0 0,0-1 0,0 1 0,0-1 0,0 1 0,0-1 0,0 1 0,0 0 0,0-1 0,0 0 0,0-1 1170,-2-8 2511,4 20-3082,-2-8-609,0 1 1,1 0-1,-1 0 1,1 0 0,-1-1-1,1 1 1,0 0-1,2 2 1,1 9 64,15 94 701,-5-20 0,-13-81-776,2 11 386,2 1 0,9 26-1,-14-44-327,1 1 0,-1-1 0,1 0-1,0 0 1,-1 0 0,1 0 0,0 0-1,0-1 1,-1 1 0,3 2 0,-3-3-76,1 0 0,-1 0 1,0 0-1,0 0 0,1 0 1,-1 0-1,0 0 1,0 0-1,1 0 0,-1 0 1,0 0-1,0 0 0,1 0 1,-1 0-1,0 0 0,0 0 1,1 0-1,-1 0 1,0 0-1,0 0 0,1 0 1,-1 0-1,0 0 0,0-1 1,1 1-1,-1 0 0,0 0 1,0 0-1,0 0 0,1-1 1,0-1 24,1 0 1,-1 0-1,0-1 0,0 1 1,0 0-1,0-1 0,0 1 1,0-5-1,3-11 52,-3 9-74,1-1 0,1 1 1,3-11-1,5-9-177,-4 9-589,19-37-1,-9 33-4,5-10-1398,-20 31 1805,-1 0 1,1 0-1,0 0 0,0 0 1,0 0-1,0 1 0,1-1 1,-1 1-1,1-1 0,0 1 1,-1 0-1,1 0 0,0 0 1,7-3-1,17-9-1978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15 4896,'0'-1'149,"0"0"1,0 0 0,0 0-1,0 0 1,0 0 0,0 0-1,1 1 1,-1-1 0,0 0-1,0 0 1,1 0-1,0-1 1,-1 2-125,1 0-1,-1-1 1,0 1 0,1 0-1,-1 0 1,0 0-1,1 0 1,-1 0 0,1 0-1,-1 0 1,0-1 0,1 1-1,-1 0 1,1 1-1,-1-1 1,1 0 0,-1 0-1,0 0 1,1 0-1,-1 0 1,1 0 0,-1 0-1,0 1 1,1-1 0,-1 0-1,0 0 1,1 1-1,3 1 182,-1-1 0,0 1 0,0 0 0,0 0 0,0 1 0,0-1 0,0 1 0,-1-1 0,3 4 0,2 5 309,-1-1-1,6 13 1,-11-20-455,6 11 217,-1 0-1,0 0 1,-1 0 0,-1 1-1,0 0 1,2 22-1,-2 42 604,-2-59-705,0-8-45,-1 0 0,-1 21 1,-3-12 59,-8 28 0,6-28-90,-1 8 13,-1 1 0,-2-2 0,-1 1 0,-18 36 0,1-17-434,-3-1-1,-1-2 1,-46 53 0,63-83-372,-1 0 1,0-1 0,-1 0 0,-22 14-1,38-28 693,-9 6-1292,-1 0-1,-8 10 1,15-13 846,0 0 0,1 0-1,-1 1 1,1-1 0,-4 8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5152,'-39'0'10458,"39"0"-10458,0 0 1,1 0-1,-1 0 0,0 0 0,1 0 0,-1 0 1,0 0-1,1 0 0,-1 0 0,1 0 1,-1 0-1,0 0 0,1 1 0,-1-1 0,0 0 1,1 0-1,-1 0 0,0 1 0,0-1 1,1 0-1,-1 0 0,0 1 0,0-1 0,1 0 1,-1 0-1,0 1 0,1 0 0,6 5-16,-3-5 2,0 0 1,1 0 0,-1-1-1,0 1 1,1-1 0,6-1 0,5 1 10,4 0 23,5 0 20,26-3 1,-28 0 14,-3 0-19,1 1 0,-1 0 0,1 1 0,23 3 0,7 11-72,-42-10 88,0 0 0,1-1 0,-1 0 0,17 1 0,-14-2 110,-9 5-15,0 1-62,1 0-29,-4-7-54,0 0 0,0 0 0,1 0 0,-1 0 1,0 0-1,0 1 0,0-1 0,0 0 0,0 0 0,0 0 1,0 0-1,0 0 0,0 0 0,0 0 0,0 0 0,0 1 0,0-1 1,0 0-1,0 0 0,0 0 0,0 0 0,0 0 0,0 0 0,0 1 1,0-1-1,0 0 0,0 0 0,0 0 0,0 0 0,0 0 0,0 0 1,0 0-1,0 1 0,0-1 0,0 0 0,0 0 0,0 0 0,0 0 1,0 0-1,-1 0 0,-3 7 62,0 5-25,3-8-43,0-1-1,0 1 0,-1 0 0,0-1 1,-3 7-1,-3 1-15,0 0 18,1 1-1,-12 24 1,13-20 21,4-9-6,-1 0 0,0 0 0,0 0 0,-1 0-1,-5 9 1,1-6 15,1 1 0,0 0-1,1 0 1,-6 14 0,8-18 7,0 1 1,0 0-1,-1-1 1,0 0-1,-1 0 1,1 0-1,-1-1 1,-9 8-1,2-2 78,10-9-76,0 0-1,-1 0 1,1 0 0,-1-1 0,1 0 0,-1 0 0,0 0 0,0 0-1,0 0 1,0-1 0,0 1 0,0-1 0,0 0 0,0-1-1,0 1 1,-1-1 0,1 1 0,-5-2 0,2 1 2,0-2 0,1 1 1,-1-1-1,0 0 0,1 0 1,-1 0-1,1-1 0,0 0 1,-11-7-1,14 7-3,-1 0 1,1 1-1,0-1 0,0-1 0,0 1 0,0 0 1,0-1-1,1 1 0,-1-1 0,1 0 0,-3-6 1,3 4 19,-5-17 109,-3-5-79,7 21-92,1 1 0,0-1-1,0 1 1,0-1 0,0 0-1,1 0 1,0 0 0,1 0 0,0 0-1,0 0 1,1-11 0,13-38-213,-13 54 125,0-1-1,0 1 0,0-1 1,0 1-1,1 0 1,-1-1-1,1 1 1,-1 0-1,1 0 0,0 0 1,0 0-1,0 0 1,0 1-1,0-1 1,0 0-1,4-1 1,17-15-2752,-9 4 1209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6144,'-23'12'1978,"23"-12"-1955,0 0-1,-1 0 0,1 0 0,0 0 1,0 0-1,0 0 0,-1 0 0,1 0 1,0 0-1,0 0 0,0 0 0,0 0 1,-1 0-1,1 1 0,0-1 0,0 0 1,0 0-1,0 0 0,-1 0 0,1 0 1,0 1-1,0-1 0,0 0 0,0 0 1,0 0-1,0 0 0,0 1 0,0-1 1,-1 0-1,1 0 0,0 0 0,0 1 1,0-1-1,0 0 0,0 2 60,0-1 1,0 0-1,0 0 0,-1 1 1,1-1-1,0 0 1,-1 0-1,1 0 0,-1 1 1,0-1-1,-1 2 0,1-2 39,0 1 0,0 0 0,1-1 0,-1 1 0,0 0 0,0-1 0,1 1 0,-1 0-1,1 0 1,0 0 0,0 0 0,-1 2 0,1 10 308,0 0 11,0 1 0,4 19 0,-3-28-357,0 0-1,1 0 0,0 0 1,0-1-1,1 1 1,0-1-1,0 1 0,7 8 1,-7-10-71,1 0 0,-1 0 0,1 0 1,0-1-1,1 0 0,-1 0 0,0 0 1,1 0-1,0-1 0,0 0 0,-1 0 1,9 3-1,5-1 43,1 0 0,21 2-1,-18-3 129,23 4 89,-17-12-25,-15 3-126,5-1 1,-12 2-165,1 1 1,-1-2-1,1 1 1,-1-1-1,0 0 1,8-4-1,-2 1-76,-4 1-254,-1 0 0,13-8 1,-18 11 259,-1-1 1,1 1 0,0-1-1,0 0 1,-1 0-1,1 1 1,-1-1 0,0 0-1,0 0 1,1-1 0,-1 1-1,0 0 1,1-5 0,2-20-2246,8-1 732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5824,'-28'0'2624,"14"42"-2272,0-14 1344,14 0-992,-14 28 1056,1-14-1024,-15 28 288,14-15-640,0 1 0,0 14-224,0 0 32,0-14-96,0-1-1408,0 1 736,14-28-2112,0 14 1504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43 6720,'0'-42'3578,"-2"44"-2666,-7 7-377,-10 10 290,0 1 0,1 0 0,-26 40 0,41-55-793,-134 237 1125,67-77-981,64-149-220,1 0 0,0 0-1,1 1 1,1-1 0,1 1 0,0 0-1,1 0 1,1 0 0,3 31 0,-3-42-52,1 0 1,0 0-1,1-1 1,-1 1-1,3 6 1,-2-10-73,-1 0 0,0 1 1,1-1-1,-1 0 0,1 0 1,0 0-1,0 0 0,0 0 1,0 0-1,0-1 0,0 1 1,0-1-1,1 1 0,1 0 1,24 12-1385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 6560,'-4'10'803,"-10"15"1343,-37 66 809,46-80-2843,0 1 0,-4 20-1,2-6-78,7-25-11,-1 0 1,1 0 0,0 0-1,0 0 1,0 0 0,-1 0-1,1 0 1,0 0 0,1 0-1,-1 0 1,0 0 0,0 0 0,0 0-1,0 0 1,1 0 0,-1 0-1,0 0 1,1 0 0,-1 0-1,1 0 1,-1-1 0,1 1-1,0 0 1,-1 0 0,1-1-1,0 1 1,1 1 0,-1-1 19,-1-1-36,0 0 1,0 1-1,0-1 0,0 0 1,0 0-1,1 0 0,-1 0 1,0 0-1,0 0 1,0 0-1,0 0 0,0 0 1,0 1-1,0-1 0,0 0 1,0 0-1,0 0 0,0 0 1,1 0-1,-1 0 1,0 0-1,0 0 0,0 0 1,0 0-1,0 0 0,0 0 1,0 0-1,0 0 0,1 0 1,-1 0-1,0 0 1,0 0-1,0 0 0,0 0 1,0 0-1,0 0 0,0 0 1,1 0-1,-1 0 0,0 0 1,0 0-1,0 0 0,0 0 1,0 0-1,0-1 1,0 1-1,0 0 0,0 0 1,0 0-1,1 0 0,-1 0 1,0 0-1,0 0 0,0 0 1,0 0-1,0-1 1,10-15 256,-8 12-224,0 1 0,0-1 0,0 1 0,5-6 0,-3 5-23,-1 0 0,0 0-1,0 0 1,-1 0 0,1-1-1,-1 1 1,0-1-1,0 1 1,-1-1 0,1 0-1,0-6 1,0 3-23,0 0-1,7-15 1,4-7 448,-12 24-314,1 1-1,0 0 0,1-1 1,-1 1-1,1 0 0,0 0 1,1 0-1,5-7 0,3 1 178,-12 10-299,1 1-1,-1 0 0,1-1 1,-1 1-1,1 0 0,-1-1 1,1 1-1,-1 0 0,1 0 1,0 0-1,-1-1 1,1 1-1,-1 0 0,1 0 1,0 0-1,-1 0 0,1 0 1,-1 0-1,1 0 1,0 0-1,-1 0 0,1 1 1,0-1-1,1 0-8,0 0 7,-1 0-1,1 0 1,-1-1-1,1 1 0,-1 0 1,1-1-1,-1 1 0,1-1 1,2-1-1,6-2 140,-1 6-175,-7-1-357,3-5-364,-5 3 656,2 0-144,-1 1 0,1-1-1,-1 1 1,1-1-1,0 1 1,-1 0 0,1 0-1,0 0 1,-1 0 0,4 0-1,-2 0-632,-1 0-714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4736,'0'0'2144,"-14"-14"512,28 14-1024,-14 14 128,14-14-1280,0 0 64,0 0-288,0 0 96,14 0-192,-14 0-928,14 0 416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2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6048,'0'0'1952,"5"2"-1179,-3-1-674,0 1 1,0-1-1,-1 0 0,1 1 0,0 0 1,-1-1-1,1 1 0,-1 0 1,1 0-1,-1 0 0,0 0 0,0 0 1,0 0-1,0 0 0,0 0 1,0 0-1,-1 1 0,1 1 0,13 31 1108,-5-18-718,-2 0-1,0 0 1,-1 1-1,5 25 1,15 118 496,-24-132-830,0-1 0,-2 0 0,-7 56 0,-14 0 208,17-64-294,1-7-8,-1 1-1,-8 20 0,5-21 3,0 0-1,-12 14 0,8-10-3,-4 6-208,0-1 1,-1 0 0,-2-2-1,0 0 1,-30 27-1,40-41-45,0-1-1,1 1 0,-12 4 1,-23 7-318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6400,'-23'-11'2058,"23"11"-2040,0-1-1,0 1 0,-1 0 0,1 0 1,0 0-1,0 0 0,0 0 1,0 0-1,0 0 0,-1 0 0,1 0 1,0 0-1,0 0 0,0 0 0,0 0 1,-1 0-1,1 1 0,0-1 0,0 0 1,0 0-1,0 0 0,0 0 1,-1 0-1,1 0 0,0 0 0,0 0 1,0 0-1,0 1 0,0-1 0,0 0 1,-1 0-1,1 0 0,0 0 0,0 0 1,0 1-1,0-1 0,0 0 1,0 0-1,0 0 0,0 0 0,0 1 1,0-1-1,0 0 0,0 0 0,0 0 1,0 0-1,0 0 0,0 1 0,0-1 1,0 0-1,0 0 100,0 1-1,0-1 1,0 0 0,0 1 0,0-1-1,0 0 1,0 0 0,0 1 0,0-1-1,0 0 1,0 0 0,0 1 0,0-1-1,0 0 1,0 0 0,0 1-1,1-1 1,-1 0 0,0 0 0,0 1-1,0-1 1,0 0 0,1 0 0,-1 0-1,0 1 1,0-1 0,1 0 0,2 0 360,-1 0-311,0 0 0,1 0 1,-1 0-1,0 0 0,0 0 0,0 1 0,0-1 1,3 2-1,-3-1-53,1 0-3,0 1-1,0-1 1,0 0 0,0 0-1,0 0 1,1 0 0,-1 0-1,0-1 1,0 1 0,1-1-1,4 0 1,168 0 946,-173 0-1010,0 0 0,0 0 0,-1 0 0,1-1 0,0 1 0,0-1 0,-1 0 1,1 0-1,0 0 0,-1 0 0,4-2 0,-2 1 14,1-1 186,-5 1-278,0-3 12,0 5-133,0-1 0,0 1 0,0 0 0,0 0-1,0-1 1,0 1 0,0 0 0,0-1 0,0 1 0,0 0 0,0 0-1,0-1 1,0 1 0,0 0 0,-1 0 0,1 0 0,0-1 0,0 1-1,0 0 1,0 0 0,0-1 0,-1 1 0,1 0 0,0 0 0,0 0-1,-1-1 1,-10 1-1553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3808,'0'-23'1227,"0"23"-1218,0 0-1,0 0 1,0-1 0,0 1 0,0 0 0,0 0 0,0 0 0,0 0 0,0 0 0,0 0 0,0 0 0,0-1 0,0 1 0,-1 0 0,1 0 0,0 0 0,0 0 0,0 0 0,1 0 0,-1-1 0,0 1 0,0 0 0,0 0 0,0 0 0,0 0 0,0 0 0,0 0 0,0 0 0,0-1 0,0 1 0,0 0 0,0 0 0,0 0 0,0 0 0,0 0 0,0 0 0,1 0 0,-1 0 0,0 0 0,0 0 0,0-1 0,0 1 0,0 0 0,0 0 0,0 0 0,0 0 0,1 0 0,-1 0 0,0 0 0,0 0 0,0 0 0,0 0 0,1 0 0,-1 0 35,0 0 0,1 0 0,-1 0 0,0 1 0,1-1 0,-1 0 0,0 0 0,1 0 0,-1 0 0,0 0 0,1-1 0,-1 1 0,0 0 0,1 0 0,-1 0 0,0 0 0,0 0 0,1 0 0,-1-1 0,0 1 0,1 0 1,-1 0-1,0 0 0,0-1 0,1 1 0,-1 0 0,0 0 0,0-1 0,1 1 0,-1 0 0,0 0 0,0-1 0,0 1 0,0 0 0,0-1 0,1 1 0,-1 0 0,0-1 0,0 1 0,0 0 0,0-1 0,0 1 0,0-1 745,4 9 395,0 2-728,-1 0 0,1 0-1,1 12 1,4 10 31,1 3-30,-4-16-220,10 26 0,-13-39-209,0 0 0,0-1 0,0 0 0,0 0 0,1 0 0,0 0 0,0 0 1,9 7-1,3 2 54,0-2 0,1 0 0,1-1 0,27 13 0,-36-20-27,1 0 0,-1 0-1,1-1 1,0 0 0,0-1-1,1 0 1,-1-1 0,0 0-1,1 0 1,-1-1 0,17-2-1,-10-2 44,29-11-1,-25 8-73,-11 3-155,0-1 0,-1 0 0,0 0 0,1-1 0,-2 0 0,1-1 1,-1 0-1,0 0 0,0-1 0,10-13 0,-14 15-289,0 1 0,-1-1-1,0 0 1,0 0 0,0 0 0,4-13 0,-2 3-863,9-14-690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6464,'0'0'3328,"14"0"1824,0 0-4352,0 14 287,0-14-639,13 0-64,-13 0-224,14 0-320,-15 0 96,1 0-2591,0 0 1439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6144,'-14'0'2784,"14"14"-2432,0 13 608,-14 1-608,14 42 1120,-14-14-832,0 28 352,0-14-608,-14 13 224,14 15-352,-14-14-576,1-1 160,13-27-1152,0 0 736,0-14-1984,14-14 1408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7136,'-28'14'3232,"-28"55"-2816,14-27 576,15 0-640,-15 28 480,14-14-480,0 27-96,0-13-160,14 0-160,14 0 32,0 0 96,14-15-32,0-13-1568,0 0 832,0-42-4576,14 14 2944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99 5824,'0'83'4069,"0"-77"-3876,-1 0-1,0-1 1,0 1-1,-3 9 1,-1 6 343,-13 76 541,14-82-956,2-5 93,0 0 0,0 0-1,0 10 1,2-157 79,0 131-231,1-1-1,0 1 0,0 0 1,1-1-1,3-10 1,-3 13 23,-1 0 0,0 1 0,1-1 0,0 1 0,0-1 0,0 1 0,0 0 0,1 0 1,-1 0-1,1 0 0,0 1 0,-1-1 0,1 1 0,1-1 0,-1 1 0,0 0 1,0 0-1,1 0 0,5-1 0,-5 1-70,-2 1 6,1 0 1,-1 1-1,1-1 1,0 1-1,-1-1 1,1 1-1,-1 0 1,1 0-1,0 0 1,3 1-1,1 0 63,35-1-772,-39 0-1051</inkml:trace>
  <inkml:trace contextRef="#ctx0" brushRef="#br0" timeOffset="0.5">57 29 6304,'-14'-14'2848,"0"0"160,28 14-2592,0 0-320,14 0-32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6400,'9'9'1305,"-3"-4"-967,0 1 0,-1 0-1,1 0 1,-1 0 0,0 0 0,-1 1-1,0 0 1,0 0 0,0 0-1,-1 1 1,0-1 0,2 10 0,5 28 664,-2 1 0,2 68-1,-7-77-598,0-6-156,1 27 146,-11 37 252,6-89-617,0 22 125,-1-1 1,-2 0-1,0 0 0,-17 51 0,13-58-103,-1-1 0,0 0 0,-2-1 0,0 0 0,-1 0 0,-1-1 0,0-1 0,-1 0 0,-1-1 0,-23 19 0,-83 47-2498,112-76 1618,0-1-1,-18 6 1,-14 4-876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3328,'0'0'4538,"0"2"-4015,0 0-433,0-1 1,0 1-1,-1 0 0,1-1 1,-1 1-1,1-1 0,-1 0 1,0 1-1,0-1 0,1 1 0,-1-1 1,0 0-1,0 0 0,-2 3 1,2-4-58,1 0 1,0 0 0,-1 1 0,1-1-1,0 0 1,0 0 0,-1 1-1,1-1 1,0 0 0,0 1-1,0-1 1,-1 0 0,1 1 0,0-1-1,0 0 1,0 1 0,0-1-1,0 1 1,0-1 0,0 0-1,0 1 1,0-1 0,0 0 0,0 1-1,0-1 1,0 1 0,-1 4 122,1-5-104,-1 0 1,1 0-1,-1 1 0,1-1 0,-1 0 0,1 0 0,-1 0 1,1 1-1,-1-1 0,1 0 0,-1 0 0,1 0 0,-1 0 1,1 0-1,-1 0 0,1 0 0,-1 0 0,0 0 0,-1 0 472,2 3-244,1-2-238,-1-1 0,0 0 0,0 1 0,0-1 1,0 1-1,0-1 0,0 0 0,0 1 0,0-1 0,0 1 1,0-1-1,0 0 0,0 1 0,0-1 0,0 1 0,0-1 0,-1 0 1,1 1-1,0-1 0,0 1 0,0-1 0,-1 0 0,1 1 1,0-1-1,-1 1 0,-8-1 891,6 0-282,6 0-784,327 0 143,-325 0-6,0 0 1,0 1-1,0 0 0,0 0 1,0 0-1,5 2 0,-7-1 76,1-1-1,0 0 1,0 0-1,0 0 0,7 0 1,-7 1 181,6 7-79,-11-9-175,1 0 1,-1 0 0,0 0 0,1 0 0,-1 0 0,1 1 0,-1-1 0,0 0 0,1 0 0,-1 0 0,1 0 0,-1 1 0,1-1 0,-1 0 0,1 1 0,-1-1 0,1 0 0,-1 1 0,1-1 0,-1 1 0,-10 8 71,11-9-64,-1 1-16,1-1 0,0 0 1,0 1-1,-1-1 0,1 0 1,0 0-1,-1 1 0,1-1 1,0 0-1,-1 0 0,1 0 0,0 1 1,-1-1-1,1 0 0,0 0 1,-1 0-1,1 0 0,0 0 0,-1 0 1,1 0-1,-1 0 0,1 0 1,0 0-1,-1 0 0,1 0 1,-1 0-1,-3 1-55,1 8-77,3-6-75,0-1-101,-1 6 334,0 0 1,0-1 0,-1 1 0,0 0 0,0-1 0,-1 0 0,0 1 0,-1-1 0,-6 11 0,-3 5-141,-32 54 140,30-53 48,-20 40-1,19-29-77,-2 0 0,-34 49-1,30-60 362,18-20-189,4-4-163,0 0 0,0 0 1,0 0-1,0 0 0,0 0 1,0 1-1,0-1 0,0 0 1,0 0-1,0 0 0,0 0 0,0 0 1,0 0-1,-1 0 0,1 0 1,0 0-1,0 0 0,0 0 1,0 0-1,0 0 0,0 0 1,0 1-1,0-1 0,0 0 0,-1 0 1,1 0-1,0 0 0,0 0 1,0 0-1,0 0 0,0 0 1,0 0-1,0 0 0,-1 0 0,1 0 1,0-1-1,0 1 0,0 0 1,0 0-1,0 0 0,0 0 1,0 0-1,0 0 0,0 0 1,-1 0-1,1 0 0,0 0 0,0 0 1,0 0-1,0 0 0,0 0 1,0-1-1,0 1 0,0 0 1,0 0-1,0 0 0,-2-2 11,1 0-1,0 1 0,0-1 1,0 0-1,0 0 1,0 0-1,0 0 1,1 0-1,-1-1 0,1 1 1,-1 0-1,1 0 1,0 0-1,0-3 1,-3-16 67,-1 8 5,0-1 0,-1 1 0,0-1 0,-1 2 0,0-1 0,-12-16 0,15 23-62,-16-31 77,-4 5-65,13 14-39,-6-19 1,-2-4-135,15 37 113,1-1 0,0 0 0,0 1 0,1-1 0,-1 0 0,1 0 0,0 0 0,1 0-1,-1 0 1,1 0 0,0 0 0,0 0 0,1 0 0,1-8 0,7-6-116,-4 3-49,-4 9 138,1 0 1,0 1-1,5-11 1,-6 15-74,0 0 0,0 0-1,1 0 1,-1 1 0,1-1 0,-1 0 0,1 1 0,-1-1 0,1 1-1,0-1 1,0 1 0,0 0 0,-1 0 0,1 0 0,0 0-1,3-1 1,16-3-1402,-14-4-1248,-7 9 2639,1-1 0,0 1 1,-1 0-1,1 0 0,0-1 0,0 1 1,-1 0-1,1 0 0,0 0 1,0 0-1,-1 0 0,1 0 0,1 0 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560 154 4224,'-12'1'860,"18"0"695,-5-1-1265,1 0 0,0 0-1,0 0 1,-1 0 0,1 0 0,0-1 0,-1 1 0,1 0-1,0-1 1,-1 1 0,3-2 0,5-7 483,-8 8-718,-1 1-1,0-1 0,1 1 0,-1 0 0,0-1 1,1 1-1,-1-1 0,0 1 0,0-1 1,0 1-1,1-1 0,-1 1 0,0-1 1,0 1-1,0-1 0,0 0 0,0 1 1,0-1-1,0 1 0,0-2 0,1-3 237,3-1-26,-3 4-214,-1 1 0,1 0 0,0 0 0,0 0 0,-1-1 0,1 1 0,0 0 0,-1-1 0,1 1 0,-1-1 0,0 1 0,0-1-1,1 1 1,-1 0 0,0-1 0,0 1 0,0-1 0,0 1 0,-1-1 0,1 1 0,0-1 0,-1 1 0,0-3 0,-25-49 818,25 51-837,-1-1-1,0 1 1,0 0 0,0 0-1,0 0 1,-1 0 0,1 0-1,-1 0 1,1 1 0,-1-1-1,1 1 1,-1 0 0,0 0-1,0 0 1,1 0 0,-5-1 0,1 1-9,0 1 1,1-1-1,-1 1 1,0 0 0,1 1-1,-12 1 1,7 1-66,1 0 0,-1 0 0,1 1 0,0 1 0,0-1 0,0 1 0,-12 10 0,17-11 33,-1 0 0,1 0 0,0 0 0,0 1 0,1 0 0,0-1-1,-1 1 1,-3 10 0,6-13-2,0 0-1,0-1 1,0 1 0,1 0-1,-1 0 1,1 0-1,-1 0 1,1-1-1,0 1 1,0 0 0,-1 0-1,1 0 1,1 0-1,-1 0 1,0 0-1,0 0 1,1 0 0,-1 0-1,1-1 1,0 1-1,-1 0 1,1 0 0,0-1-1,0 1 1,0 0-1,0-1 1,0 1-1,1-1 1,-1 1 0,0-1-1,1 0 1,1 2-1,49 25-985,-49-26 848,1 0 0,0 0 0,0 0 0,0 0 1,0-1-1,0 0 0,0 0 0,1 0 0,5 0 0,42-1-1146,-20-1 724,-32 1 568,0 0 0,-1 0 0,1 1-1,0-1 1,0 0 0,0 0 0,0 0 0,0 0-1,0 0 1,0 1 0,0-1 0,-1 0-1,1 0 1,0 0 0,0 0 0,0 1 0,0-1-1,0 0 1,0 0 0,0 0 0,0 1-1,0-1 1,0 0 0,0 0 0,0 0 0,0 0-1,0 1 1,0-1 0,0 0 0,0 0-1,1 0 1,-1 0 0,0 1 0,0-1 0,0 0-1,0 0 1,0 0 0,0 0 0,0 1-1,0-1 1,1 0 0,-1 0 0,0 0 0,0 0-1,0 0 1,0 0 0,1 0 0,-1 0-1,0 1 1,0-1 0,0 0 0,0 0 0,1 0-1,-1 0 1,0 0 0,0 0 0,0 0 0,0 0-1,1 0 1,-1 0 0,0 0 0,0 0-1,0 0 1,1 0 0,-1 0 0,0-1 0,-1 3 8,0 0 1,0 0-1,0 1 1,1-1-1,-1 0 1,1 0 0,-1 0-1,1 1 1,0 3-1,-2 17 251,0 0-1,-8 31 0,-2 22 89,5 11-115,-14 6 11,16-68-187,-11 36 38,-16 22-22,8-1 65,17-66 61,-15 28 0,16-34-127,-1 2 61,0 1 0,-1-1 0,-1-1 0,-13 16 0,14-20-12,1-1 1,-1 1-1,-1-1 1,1-1-1,-1 1 0,0-1 1,-10 3-1,11-5 83,0 0 0,0-1 0,0 1-1,0-2 1,0 1 0,-11-1 0,13 0-104,1-1 0,0-1 1,-1 1-1,1-1 0,0 0 1,0 0-1,-1 0 0,1-1 1,0 0-1,0 0 0,-5-3 1,2 1-3,1-1 1,-1-1-1,1 1 0,0-1 1,0-1-1,1 1 0,0-1 1,0 0-1,0 0 0,1-1 1,0 0-1,-5-11 0,6 11-72,1 2-18,0 1-1,0-1 0,0 0 1,1-1-1,0 1 0,1 0 1,-1 0-1,1-1 0,0 1 1,0-11-1,1 6-33,0 5 13,-1 1-1,1-1 0,1 0 1,-1 0-1,1 1 0,0-1 1,0 0-1,1 1 0,-1-1 1,1 1-1,1 0 0,-1-1 0,6-8 1,39-39-42,-35 39 46,-2 1-215,19-16 0,45-29-1815,-26 17 887,-9 8-1306,44-28 0,15 2-220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7136,'0'0'3648,"-14"14"-2304,14 28-576,-14-14-448,0 27 320,0 15-352,-14 0 128,14-14-256,-14 14 0,14-29-96,14 15-768,-14 0 416,14-28-2880,0 14 1760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 6144,'-4'5'399,"1"0"0,-1-1 1,1 1-1,1 1 0,-1-1 0,1 0 1,-2 7-1,1-5-345,-3 5 253,5-9-216,0-1 1,-1 1 0,1 0 0,1-1 0,-1 1 0,0 0 0,1 0-1,-1 0 1,1-1 0,0 5 0,-1-3-29,1 0 1,-1-1-1,0 1 0,0-1 1,0 1-1,0-1 0,-1 1 1,1-1-1,-3 4 0,-9 22 72,12-21-76,0 0 0,1 0 0,0 11 0,0-9 100,0-7 214,0-6-80,0 2-257,0 0-1,0-1 0,1 1 0,-1 0 0,1 0 1,-1-1-1,1 1 0,-1 0 0,1 0 1,0-2-1,5-9 84,-4 5-105,-1 1 1,-1 0-1,1-1 0,-1 1 0,-1-10 1,1 8-11,-1 1 0,2-1 0,-1 0 0,2-9 1,1 5 77,10-34 846,-11 42-828,-1-1 0,1 1-1,1 0 1,-1 0 0,1 0-1,-1 0 1,7-7 0,-8 10-91,0 0 1,0 0 0,0 0 0,0 0 0,0 0 0,0 0 0,1 1 0,-1-1 0,0 0 0,1 1 0,-1-1 0,0 0 0,1 1 0,-1 0-1,1-1 1,-1 1 0,1 0 0,-1 0 0,1 0 0,2 0 0,1 0-16,0-1-1,0 1 1,0-1-1,5-1 1,25-7-906,-5 7 224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7136,'-14'-28'3232,"28"15"-2816,0 13 864,0 0-800,14 0-544,0 0 0,14 0 32,0 0 32</inkml:trace>
  <inkml:trace contextRef="#ctx0" brushRef="#br0" timeOffset="1">335 475 8640,'-14'28'3904,"14"28"-3392,0-28 512,0 0-672,-14-1 128,14 15-288,-14-14 256,0 0-256,0-14-2016,14 14 992,-13-14-2720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7040,'-23'0'2282,"23"0"-2266,0 0 0,0-1 0,-1 1-1,1 0 1,0 0 0,0 0-1,0 0 1,0 0 0,0 0 0,-1 0-1,1 0 1,0 0 0,0 0-1,0 0 1,0 0 0,0 0 0,-1 0-1,1 0 1,0 0 0,0 1-1,0-1 1,0 0 0,0 0 0,-1 0-1,1 0 1,0 0 0,0 0 0,0 0-1,0 0 1,0 0 0,0 1-1,0-1 1,-1 0 0,1 0 0,0 0-1,0 0 1,0 0 0,0 0-1,0 1 1,0-1 0,0 0 0,0 0-1,0 0 1,0 0 0,0 0-1,0 1 1,0-1 0,0 0 0,0 0-1,0 0 1,0 0 0,0 0 0,0 1-1,0-1 1,0 0 0,0 0-1,-1 7 274,0 0-1,0-1 1,-1 0-1,0 1 1,0-1-1,-1 0 1,-5 10-1,3-6 24,0 0-1,-4 16 1,5-9-140,4-13-141,-1 0 0,0 0 0,-1 0 0,1 1 1,0-1-1,-1 0 0,-3 4 0,3-5-3,1 0 0,-1 0 0,0 0 0,1 1-1,0-1 1,-1 0 0,1 1 0,1-1 0,-1 1 0,0-1 0,1 1-1,0-1 1,0 1 0,0 0 0,0 4 0,1 7 524,-2-9-149,4-12 36,6-1-231,-4-14-314,9-11-209,-9 20 177,2 1 1,13-21-1,-13 22 146,21-32 328,-27 41-343,0-1 1,0 1-1,0 0 1,0 0 0,0 0-1,0 0 1,1 0 0,-1 0-1,0 0 1,0 0 0,1 0-1,-1 1 1,1-1 0,-1 1-1,1-1 1,-1 1 0,1-1-1,-1 1 1,1 0 0,1-1-1,8-1-110,-4-1-625,0 0 1,0-1-1,0 1 1,9-8-1,-14 10 279,24-13-1499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7136,'-14'0'3232,"42"0"-2816,-15 0 1280,1 0-1024,0 0 160,27-13-512,-27 13 0,28 0-192,-15-14-1760,1 14 896,-14-14-2208,13 14 1696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 7232,'-28'-28'3680,"42"28"-640,0 0-2656,0 0-192,-1 14-128,15-14-224,-14 14 96</inkml:trace>
  <inkml:trace contextRef="#ctx0" brushRef="#br0" timeOffset="1">266 1 7296,'0'14'3328,"-14"14"-2912,14 0 416,0-14-544,0 13 320,0 1-352,0 0-1120,0 0 448,0-14-5344,14 0 3168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0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7136,'14'0'3232,"28"42"-2816,-14-14 928,-14 14-832,-14 28 1056,14 13-896,-28 15 448,0 0-641,-42-1 225,14-13-416,-28 14 0,15-28-192,-1-1-1599,0-27 799,14-14-1888,0 0 1440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18 266 5568,'-14'0'1786,"14"0"-1773,0 0 0,0 0-1,-1 0 1,1 0-1,0 0 1,0 0-1,0 0 1,0 0-1,0 0 1,0 0-1,0 0 1,0 0-1,0 0 1,-1 0 0,1 0-1,0 0 1,0 0-1,0 0 1,0 0-1,0 0 1,0 0-1,0 0 1,0 0-1,0 0 1,0 0-1,0 0 1,-1 0-1,1 0 1,0 0 0,0-1-1,0 1 1,0 0-1,0 0 1,0 0-1,0 0 1,0 0-1,0 0 1,0 0-1,0 0 1,0 0-1,0 0 1,0 0 0,0-1-1,0 1 1,0 0-1,0 0 1,0 0-1,0 0 1,0 0-1,0 0 1,0 0-1,0 0 1,0 0-1,0-1 1,0 1 0,0 0-1,0-1 9,0 1 1,0-1-1,0 0 0,0 1 1,0-1-1,0 0 0,0 0 1,1 1-1,-1-1 0,0 0 1,0 1-1,1-1 0,-1 0 1,1 0-1,0 1-7,-1-1 0,1 1-1,0-1 1,0 1 0,0 0-1,0 0 1,-1-1 0,1 1-1,0 0 1,0 0 0,0 0 0,0 0-1,2 0 1,193 0 2482,-43-7-1512,-74 0-613,93 2 119,340-28 54,-45-2-390,120-10-105,-364 24-29,575-41 376,-510 45-257,-50 3-11,-39 11 149,-27 3-58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4736,'-14'-14'1530,"11"11"118,3 6-1104,0 9 238,-1-3-328,2 1 0,-1 0 0,3 12 0,8 14 282,-6 9 218,6-7-324,-7-11-275,-3-21-297,-1 0 0,1 0 0,0 0-1,0 0 1,1-1 0,0 1 0,0-1-1,0 1 1,5 7 0,-5-10-22,0-1 0,1 1 0,0-1 0,0 1-1,5 2 1,1 2 32,-3-3-41,0 1 30,0 0 0,0-1 0,0 0 0,1 0 0,-1 0 0,1-1 0,0 0 0,0-1 0,12 4 0,94 11 556,-104-17-551,0 1 0,-1-1 0,1 0 1,0-1-1,0 0 0,16-4 0,-3-1 46,24-11 0,-42 15-129,3 0-244,-1-1 0,1 1 0,-1-2 0,0 1 1,0-1-1,0 1 0,0-2 0,-1 1 1,0-1-1,1 1 0,-2-1 0,1-1 1,6-8-1,-9 11-65,0 0 1,0 0-1,0 0 1,-1-1-1,1 1 0,-1-1 1,0 1-1,0-1 1,0 0-1,0 0 0,-1 1 1,1-1-1,-1 0 1,0 0-1,-1-3 0,1-2-263,0-41-2041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5568,'-33'0'2528,"16"16"-864,1 18-1120,-1 32 832,1 0-768,-1 17 288,0 17-512,-16 0 0,17-1-224,-18 18 256,18-34-224,16 0-896,-17-17 384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6560,'-33'16'2976,"-1"34"-2592,18 0 704,-1 0-672,1 33 416,-1 0-512,0 0 128,1 0-288,16 0-224,0-17 32,0 1 416,16-1-192,1-33-352,0 1 64,16-18-3168,-17-16 1824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116 183 7456,'-27'41'2421,"19"-24"-1477,-40 91 384,43-94-1193,0-1-1,-6 25 1,2-6-118,6-16 53,3-16-63,0 1 0,0-1 0,0 0 0,0 0 0,0 0 0,0 0 0,0 0 0,0 0 0,0 0 0,0 0 0,0 0 0,0 0 0,0 1 0,0-1 0,0 0 0,0 0 0,0 0 0,0 0 0,0 0 0,0 0 0,0 0 0,0 0 0,0 0 0,0 0 0,0 1 0,0-1 0,1 0 0,-1 0 0,0 0 0,0 0 0,0 0 0,0 0 0,0 0 0,0 0 0,0 0 0,0 0 0,0 0 0,0 0 0,0 0 0,0 0 0,1 0 0,-1 0 0,0 0 0,0 0 0,0 0 0,0 0 0,0 0 0,0 0 0,0 0 0,0 0 0,0 0 1,1 0-1,-1 0 0,0 0 0,0 0 0,0 0 0,1 0 12,0 0 0,1 0 0,-1 0 0,0 0 0,0-1 0,0 1 0,1 0 0,-1-1 0,0 1 0,0-1 0,0 1 0,0-1 0,0 0 0,0 1 0,0-1 0,0 0 0,0 0 0,0 0 0,-1 0 0,1 0 0,1-1 0,0-2 0,1 0 0,-1-1 0,3-9 0,6-10-71,39-59-305,-37 61 289,-11 18 167,-1 1 0,1-1-1,0 0 1,1 1 0,-1 0 0,1-1-1,-1 1 1,1 0 0,0 1 0,0-1-1,0 0 1,5-2 0,-3 2 21,1 0 0,0 0 0,0 1 0,1 0 0,-1 0 0,0 1 0,1 0 0,-1 0 0,1 0 0,-1 1 0,9 0 0,-12 0-56,0 0 0,1 1-1,-1-1 1,0 1 0,0 0 0,1 0 0,2 1 0,12 3-42,-17-5-51,1-1 0,-1 1 0,1 0 0,-1 0 0,1-1 0,-1 1 1,1-1-1,-1 0 0,2 0 0,-1 0-49,-1 0 0,1 0 1,0 0-1,-1 1 0,1-1 0,0 1 1,-1-1-1,1 1 0,3 0 1,-4 0-121,1 0 1,0-1 0,0 1 0,-1 0 0,1-1-1,0 1 1,0-1 0,-1 0 0,1 1 0,-1-1-1,1 0 1,-1 0 0,2-1 0,6-3-968,5-1-3112,-14 6 4066,1-1 1,-1 0-1,0 0 0,1 0 1,-1 0-1,0 0 0,0 1 1,1-1-1,-1 0 1,0 0-1,0 0 0,0 0 1,0-2-1</inkml:trace>
  <inkml:trace contextRef="#ctx0" brushRef="#br0" timeOffset="1">183 33 7040,'-17'0'3200,"50"-16"-2752,-16 16 224,0 0-448,-1-17 128,18 17-224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6464,'17'0'2944,"16"33"-2560,0 0 1216,0 0-960,17 50 1056,16-16-960,-16 16 832,0 0-897,-17 0-63,0-17-384,-49 0 288,16 18-288,-67-18-1088,1 0 448,-34 1-3039,17-17 1951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4800,'0'-47'3296,"3"41"-2710,6-3 108,15-16 277,-22 24-933,0-1 1,-1 1 0,1 0 0,0 0 0,0 0 0,0 0-1,0 0 1,0 0 0,0 0 0,0 1 0,0-1 0,0 1-1,3-1 1,0 1-27,1 0 18,1 0-1,-1 0 0,0 1 1,1 0-1,6 2 1,-11-3-14,-1 1 1,1 0 0,0 0 0,0 0 0,0 0 0,-1 0 0,1 0 0,0 0 0,-1 1 0,1-1 0,-1 0 0,0 1 0,1-1 0,-1 1 0,0 0 0,0-1 0,0 1-1,0 0 1,0 0 0,1 3 0,-1 5 65,1-1-1,-1 1 0,-1-1 0,1 1 0,-3 12 0,1 5-13,1 23 209,0-48-265,0 0 0,0 0 0,0-1 0,-1 1 0,1 0 0,-1 0 0,1 0 0,-1-1 0,0 1 0,0 0 0,0 0 0,-1 1 0,1-2-4,0 1 0,0 0 0,0-1 1,0 1-1,1 0 0,-1 0 0,0-1 0,1 1 0,0 0 0,-1 0 0,1 0 1,0 2-1,-1 7 568,5-20-496,9 4 5,-7 1-50,-1 1 1,0-1-1,-1-1 0,1 1 0,-1-1 1,0 1-1,0-1 0,5-9 1,15-16-82,-17 24-62,0 0 0,1 1 1,-1-1-1,11-4 0,-15 9 82,0 0 0,0 1-1,0-1 1,0 0 0,0 1-1,1 0 1,-1 0-1,0 0 1,0 0 0,4 1-1,-1-1 24,-6 0 6,1 0 1,-1 0-1,0 0 0,1 0 0,-1 0 1,0 0-1,1 0 0,-1 0 0,0 0 1,1 0-1,-1 0 0,0 1 1,1-1-1,-1 0 0,0 0 0,1 0 1,-1 0-1,0 0 0,0 1 1,1-1-1,-1 0 0,0 0 0,0 0 1,1 1-1,-1-1 0,4 4 76,-1-1-21,0 0 1,0 0-1,0 0 0,-1 1 1,1-1-1,-1 1 0,0 0 0,0-1 1,0 1-1,2 8 0,-1-6-52,-1 1 94,0 0 1,0 0-1,0 0 1,-1 1-1,0-1 1,0 8 0,0-2 229,-2 12-1045,1-24 645,0-1 0,0 1 0,-1-1 0,1 1 0,0-1 0,0 1-1,0-1 1,-1 1 0,1-1 0,0 1 0,-1-1 0,1 1 0,0-1-1,-1 1 1,1-1 0,0 0 0,-1 1 0,1-1 0,-1 0 0,1 1 0,-1-1-1,1 0 1,-1 0 0,1 1 0,-1-1 0,1 0 0,-1 0 0,1 0 0,-1 0-1,0 0 1,1 0 0,-2 1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5568,'0'-50'2528,"17"17"-2208,-17 16 1792,16 0-1216,1 17 640,-1 0 192,18 17-1248,-34 16 96,16 0-320,1 1 32,-1-1-160,1-17-65,-17 18-31,33-34-3711,-16 16 2015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7296,'14'14'5125,"-28"-12"-3445,6 3-1511,0 0 0,0 1 0,-9 7 0,-15 11-125,-60 29-140,77-45 97,0 1 1,0 0-1,-23 21 0,-9 4 54,31-23-65,1 0 1,-18 18 0,-49 54 196,70-70-150,11-11 7,1 1 0,-1-1 0,1 0 0,0 0-1,-1 0 1,1 0 0,0 1 0,0-1 0,0 0 0,1 0 0,-1 0 0,0 0 0,1 1 0,0-1 0,-1 0 0,1 0 0,0 0-1,0 0 1,2 2 0,0 4 54,-1-3 1,0-1 0,0 1 1,0-1-1,0 0 0,1 0 0,0 0 1,3 5-1,-2-5 9,-1 0 1,0 1 0,0-1-1,0 1 1,3 8-1,-3-6 34,0 1 0,0-1 0,1 0 0,0 0 0,1-1 0,-1 1 0,11 11 0,52 48 829,-63-62-911,0 0-1,0 0 1,-1 0 0,1 0 0,-1 1 0,0-1 0,-1 1 0,3 5-1,-4-9-103,-1 0 0,1 0 0,0-1 0,-1 1 0,1 0 0,0 0 0,0 0 0,-1-1 0,1 1 0,0-1 0,0 1 0,0-1 0,0 1 0,0-1 0,0 1 1,0-1-1,0 0 0,1 1 0,18 1-5270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9632,'-16'16'4384,"32"1"-3840,1-17-1056,0 17-8928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67 4224,'-17'-17'3941,"15"15"-2768,-10-9 262,12 10-1385,0 1 0,-1 0 0,1-1-1,0 1 1,0-1 0,-1 1 0,1-1 0,0 1 0,0 0-1,-1-1 1,1 1 0,0-1 0,0 1 0,0-1 0,0 1-1,0-1 1,0 1 0,0-1 0,0 1 0,0-1 0,0 1-1,0-1 1,0 1 0,0-1 0,0 1 0,1-1 0,-1 1-1,0-1 1,0 1 0,0 0 0,1-1 0,-1 1 0,0-1-1,1 1 1,-1-1 3,3 0 58,0 0 0,0 0 0,0 1 0,0-1-1,0 1 1,0 0 0,0 0 0,0 0 0,0 0-1,3 1 1,8-1-119,0 0 2,-1-2 1,24-4-1,-24 3-4,1 1-1,25-1 1,-25 3 69,-1 1 0,25 6 0,-24-4-37,0-1 1,26 1 0,-32-2-3,-1-1 0,1 2-1,0-1 1,-1 1 0,13 4-1,-14-4 13,-2-1-15,0 0 0,0 0 1,0 0-1,0-1 0,0 0 1,0 0-1,7-1 1,2 1 1128,-13 3-1151,1 5-40,-1 1 0,0 0 0,-1 0 0,0 0 1,-1-1-1,1 1 0,-2-1 0,1 1 0,-5 9 1,-2 2 13,1 1 0,-9 36 0,11-35 60,0-1 0,-17 38 0,-5-10 46,6-1-48,6-25-34,-20 24 0,10-15 197,7-4 18,0-12 570,14-18-640,5 1-110,-1 0 0,0 0 0,1 0 0,-1 0 0,0 1 1,0-1-1,0 0 0,0 0 0,0 1 0,0-1 0,0 0 1,0 1-1,0-1 0,-2 0 0,-1-1 16,0 1-14,1-1-1,-1 0 1,1 0-1,-1 0 1,1 0-1,0-1 0,0 1 1,0-1-1,0 0 1,-4-6-1,-62-88 1134,41 61-961,18 17-387,0-1-1,2-1 1,0 1-1,-6-27 0,13 37 121,-1 0 0,2 0 0,-1 0 0,2-11 0,-1-4-292,1 24 234,-1-1 0,0 0 0,0 0 0,1 1 1,-1-1-1,0 0 0,1 0 0,0 1 0,-1-1 0,1 1 0,0-1 1,0 1-1,1-2 0,3-6-461,-1 2-216,-4 6 697,0 0 0,1 1 0,-1-1 0,0 0 0,1 1 0,-1-1 0,1 1 0,-1-1-1,1 0 1,-1 1 0,1-1 0,-1 1 0,1 0 0,0-1 0,-1 1 0,1-1 0,0 1-1,-1 0 1,1-1 0,0 1 0,-1 0 0,1 0 0,0 0 0,0 0 0,-1-1 0,2 1-1,0 0-67,26-11-3477,-9 8 1158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441 149 3328,'14'0'1061,"-11"0"-634,-3-2-75,0-9 458,0 8 636,2 3-812,9 0 289,-11 0-911,1 0-1,-1 0 1,0 0-1,0 0 1,0 0 0,0 0-1,0 0 1,0 0-1,0 0 1,0 0 0,0 0-1,1 0 1,-1 0-1,0 0 1,0 0 0,0 0-1,0 0 1,0 0-1,0 0 1,0 0 0,0 0-1,0 0 1,0 0 0,1 0-1,-1 0 1,0 0-1,0 0 1,0 0 0,0-1-1,0 1 1,0 0-1,0 0 1,0 0 0,0 0-1,0 0 1,0 0-1,0 0 1,0 0 0,0 0-1,0 0 1,0 0-1,0-1 1,0 1 0,0 0-1,0 0 1,0 0-1,0 0 1,0 0 0,0 0-1,0 0 1,0 0-1,0 0 1,0 0 0,0-1-1,0 1 1,0 0-1,0-2 101,0 0 0,-1 1 0,1-1 0,-1 0 0,1 0 0,-1 0 0,0 1 0,0-1 0,0 0 0,0 1 0,0-1 0,0 1 0,0-1 0,-3-2 0,-1-4 331,3 4-325,1 2-74,0 0-1,0 1 0,1-1 1,-1 1-1,0-1 0,-1 1 1,1-1-1,0 1 1,0 0-1,-1-1 0,1 1 1,0 0-1,-1 0 0,1 0 1,-1 0-1,1 0 0,-1 1 1,0-1-1,0 0 0,1 1 1,-3-1-1,-19-12 355,-7-5-87,5 9-202,0 1-1,-33-5 1,55 12-98,0 0 0,-1 1 0,1 0 0,0 0 0,0 0 0,-1 0 0,1 0 0,0 0 0,-1 1 1,-4 1-1,3 0-2,-1 1 0,1 0 1,0 0-1,-7 5 0,-2 2-23,5-5-40,8-5 43,0 1 0,-1-1 0,1 1 0,0 0 1,0-1-1,0 1 0,-1 0 0,1 0 0,0 0 1,0 0-1,0 0 0,1 0 0,-1 0 0,0 0 1,0 0-1,0 0 0,1 0 0,-1 0 0,1 1 0,-1-1 1,1 0-1,-1 0 0,1 1 0,0-1 0,-1 0 1,1 1-1,0-1 0,0 2 0,-1 5-36,1-5 38,-1-1 1,1 1-1,0-1 0,0 1 1,0-1-1,0 1 0,0-1 0,1 1 1,-1-1-1,1 1 0,-1-1 0,1 0 1,0 1-1,0-1 0,2 3 1,1 1 9,1-1 1,1 0-1,-1 0 1,1-1 0,-1 1-1,1-1 1,1-1-1,-1 1 1,0-1 0,8 3-1,4 1-172,1 0 0,31 7 0,-34-12-143,0 0 1,0-1 0,31-2 0,-9-1-248,-35 2 439,-6 3 31,-7 8 12,1 1 0,0 0 1,0 1-1,2 0 0,-1 0 0,-10 28 0,3 0 240,-10 49 1,-3 62 229,20-93-158,-4 40 74,9-68-162,-1 1-1,-11 41 1,8-46 431,-19 43 0,24-66-492,0 0 0,-1 0-1,0 0 1,0 0 0,0-1 0,0 1 0,0-1-1,-1 1 1,1-1 0,-1-1 0,0 1 0,0 0-1,-5 1 1,5-2-52,-1 0-1,0-1 0,0 0 0,1 0 1,-1 0-1,0-1 0,0 0 0,0 1 1,0-2-1,-7 0 0,8 1 11,0-1 0,0 1 0,0-1 0,0 0 0,0-1 0,0 1 0,0-1 0,0 1 0,1-1 0,-1 0 0,-6-5 0,-12-24 390,16 24-356,3 4-55,0-1 0,1 1 0,0-1 1,-1 0-1,1 0 0,-2-6 0,2 3-24,0-1 0,1 0 0,0-9 0,-1-3-22,0 10 18,0-1-23,1 1 1,0-1-1,0 0 0,1 0 0,1 0 1,-1 1-1,2-1 0,0 0 1,5-18-1,-2 14-57,1 0 0,0 0 0,1 0-1,1 1 1,0 0 0,1 1 0,0 0 0,16-17 0,1 6-649,0 1 0,2 2 0,39-24 0,-46 33-16,38-14-1,-56 25 717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84 4736,'-14'-56'1530,"14"55"-1490,0 0 0,0 1 0,0-1 0,-1 0 0,1 0-1,0 0 1,0 0 0,-1 0 0,1 0 0,-1 1 0,1-1-1,-1 0 1,1 0 0,-2-1 0,1 1 156,0 0 0,-1 0 1,1-1-1,-1 1 0,0 0 0,1 0 1,-1 0-1,0 1 0,0-1 0,1 0 1,-1 1-1,0-1 0,0 1 0,0-1 1,0 1-1,0 0 0,0 0 0,0 0 1,0 0-1,0 0 0,1 0 1,-1 1-1,0-1 0,-3 1 0,3 1-90,0-1 0,0 1 1,0 0-1,0 0 0,0 0 0,0 0 0,0 0 0,-1 3 0,-4 4 95,1 1 1,0 0-1,0 1 0,1-1 1,0 1-1,1 0 0,-4 16 1,-21 111 254,8-35-230,15-76-63,2 0 0,-2 31 1,6-46-339,0 1 1,0 0 0,2 0-1,0-1 1,0 1 0,5 15 0,-6-26 9,-1-1 0,1 1 0,-1 0 0,1-1 0,0 1 0,-1 0 0,1-1 0,0 1 0,0-1 0,0 1 0,0-1 0,0 0 1,1 1-1,-1-1 0,0 0 0,0 0 0,1 0 0,-1 0 0,1 0 0,-1 0 0,1 0 0,0-1 0,-1 1 0,1 0 0,2 0 0,-2-1 32,17 3-1957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83 7968,'-14'70'2565,"14"-67"-2438,-1-1 1,0 1-1,1 0 0,-1 0 1,0-1-1,0 1 0,-2 3 1,-19 41 469,20-45-507,1 0 0,0 1 1,1-1-1,-1 1 0,0-1 0,1 1 1,0-1-1,-1 1 0,1-1 1,0 1-1,0 3 0,1 5 166,-1 66 1290,0-75-1312,3-4 23,1-1-123,-2 1-88,0 0 0,0-1 0,1 1-1,-1 0 1,0-1 0,-1 1 0,1-1-1,0 1 1,1-4 0,-17-33-190,3 0-544,10 36 651,1 0 0,-1 0-1,0 0 1,0 0 0,-1 0 0,1 0 0,0 0 0,-1 0-1,0 0 1,0 1 0,-4-5 0,-5-9 78,3-14 28,1 16-84,6 12 11,0 1 0,1-1 0,-1 1-1,0-1 1,1 1 0,-1-1 0,1 1 0,-1-1-1,1 0 1,0 1 0,-1-1 0,1-1 0,0 2 3,0 1 1,0-1 0,0 0 0,0 1 0,0-1-1,0 1 1,0-1 0,0 1 0,0-1-1,0 0 1,0 1 0,1-1 0,-1 1 0,0-1-1,0 1 1,1-1 0,-1 1 0,0-1 0,1 1-1,-1-1 1,0 1 0,1 0 0,-1-1 0,1 1-1,0-1 1,2 0 12,0 0-1,0 1 1,0-1-1,0 1 0,0-1 1,1 1-1,3 1 1,27-4 115,-21 1 15,104-26-1681,-102 23 1195,-6 3-357,0-1 0,-1 0 1,1-1-1,-1 0 1,1-1-1,7-5 1,18-21-1732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8320,'16'0'3744,"17"0"-3232,-16 0 192,0 0-480,16 0 480,0 17-416,0-17-3872,17 0 1952</inkml:trace>
  <inkml:trace contextRef="#ctx0" brushRef="#br0" timeOffset="1">548 515 9056,'-16'50'4096,"-1"-17"-3552,1-17-512,-1 1-128,0 16 448,-16 1-160,0-1-1152,16-17 544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8128,'1'11'963,"0"-8"-718,-1-1-1,0 1 1,0 0-1,0 0 1,0-1-1,0 1 1,-1 0-1,1-1 1,-1 1-1,-1 4 1,-1 5-53,-1-1 0,0 1 0,-1-1 0,-7 15 0,11-25-173,0 1 1,1 0-1,-1 0 1,0-1 0,1 1-1,0 0 1,-1 0-1,1 0 1,0 0-1,0-1 1,0 1-1,0 0 1,0 0-1,1 0 1,-1 0-1,1 1 1,0-1-4,-1 0 1,0 0-1,1 0 1,-1 0 0,0 0-1,0 0 1,0-1-1,0 1 1,0 0-1,0 0 1,-1 0-1,1 0 1,-1 0 0,1-1-1,-1 1 1,-1 2-1,-3 5 69,4-8-66,0 0 1,0 1 0,0-1 0,1 1 0,-1 0 0,0-1 0,1 1 0,-1 0 0,1-1-1,-1 1 1,1 0 0,0 0 0,-1 1 0,2-2 34,-1 0-1,0 0 1,0 0 0,0 0-1,0 0 1,-1 0 0,1-1 0,0 1-1,0 0 1,0 0 0,-1 0-1,1 0 1,-1 1 0,-10-16 42,10 10-99,0 0 0,0 0 0,0 0-1,1 0 1,0 0 0,0-1 0,1-6 0,-1 4 44,0-8 13,-1 10-47,1 1 1,0 0-1,1 0 1,-1 0-1,1-1 1,1-4 0,4-6 30,-5 11-3,0 1 0,1-1 0,-1 0-1,-1 1 1,1-1 0,0 0 0,-1 1 0,0-5 0,0 5-10,0 1 1,0-1-1,0 1 1,0-1 0,0 1-1,1-1 1,-1 0-1,1 1 1,-1-1 0,1 1-1,0 0 1,0-1-1,0 1 1,1 0 0,-1-1-1,0 1 1,1 0-1,-1 0 1,3-2 0,3-3 76,-5 4-56,1 0 0,0 1-1,-1-1 1,1 1 0,0-1 0,0 1 0,7-3 0,-6 4-147,0 0-1,0 0 1,0 1 0,8 0-1,7 0-308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7808,'0'-16'5536,"33"32"-4896,-16 1-448,16-17-96,-17 17-896,1-1 416,16-16-2784,-16 0 1728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6400,'0'0'4576,"0"17"-3264,0 0-992,0-1 160,0 17-256,0-16-1184,0 0 512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6816,'0'0'3072,"17"33"-2656,-1 17 1600,1-17-1184,-17 50 448,0-17-768,-17 17 256,17 0-448,-16-16 319,-1-1-351,-16-16-927,0-17 319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85 3808,'23'-12'1227,"-21"12"-1127,-1-1 0,1 0 0,0 1 0,-1-1 0,1 1 0,0 0 0,-1-1 1,1 1-1,0 0 0,-1 0 0,1 0 0,0 0 0,-1 1 0,3-1 0,-3 1-22,0-1 0,1 0 0,-1 0 0,0 0 0,0 0 0,1 0-1,-1 0 1,0 0 0,0 0 0,1 0 0,-1-1 0,0 1 0,2-1-1,11-6 825,-5 3-136,1 0-1,-1-1 0,16-12 0,-23 15 147,-16 2-533,-20 0-362,12 1 30,1-1 1,-35-4 0,33-5 64,-3 8 35,20 1-102,-1 0-1,0-1 1,-11-1-1,2-4 24,14 5-61,-1 0 0,0 0 1,0 0-1,1 0 0,-1 0 1,0 1-1,0-1 0,0 1 0,0 0 1,0 0-1,0 0 0,0 0 1,0 0-1,0 1 0,1-1 1,-7 2-1,-27 12 196,35-14-198,1 1 1,-1-1-1,1 1 1,-1-1 0,1 0-1,0 1 1,-1-1-1,1 1 1,0-1 0,-1 1-1,1-1 1,0 1-1,0-1 1,-1 1 0,1-1-1,0 1 1,-4 7 64,-2 3 30,4-7-63,0-1 0,0 1 0,0 0 0,0 0 0,1 0 0,0 0 0,-1 0 0,1 1 0,1-1 0,-1 0 0,1 0 0,-1 6 0,-5 74 380,-1 5-204,7 132 1504,0-220-1668,0 0-1,0 1 1,0-1 0,0 1 0,0-1-1,0 0 1,1 1 0,-1-1 0,0 0 0,1 1-1,0-1 1,-1 0 0,1 1 0,0-1-1,-1 0 1,1 0 0,0 0 0,0 0 0,2 2-1,-3-3-15,1 1-10,-1-1-1,1 0 1,-1 1 0,1-1 0,-1 0-1,1 1 1,-1-1 0,1 0 0,0 0-1,-1 0 1,1 1 0,0-1 0,-1 0-1,1 0 1,-1 0 0,1 0 0,0 0-1,-1 0 1,1 0 0,0 0 0,0-1-1,4 1 43,3 0-15,-5 1-62,0-1 0,1 0 0,-1 0 0,0 0 0,0-1 0,0 1 0,0-1-1,5-1 1,89-23-144,-44 13-24,-41 11 130,0-1 1,0 1-1,0 1 0,17 1 0,4 0-2175,-33-1 2145,1 0-1,-1 1 1,1-1-1,-1 0 1,1 0 0,-1 0-1,1 0 1,-1 0 0,0 0-1,1 0 1,-1 0 0,1 0-1,-1-1 1,1 1 0,-1 0-1,1 0 1,-1 0 0,0 0-1,1-1 1,-1 1 0,1 0-1,-1 0 1,0-1 0,1 1-1,-1 0 1,0-1 0,1 1-1,-1 0 1,0-1 0,0 1-1,1-1 1,-1 1-1,0 0 1,0-1 0,0 1-1,0-1 1,1 1 0,-1 0-1,0-1 1,0 1 0,0-1-1,0 1 1,0-1 0,0 1-1,0-1 1,0 0-155,0 1 176,0 0 0,0 0 1,0 0-1,0 0 0,0 0 0,0 0 1,0 0-1,0 0 0,0 0 0,0 0 1,0 0-1,0-1 0,0 1 0,0 0 1,0 0-1,0 0 0,14-1-4344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5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3904,'-14'-14'1253,"14"15"-1164,0-1 0,-1 1 0,1 0 0,-1 0 0,1 0-1,0-1 1,0 1 0,0 0 0,-1 0 0,1 0 0,0 0 0,0 0 0,0-1 0,1 3 415,1-6 126,9-8-204,-8 8 913,3 3-896,2 1-294,-4-1-88,1 0 0,0 0 1,-1 0-1,1 0 1,0-1-1,-1 1 0,6-3 1,97-16 322,-35 8-374,-28 4-46,-1 1 0,1 3 0,-1 1-1,63 6 1,-61 1-59,56 4-61,49-9 594,-146 0-385,0 0 0,0 0 0,0 1 0,-1-1 0,1 1 1,0 0-1,0 0 0,0 0 0,-1 1 0,1-1 0,4 4 1,-6-4 12,0-1-66,-1 1-1,1-1 1,-1 1 0,1-1 0,-1 0 0,1 1 0,-1-1 0,1 0-1,-1 0 1,1 0 0,-1 0 0,1 0 0,2-1 0,-2 0-440,-11 5-190,-10 7-1322,-12-5 112,-2 8-1680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3:5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6400,'-50'0'2880,"50"-17"-2496,17 17 864,0 0-768,32 0 288,18-17-448,32 17-128,18-16-96,-1 16-1280,0-17 640,-16 17-2176,-1 0 1536,-16 0-2848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4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233 559 2976,'-11'0'725,"15"0"-159,16 0 895,-19 0-1448,-1 0 0,0 0 0,0 0-1,0 0 1,0 0 0,0 0 0,0 0 0,0 0 0,0 0 0,0 0 0,1 0 0,-1 0 0,0 0 0,0 0 0,0 0-1,0 0 1,0 0 0,0 0 0,0 0 0,0 0 0,0 0 0,0 0 0,1 0 0,-1 0 0,0-1 0,0 1-1,0 0 1,0 0 0,0 0 0,0 0 0,0 0 0,0 0 0,0 0 0,0 0 0,0 0 0,0 0 0,0 0-1,0 0 1,0 0 0,0-1 0,0 1 0,0 0 0,0 0 0,1 0 0,-1 0 0,0 0 0,0 0 0,0 0-1,0 0 1,-1 0 0,1-1 0,0 1 0,0 0 0,0 0 0,0 0 0,0 0 0,1-2 84,-1 0 1,0 0-1,1 0 0,0 0 1,-1 0-1,1 1 1,0-1-1,0 0 1,0 0-1,0 1 0,0-1 1,1 1-1,-1-1 1,0 1-1,3-2 0,10-15 771,-9 4-521,-1 12-265,3-4 49,-1-16 179,5 10-70,-10 6-161,0 0 0,0 0 0,-1 0 0,1-1 1,-2-7-1,1-1 224,0 13-288,0 0 1,-1 1-1,1-1 0,0 0 0,-1 1 0,1-1 0,-1 0 0,1 1 0,-1-1 0,0 1 0,0-1 1,0 0-1,-6-12-41,3 0 6,3 10 15,0 0-1,0 0 1,-1 0-1,0 0 1,0 0-1,0 0 1,-3-4-1,5 7 5,-30-41 37,27 38-27,-1 0 1,1 0 0,-1 1-1,0-1 1,0 1 0,0-1-1,-6-2 1,-20-2 113,14 2-77,12 4-59,1 1 0,-1 0 1,1 0-1,-1 0 0,0 0 0,1 1 0,-1-1 0,-4 1 0,4 0-12,0 0-1,1 0 1,-1 0-1,0 1 1,0-1-1,1 1 1,-1 0-1,0 0 1,1 1-1,-1-1 1,-5 4-1,4-1-2,0 0 0,0 0 0,1 1 0,-1 0 0,-7 11 0,6-7 113,1-4-20,1 0-1,0 0 1,0 1-1,1 0 0,0 0 1,0 0-1,0 0 1,1 0-1,0 0 1,-3 14-1,3 5 407,1 36 0,1-34-330,0-17-129,1-1 0,0 1 0,0-1 0,1 0 0,0 1 0,6 15 0,-5-20-10,-1 1 1,1 0-1,0-1 0,1 1 1,-1-1-1,1 0 0,0 0 1,1-1-1,-1 1 0,1-1 1,9 7-1,-11-9-13,17 10-326,-19-12 301,0 1 1,1-1 0,-1 0 0,0 1 0,0-1 0,1 0-1,-1 0 1,0 1 0,0-1 0,1 0 0,-1 0 0,0-1-1,1 1 1,-1 0 0,0 0 0,0-1 0,2 0 0,44-29-1699,-44 28 1665,0 0 1,-1-1-1,1 1 0,-1-1 0,0 1 0,1-1 0,-1 0 0,-1 0 0,1 0 0,0 0 0,-1 0 0,1 0 1,-1 0-1,0-1 0,1-4 0,2-6-130,10-26-473,14-65 1,0 1 393,-6 43 259,-12 36 154,-1 1-1,11-51 0,-15 31 847,6 19-202,-8 2 266,-3 21-461,0 8-9,0-1-369,-1 10 165,0-1-1,-5 26 1,0-7-229,1 28 140,-1-26-164,3-20-54,0 0 0,1 22 0,2 140-2624,0-176 2481,0-1 1,-1 0-1,1 1 0,0-1 1,0 1-1,0-1 1,0 0-1,0 1 1,0-1-1,1 0 0,-1 1 1,0-1-1,0 0 1,0 1-1,0-1 1,0 0-1,0 0 1,1 1-1,-1-1 0,0 0 1,0 1-1,0-1 1,1 0-1,-1 0 1,0 1-1,12 10-1814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4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5824,'-27'14'1866,"13"-3"-1130,5-1-656,0 1 0,0 0 0,1 1 0,1-1 0,0 1 0,1 1 0,0-1 0,-8 26 0,4-3-61,-10 55 0,19-82-53,1 0 1,0 1-1,0-1 1,0 0-1,2 0 1,-1 1-1,1-1 1,0 0-1,0 0 1,1 0-1,0-1 1,0 1-1,1-1 1,0 1 0,1-1-1,0 0 1,7 8-1,-8-10 7,0-1 0,0 0 1,0 0-1,1 0 0,-1-1 0,1 1 0,0-1 0,0 0 1,1-1-1,-1 1 0,0-1 0,1 0 0,-1 0 0,8 1 0,4-1-31,0 0 0,0-1-1,22-1 1,-15 0-26,-19 0 62,0-1 1,0 1-1,0-1 0,0 1 0,1-2 1,-1 1-1,0 0 0,-1-1 1,1 0-1,0 0 0,0-1 0,5-3 1,3-1-49,4-1-56,-15 7 101,1 0-1,-1 0 0,0 0 0,0-1 0,0 1 0,0-1 1,0 1-1,0-1 0,3-3 0,3-2-4,-6 5 46,1-1 0,-1 1 0,0-1-1,0 0 1,0 1 0,0-1 0,0 0 0,0 0 0,-1 0 0,0 0-1,1-1 1,0-5 0,0 3 70,1-1-56,-1 0-1,0 0 1,0 0 0,-1 0-1,0-1 1,0-6-1,-2 4 698,-3 8 219,4 3-876,-1-1 1,0 1-1,0 0 0,0-1 0,1 1 1,-1 0-1,0 0 0,1 0 1,-1 0-1,1 0 0,-1 0 1,0 1-1,1 0-3,-1 0 0,0 0 0,1 0 0,0 0 0,-1 0 0,1 0 0,0 0 0,1 4 0,-3 12 534,-4 29 0,2-26-74,-1 37 0,5 174 646,-1-224-1299,1-1 0,-1 1 0,-1-1 0,0 1 1,-4 12-1,4-14-31,-1 14-1408,3-19 1499,0 0 1,0-1 0,0 1-1,0-1 1,0 1 0,0-1 0,0 1-1,0-1 1,0 1 0,0-1 0,0 1-1,0-1 1,0 1 0,-1-1-1,1 1 1,0-1 0,0 1 0,-1-1-1,1 1 1,0-1 0,-1 1 0,1-1-1,0 1 1,-1-1 0,1 0-1,0 1 1,-1-1 0,1 0 0,-1 1-1,1-1 1,-1 0 0,1 0-1,-1 1 1,1-1 0,-1 0 0,1 0-1,-1 0 1,1 0 0,-1 0 0,1 0-1,-1 0 1,0 0 0,1 0-1,-1 0 1,1 0 0,-1 0 0,0 0-1,0 0-95,0-1-1,0 1 1,0 0-1,0 0 1,0 0-1,0-1 1,0 1-1,0 0 1,0-1-1,0 1 1,0-1-1,0 1 1,1-1-1,-1 0 1,0 1-1,0-1 1,1 0-1,-1 0 1,0 1-1,0-3 1,-11-21-2586,11 19 2446,1 1 0,-1-1 1,1 1-1,0-9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4:0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5408,'28'-28'1728,"-27"27"-1652,1-1-1,-1 1 1,0 0 0,1 0 0,0 0 0,-1 0 0,1 0 0,3-1-1,2-2 27,28-14 184,-32 17-203,0 0 1,-1 0-1,1 1 0,0-1 0,0 1 0,0-1 0,0 1 0,0 0 1,0 0-1,0 0 0,0 0 0,-1 1 0,4 0 0,0 2 135,0-1 0,0 2 0,0-1 0,-1 1 0,0-1 0,0 1 0,6 6 0,-9-8-165,0 0-1,0 1 1,-1-1-1,1 0 0,-1 1 1,0-1-1,1 1 1,-1-1-1,0 1 1,-1 0-1,1 0 0,0 2 1,2 35 456,-3-35-441,0 8-1,-1-1 1,0 1-1,0-1 0,-1 1 1,-1-1-1,0 0 0,-6 15 1,-19 28 65,6 3 48,-5-16-149,5-1-330,19-37 234,0-1 1,0 0 0,0 0 0,-1-1 0,-6 5 0,-11 10-769,7-3 176,14-14 641,0 0-1,0 0 1,0 0-1,-1 0 1,1 1-1,0-1 1,0 0-1,0 0 1,0 0 0,0 0-1,0 0 1,0 0-1,0 0 1,0 0-1,0 0 1,-1 1 0,1-1-1,0 0 1,0 0-1,0 0 1,0 0-1,0 0 1,0 0-1,-1 0 1,1 0 0,0 0-1,0 0 1,0 0-1,0 0 1,0 0-1,0 0 1,-1 0 0,1 0-1,0 0 1,0 0-1,0 0 1,0 0-1,0 0 1,0 0-1,0 0 1,-1 0 0,1-1-1,0 1 1,0 0-1,0 0 1,0 0-1,0 0 1,0 0 0,0 0-1,0 0 1,0 0-1,-1 0 1,1-1-1,0 1 1,0 0-1,0 0 1,-1-1-64,0 0 47,0 1 0,0-1-1,1 0 1,-1 0 0,0 0 0,0 1 0,1-1-1,-1 0 1,0 0 0,1 0 0,-1 0-1,1 0 1,-1 0 0,1 0 0,0 0-1,-1-1 1,1 1 0,0 0 0,0 0 0,0 0-1,0 0 1,0 0 0,0 0 0,0-1-1,0 1 1,0 0 0,1-2 0,11-17-350,-7 14 172,-2 0 0,1-1 0,3-6 0,3-11-363,1 1-1,1 1 0,1 0 0,24-31 0,-33 48 532,1-1-1,1 1 1,-1 1-1,1-1 1,-1 1-1,1 0 0,1 0 1,-1 1-1,9-4 1,-3 1 147,-1 1 230,-9 3-269,0 1 1,0 0-1,0 0 1,0 0-1,0 0 0,0 0 1,0 1-1,0-1 1,0 1-1,0-1 1,0 1-1,0 0 1,1 0-1,-1 0 1,0 0-1,0 0 1,0 0-1,0 0 1,3 2-1,-2-2 35,0 1 1,0 0-1,0-1 0,0 2 1,-1-1-1,1 0 0,0 0 1,-1 1-1,1-1 0,-1 1 1,1 0-1,-1 0 0,0 0 1,0 0-1,0 0 0,0 1 1,0-1-1,0 0 0,1 5 1,2 5 254,-1 0 1,-1 1 0,3 15 0,-3-12 78,9 27 1,-5-28-161,1-1-1,18 27 0,-17-28-179,-7-11-72,-1 1 1,1-1-1,0 0 1,0 0 0,0 0-1,0 0 1,0 0-1,1 0 1,-1-1-1,0 1 1,1-1 0,-1 1-1,1-1 1,0 0-1,-1 0 1,1 0-1,0-1 1,3 2 0,8-7-207,-6 1 40,5 1 0,-11 3 82,0 0 0,0 0-1,0 0 1,-1-1 0,1 1 0,0-1-1,0 0 1,-1 1 0,1-1 0,0 0-1,-1 0 1,1 0 0,-1 0 0,1 0 0,-1 0-1,0-1 1,1 1 0,-1 0 0,0-1-1,1-1 1,3-5-322,-1 0-1,0 0 1,-1 0 0,0 0-1,0-1 1,-1 1 0,2-15-1,-10-10-1210,12-3 335,-8 18 470,0 1 0,-8-29-1,9 42 941,-1-1 0,1 1 1,-1-1-1,0 1 0,-5-7 0,6 10-5,1 0 1,-1 0-1,0 0 0,0-1 1,1 1-1,-1 0 0,0 1 1,0-1-1,0 0 1,0 0-1,-1 0 0,1 1 1,0-1-1,0 0 0,0 1 1,-1-1-1,1 1 1,0-1-1,0 1 0,-1 0 1,1 0-1,0-1 0,-1 1 1,1 0-1,0 0 0,-3 1 1,4 1 727,0 1-817,1-1 0,-1 0 1,1 0-1,0 0 0,0 1 0,-1-1 0,1 0 0,1 0 0,-1 0 0,0 0 0,0 0 0,1-1 0,-1 1 0,1 0 0,-1-1 0,1 1 0,0-1 0,2 2 0,4 3 76,1 0 0,17 8 0,-24-12-116,1-1 0,0 0-1,0 0 1,0 0 0,-1 0 0,1 0 0,0 0 0,1-1-1,3 1 1,-3-2 6,1 1 1,-1-1-1,0 0 0,1-1 0,-1 1 0,6-3 1,39-19 111,-1-2 0,88-62 0,-90 56-236,-46 31 100,6-4-23,1 1 0,-2-1 0,1-1 0,0 1 1,-1-1-1,0 0 0,0 0 0,0-1 0,-1 0 0,0 1 0,5-9 0,-3 1 29,-2 6 16,-1 0-1,1 0 1,3-15 0,-6 20-16,-1 0 1,0 0-1,0-1 1,1 1-1,-1 0 1,-1 0-1,1-1 1,0 1-1,-1 0 1,1 0-1,-1 0 0,1 0 1,-1-1-1,0 1 1,0 0-1,0 0 1,-2-2-1,1 1 48,0 0 0,0 0-1,0 0 1,-1 1-1,1-1 1,-1 1 0,0 0-1,0 0 1,0 0 0,0 0-1,0 0 1,0 0-1,0 1 1,-1 0 0,1 0-1,0 0 1,-1 0 0,1 0-1,-1 0 1,1 1-1,-1 0 1,1 0 0,-1 0-1,0 0 1,1 0-1,-1 1 1,1 0 0,-1-1-1,-3 3 1,5-3-8,1 1-1,-1 0 1,0 0 0,0 0 0,1 1-1,-1-1 1,1 0 0,-1 1-1,1-1 1,0 1 0,-1-1 0,-1 4-1,-6 9 115,1 0 0,1 0 0,0 1 0,0 0-1,2 0 1,0 1 0,0-1 0,-3 27 0,6-17-72,0-1 1,2 1-1,0 0 1,2-1 0,1 1-1,10 43 1,-10-56-62,0 1 0,1-1 0,0-1 0,1 1 0,0-1 0,1 0 0,14 21 0,-18-29-25,1 0 1,0 0-1,0 0 1,0-1-1,0 1 0,0-1 1,1 0-1,-1 1 1,0-1-1,1-1 1,0 1-1,0-1 1,-1 1-1,6 0 0,2 0-94,0-1 0,0-1 0,20 0 0,0-1-415,-7 1 217,-15 1 83,1-1 0,-1 0-1,1 0 1,-1-1 0,1-1-1,9-2 1,-13 2 94,1-1 0,-1 0 1,0 0-1,0 0 0,-1-1 0,1 0 0,-1 0 1,0 0-1,0-1 0,0 0 0,-1 0 0,8-10 1,-9 10 34,0 1 0,0-1 0,-1 0 0,0 0 0,0 0 0,0 0 0,-1 0 0,0-1 0,1 1 0,-2 0 0,1-1 0,-1 1 0,0 0 0,0-1 0,0 1 0,-1-1 0,-1-6 0,-9-19 36,10 29 75,1 0 1,-1 0-1,0 0 1,0 0-1,0 0 0,0 0 1,0 0-1,0 0 1,0 0-1,-1 1 0,1-1 1,-1 1-1,1-1 1,-3-1-1,1 2 63,1 0 0,-1 0 0,0 0 0,0 0 0,0 0 0,0 1 0,0-1 0,0 1 0,0 0 0,-5 0 0,-1 0 198,7 0-227,0-1 0,-1 1 0,1 0 1,-1 0-1,1 0 0,0 0 0,-1 0 1,1 1-1,0-1 0,-1 1 0,1-1 0,0 1 1,0 0-1,-1 0 0,1 0 0,0 0 1,0 0-1,0 1 0,0-1 0,0 1 1,1-1-1,-1 1 0,-2 3 0,-13 22 196,16-25-233,0-1 1,0 1 0,0 0 0,0-1 0,0 1 0,1 0 0,-1 0 0,0-1-1,1 1 1,-1 0 0,1 0 0,0 0 0,0 0 0,0 0 0,0 0-1,0 0 1,0 0 0,1 2 0,0-1-145,0-1-1,0 0 1,0 1 0,1-1-1,-1 0 1,1 0 0,0 1-1,-1-1 1,1 0 0,0-1-1,0 1 1,0 0 0,1-1-1,2 2 1,25 14-1026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4:1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3232,'0'0'1035,"5"6"-614,-4-6-408,3 4 91,0 0-1,0-1 1,0 1 0,1-1-1,0 0 1,-1 0 0,10 3-1,-2 2 240,-8-6-222,-1 0 1,0 0-1,1 0 1,-1 0-1,1-1 1,-1 1-1,1-1 1,0 0-1,4 1 1,23-10 379,-13 3-318,-5 2-192,25-9 0,-29 9 11,0-1-1,-1 0 0,1-1 1,-1 0-1,0 0 0,0 0 1,13-14-1,3-4 50,-9 9-24,-1 0 0,0-1 0,-1-1 0,-1 0 0,12-21 0,-8 8-91,-1-1-1,-1-1 0,-2 0 0,-1 0 1,-1-1-1,9-64 0,-13 33 460,2 13 47,-8 43-235,-1 1 0,0 0 0,-3-11 0,-1-13 400,5 28-555,0 0 1,0 0-1,0 0 1,-1 1-1,1-1 0,0 0 1,-1 0-1,1 1 1,-1-1-1,0 0 0,1 1 1,-1-1-1,0 1 1,-2-3-1,-2-4 90,5 7-137,-7-9 277,-1 17-154,4-3-111,-2 1 14,0 1 1,0 0-1,1 1 1,0-1-1,0 1 0,0 0 1,1 1-1,-4 9 1,-11 30 112,11-33-84,4-7-19,0 0 0,1 1 0,-3 8 0,-5 45 81,-12-5-58,17-16-22,4-20 7,-3 14 125,2-20-142,0 0 0,2-1 1,0 1-1,0 0 0,1 0 1,3 19-1,-2-30-34,0 0 0,0 1 0,0-1 1,1 0-1,-1 0 0,1 0 0,0 0 0,0 0 1,0 0-1,0-1 0,0 1 0,1-1 0,-1 1 0,1-1 1,-1 0-1,1 0 0,0 0 0,0 0 0,0-1 0,0 1 1,0-1-1,1 0 0,5 2 0,3 0-124,1 0 1,0-1-1,0-1 1,23 0-1,69-10-681,-61 4 441,-17 3 195,-11 1 32,21-4 1,-24 1-5,24-9 0,-17 5 39,39-11-56,-38 14 199,-1-2 1,1 0-1,19-11 0,-34 15 6,-1 0 0,0 0 1,0 0-1,-1-1 0,1 0 0,-1 0 0,0 0 1,0 0-1,0-1 0,0 0 0,-1 0 1,0 0-1,0 0 0,0 0 0,3-10 0,-5 12 29,0 0-1,0 0 1,-1 0 0,1-1-1,-1 1 1,0 0-1,0 0 1,0-1-1,-1 1 1,1 0 0,-1 0-1,1 0 1,-1 0-1,0 0 1,0-1-1,-1 2 1,1-1 0,-3-5-1,1 3-52,3 4-16,0 0 1,-1 0-1,1 0 0,-1 0 0,1 0 1,-1 1-1,1-1 0,-1 0 1,1 0-1,-1 0 0,0 1 1,1-1-1,-1 0 0,0 1 1,1-1-1,-1 0 0,0 1 0,0-1 1,0 1-1,0-1 0,0 1 1,0 0-1,0-1 0,0 1 1,0 0-1,1 0 0,-1 0 1,0-1-1,0 1 0,0 0 0,0 0 1,0 0-1,0 1 0,0-1 1,-2 0-1,-4 0-9,5 0-6,1 0 0,-1 1 1,0-1-1,0 0 0,1 0 1,-1 1-1,0-1 0,1 1 1,-1-1-1,1 1 0,-1 0 1,1 0-1,-1 0 1,1 0-1,-1 0 0,1 0 1,0 0-1,-1 0 0,1 0 1,0 1-1,-2 1 0,1 2-8,-1 0 1,1-1-1,0 1 0,0 0 0,-1 7 0,0-2-4,0-5 20,1 1 0,-1-1-1,1 0 1,-7 7 0,-3 8-13,0-1-29,8-14 31,1 0 1,0 0-1,1 0 1,-4 8-1,0 15 8,0-16-32,5-12 28,0 1 0,1 0 1,-1 0-1,1-1 1,-1 1-1,1 0 0,-1 0 1,1 0-1,0 0 0,-1-1 1,1 1-1,0 0 0,0 0 1,-1 0-1,1 0 1,0 0-1,0 0 0,0 0 1,0 0-1,0 0 0,1 0 1,-1 0-1,0 0 1,0 0-1,1 1 0,10 12-268,-10-14 229,-1 1 0,1-1 0,0 0-1,-1 1 1,1-1 0,0 1 0,-1-1 0,1 0 0,0 0-1,0 1 1,-1-1 0,1 0 0,0 0 0,0 0 0,-1 0-1,1 0 1,0 0 0,0 0 0,-1 0 0,1 0 0,1-1-1,3 0-187,4 2-140,-5 0 243,-1-1 1,0 0-1,0 0 1,0 0-1,0 0 0,0 0 1,0-1-1,0 1 1,1-1-1,2-1 0,14-9-363,-7 7 355,-10 4 125,-1-1 0,1 1-1,-1-1 1,0 0 0,1 1 0,-1-1 0,0 0-1,1-1 1,-1 1 0,0 0 0,0-1 0,0 1 0,2-3-1,12-10 1,-8 11 103,-8 3-76,1 0-1,-1 0 1,1 0-1,-1-1 1,1 1 0,-1 0-1,1 0 1,-1-1 0,1 1-1,-1 0 1,0-1 0,1 1-1,-1 0 1,1-1-1,-1 1 1,0-1 0,0 1-1,1-1 1,-1 1 0,0 0-1,1-1 1,-1 1 0,0-1-1,0 1 1,0-1-1,0 0 1,0 1 0,1-1-1,-1 1 1,0-1 0,0 1-1,0-1 1,0 1 0,-1-1-1,1 1 1,0-1-1,0 0 1,0 0 24,0 1 1,0-1-1,0 1 0,0-1 0,0 0 1,0 1-1,0-1 0,0 1 0,0-1 0,0 1 1,0-1-1,0 0 0,1 1 0,-1-1 1,0 1-1,0-1 0,1 1 0,-1-1 1,0 1-1,1-1 0,-1 1 0,1-1 1,-1 1-1,1 0 0,-1-1 0,0 1 0,1-1 1,-1 1-1,1 0 0,0-1 0,0 1-13,-1 0 0,0 0 0,0 1 0,1-1-1,-1 0 1,0 0 0,0 0 0,1 0 0,-1 0 0,0 0-1,0 0 1,1 1 0,-1-1 0,0 0 0,0 0-1,0 0 1,1 1 0,-1-1 0,0 0 0,0 0-1,0 0 1,0 1 0,1-1 0,-1 1 0,3 13 900,-3 47-266,2-56-789,0-3 138,24 21-1685,-21-31 587,-4 7 1035,0 1 1,0 0 0,0-1-1,0 1 1,-1 0-1,1-1 1,0 1 0,0 0-1,0 0 1,0 0-1,0 0 1,0 0 0,1 0-1,-1 0 3,0 0 0,0 0 0,0 0 0,0 0 0,0 0 0,0 0 0,0 0 0,-1 0 0,1-1 0,0 1 0,0 0 0,0-1 0,1 0 0,4-10-387,5 6 244,-6-9 129,6 0-6,-10 14 117,-1-1 0,1 1 0,-1-1-1,0 0 1,1 1 0,-1-1-1,0 1 1,0-1 0,1 1 0,-1-1-1,0 0 1,0 1 0,0-1-1,0 0 1,0 1 0,1-1 0,-1 0-1,0 1 1,-1-1 0,1 1-1,0-1 1,0 0 0,0 1 0,0-1-1,-1 0 1,1 0 47,0-1 759,1 5-643,-1-1 0,1 1 0,0 0 1,0 0-1,0-1 0,0 1 0,0 0 1,1-1-1,-1 1 0,1-1 0,0 0 1,3 4-1,-2-3-221,-1 0 1,1 0-1,0 0 1,0-1-1,0 1 0,0-1 1,1 0-1,6 3 1,20 1-140,-13-2 163,-12-2-189,0 0 0,0-1 0,0 0 0,0 0-1,0 0 1,0 0 0,1-1 0,-1 0 0,0 0 0,10-2 0,-11 1 88,5-1-160,-1-1 1,1 1-1,11-7 0,-3-2 104,-10 8 123,-7 3 28,0 0 1,1 0-1,-1 0 1,1-1 0,-1 1-1,1 0 1,-1 0 0,1 0-1,-1-1 1,1 1 0,-1 0-1,0-1 1,1 1 0,-1 0-1,0-1 1,1 1 0,-1 0-1,0-1 1,1 1 0,-1-1-1,0 1 1,0-1 0,1 1-1,-1 0 1,0-1 0,0 1-1,0-1 1,0 1 0,0-1-1,0 1 1,0-1 0,0 1-1,0-1 1,0 1-1,0-1 1,-3-5 152,3 6-147,-7-7 223,3 9 35,-4 3 18,0-3-54,7-1-192,0-1 1,-1 0 0,1 1 0,0-1 0,0 0-1,0 1 1,-1-1 0,1 1 0,0 0-1,-1 0 1,-4 13 268,1 0-27,-20 22 637,19-25-720,1 0 1,-6 22-1,-67 241 251,58-179-451,11-49 173,-2 0 0,-18 47 0,26-87-126,0 1 1,-1-1 0,-4 7 0,-4 7-59,11-19 5,1 0 0,0 0-1,-1 0 1,1 0 0,-1 0 0,1 0 0,-1 0 0,0-1-1,1 1 1,-1 0 0,0 0 0,1-1 0,-1 1-1,0 0 1,0-1 0,0 1 0,0-1 0,0 1 0,1-1-1,-1 1 1,0-1 0,0 0 0,0 1 0,0-1-1,0 0 1,0 0 0,0 0 0,0 0 0,0 0 0,-1 0-1,0 0 1,-2 0-22,4 0 24,0 0 1,-1 0 0,1 0-1,0 0 1,-1 0 0,1 0-1,0 0 1,-1 0-1,1 0 1,0 0 0,-1 0-1,1 0 1,0 0 0,-1 0-1,1-1 1,0 1 0,-1 0-1,1 0 1,0 0-1,-1 0 1,1-1 0,0 1-1,0 0 1,-1 0 0,1-1-1,-2-1-11,1 0 0,-1-1 0,1 1 0,-1 0 0,1-1 1,0 1-1,0-1 0,0 0 0,0 1 0,1-1 0,-1 0 0,1 1 0,-1-6 0,-1-4-67,-2-10-121,1 11 79,1-1-1,1 0 1,-1 0-1,2 0 1,0 0-1,1-14 1,0 16 51,1-11-81,1 0 0,1 0 0,0 0-1,2 1 1,10-27 0,-7 29 111,0-1-1,2 2 0,0 0 1,1 0-1,0 1 1,1 0-1,1 1 1,1 1-1,0 0 1,28-19-1,3 4-109,1 3-1,84-33 1,-79 41 474,-27 9 315,36-16 0,-31 11 1,-28 14-561,-1-1 0,0 1 0,1-1 0,-1 1 0,0-1 0,1 1 0,-1-1 0,0 0-1,0 0 1,0 1 0,0-1 0,2-2 0,-2 2-24,-1 0 0,0-1 0,1 1 0,-1 0 0,0 0 0,0-1 1,0 1-1,1 0 0,-2-1 0,1 1 0,0-2 0,0-9 180,0 11-213,-1 0 1,1 0-1,0 1 0,0-1 1,-1 0-1,1 0 1,0 0-1,-1 1 1,1-1-1,-1 0 0,1 0 1,-1 1-1,1-1 1,-1 0-1,0 1 1,1-1-1,-1 1 0,0-1 1,0 0-1,-20-10 165,19 9-162,-15 0 48,16 2-65,0 0-1,1 0 0,-1 0 0,0 0 0,0 0 0,0 0 1,0 0-1,0-1 0,0 1 0,0 0 0,1 0 0,-1-1 1,0 1-1,-1-1 0,-3-13-54,-6 0-273,10 14 315,1-1-1,-1 1 1,1 0-1,-1-1 1,0 1-1,1 0 1,-1-1-1,1 1 1,-1 0-1,0 0 1,1-1-1,-1 1 1,1 0-1,-1 0 0,0 0 1,1 0-1,-1 0 1,0 0-1,1 0 1,-1 0-1,0 0 1,1 0-1,-1 1 1,1-1-1,-2 0 1,2 0-10,0 0 20,0 0 0,0 0 0,0 0 0,0 0 0,-1 0 0,1 0-1,0 0 1,0 0 0,0 0 0,0 0 0,0 0 0,0 0 0,0 0 0,0 0-1,0 0 1,-1 0 0,1 0 0,0 0 0,0 0 0,0 0 0,0 0 0,0 0-1,0 0 1,0 1 0,0-1 0,0 0 0,0 0 0,0 0 0,-1 0 0,1 0-1,0 0 1,0 0 0,0 0 0,0 0 0,0 0 0,0 0 0,0 0 0,0 0 0,0 1-1,0-1 1,0 0 0,0 0 0,0 0 0,0 0 0,0 0 0,0 0 0,0 0-1,0 0 1,0 0 0,0 1 0,0-1 0,0 0 0,0 0 0,0 0 0,0 0-1,0 0 1,0 5-52,-1-3 45,1 0 1,-1 0-1,1 0 0,0 0 0,0 0 0,0 0 0,0 0 1,1 0-1,-1 0 0,0 0 0,1 0 0,0 0 0,-1-1 0,2 3 1,9 18 12,-11-21-11,1 0 0,-1-1 0,0 1 0,1 0 0,-1-1 0,0 1 0,0 0 0,1-1 0,-1 1 0,0 0-1,0-1 1,0 1 0,0 0 0,0 0 0,-1 5-20,1-3 19,-1 1 0,1-1 0,0 0 1,0 0-1,0 0 0,1 1 0,-1-1 0,1 0 1,-1 0-1,3 4 0,8 9-84,-9-11-10,-2-4 75,1 0 1,-1 0-1,0-1 0,0 1 1,1-1-1,-1 1 0,1 0 1,-1-1-1,1 1 1,-1-1-1,1 1 0,-1-1 1,1 1-1,-1-1 1,1 1-1,-1-1 0,1 1 1,0-1-1,-1 0 1,1 0-1,1 1 0,3 2-109,3 2-270,-6-4 323,-1 0 1,1 0-1,-1 0 1,1-1-1,0 1 1,-1 0-1,1-1 1,-1 1-1,1-1 1,0 1-1,0-1 1,-1 0-1,3 0 1,6 1-386,-6-1 374,-1 0 0,1 0 1,-1 0-1,1 0 0,-1-1 1,0 1-1,1-1 0,-1 0 1,0 0-1,1 0 0,-1 0 1,0-1-1,0 1 0,0-1 1,0 0-1,3-2 0,4-3-69,-5 3 140,1 0 0,0 0 0,0 1 0,11-6 0,-4 7 47,-11 2-19,-1 0 0,1-1 1,0 1-1,-1 0 1,1-1-1,-1 1 1,1 0-1,-1-1 1,1 0-1,-1 1 1,1-1-1,-1 0 0,1 0 1,-1 0-1,0 0 1,0 0-1,1 0 1,-1 0-1,0 0 1,1-3-1,4-8 168,-5 10 41,0 0 0,0-1 1,0 1-1,1 0 0,-1 0 0,3-3 0,-1 2 2158,-6 6-1503,2-2-763,-1 1 0,1-1 0,0 1 0,0 0 0,0-1 0,0 1 0,0 0 0,1 0 0,-1 0 0,0 0 0,1-1 1,-1 5-1,-1 28 874,2-31-938,0 14 79,0-16-118,0 0 1,0 0-1,0-1 0,0 1 0,0 0 0,0 0 1,0 0-1,1 0 0,-1 0 0,0 0 0,0 0 1,1-1-1,0 3 0,0-3 20,1 1 0,-1 0 0,1-1 0,-1 0 0,1 1 0,-1-1 0,1 0 0,-1 0 0,1 1 0,-1-1 0,1-1 0,2 1 0,18-3 176,-19 2-190,-1 0 1,0-1-1,0 1 1,0 0-1,0-1 1,0 1-1,0-1 1,0 1-1,2-4 1,12-9 60,-9 10-28,-1-1 1,0 0-1,0-1 1,0 0-1,-1 0 0,9-12 1,-1 3-667,0 1 0,2 0-1,28-21 1,-14 11-788,21-23-850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4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52 3904,'0'-2'116,"0"1"0,0-1-1,0 0 1,1 0 0,-1 1 0,1-1 0,-1 0 0,1 1 0,-1-1-1,1 1 1,0-1 0,0 1 0,0-1 0,0 1 0,0-1-1,0 1 1,3-2 0,-2 0 529,-4 0-191,-9-8 47,10 11-483,1-1-1,-1 1 0,1-1 1,-1 1-1,1 0 1,-1-1-1,0 1 1,1 0-1,-1 0 1,1-1-1,-1 1 1,0 0-1,1 0 0,-1 0 1,0 0-1,1 0 1,-1 0-1,0 0 1,1 0-1,-1 0 1,1 0-1,-1 0 1,0 0-1,1 1 1,-2-1-1,2 0 14,-30 2 60,28-1-81,0 0 0,0 0 0,0 0 1,0 0-1,0 0 0,0 0 0,1 0 0,-1 0 1,0 1-1,-2 2 0,-23 17 500,10-9-343,16-11-163,1 0 0,-1 1-1,0-1 1,0 0-1,1 0 1,-1 1-1,1-1 1,-1 0 0,1 1-1,0-1 1,-1 0-1,1 1 1,0-1-1,0 1 1,0-1 0,0 3-1,4 20-6,-4-23 4,3 5 0,-1 0 0,1 0 0,0-1-1,1 1 1,-1-1 0,1 1 0,0-1 0,1 0-1,8 7 1,-12-11-14,2 3-81,1-1 0,-1 0 0,1 0 0,0 0 1,0 0-1,1-1 0,-1 0 0,9 4 0,9 4-112,14 15-183,-14-17 233,-18-7 139,0 1-1,0-1 0,0 1 1,0 0-1,7 4 0,14 8 88,-25-14-60,0 0 0,0 0 0,1 0 1,-1 0-1,0 0 0,0 0 0,0 0 0,1 0 1,-1 1-1,0-1 0,0 0 0,0 0 0,1 0 1,-1 0-1,0 0 0,0 0 0,0 1 1,1-1-1,-1 0 0,0 0 0,0 0 0,0 0 1,0 1-1,0-1 0,1 0 0,-1 0 0,0 1 1,0-1-1,0 0 0,0 0 0,0 0 0,0 1 1,0-1-1,0 1 0,0-1 35,0 1-1,0 0 1,-1 0 0,1 0-1,0 0 1,-1-1 0,1 1-1,0 0 1,-1 0 0,1 0-1,-1-1 1,0 1 0,1 0-1,-1-1 1,1 1 0,-1-1-1,0 1 1,1-1-1,-2 1 1,-18 11 943,17-11-944,0 0 48,0 0 0,0 0 1,0 0-1,0-1 0,0 0 0,-1 1 0,1-1 0,0 0 0,0 0 0,-4-1 0,-2 0 95,-58 1-299,74 0-385,-1-1-1,0 0 0,0 0 0,0 0 1,0-1-1,0 1 0,0-1 0,9-6 0,-6 5 180,-1 0-1,1 0 0,0 0 0,0 1 1,0 1-1,0-1 0,0 2 1,0-1-1,18 2 0,-10-1-191,25-2 0,22-9-536,-44 8 2038,0 0 0,23-8 0,-40 10-659,1 0 1,0 0-1,-1-1 0,0 1 0,1-1 0,-1 0 0,0 0 0,0 0 1,5-5-1,4-2 410,-1 2-28,-10 7-677,-1 0 0,1 0 0,-1-1-1,1 1 1,-1 0 0,0 0 0,1 0-1,-1-1 1,0 1 0,1 0 0,-1 0-1,0-1 1,1 1 0,-1 0 0,0-1 0,0 1-1,1-1 1,-1 1 0,0 0 0,0-1-1,1 1 1,-1-1 0,0 1 0,0 0-1,0-1 1,0 1 0,0-1 0,0 1-1,0-1 1,0 1 0,0 0 0,0-1-1,0 1 1,0-1 0,0 1-27,0-1-1,0 1 1,0 0-1,0 0 1,0 0-1,0 0 1,0 0 0,0 0-1,0 0 1,0 0-1,0 0 1,0-1-1,0 1 1,0 0 0,0 0-1,0 0 1,0 0-1,0 0 1,0 0-1,0 0 1,0 0 0,0 0-1,0 0 1,0-1-1,0 1 1,0 0-1,0 0 1,0 0 0,0 0-1,-1 0 1,1 0-1,0 0 1,0 0 0,0 0-1,0 0 1,0 0-1,0 0 1,0 0-1,0 0 1,0 0 0,0 0-1,0 0 1,-1 0-1,1 0 1,0 0-1,0 0 1,0 0 0,0 0-1,0 0 1,0 0-1,0 0 1,0 0-1,0 0 1,-1 0 0,1 0-1,0 0 1,0 0 8,-1 0 1,1 0 0,-1 0-1,1 0 1,-1 0 0,1 0-1,0 0 1,-1 0 0,1 0-1,-1 0 1,1 0 0,-1 0-1,1 1 1,0-1 0,-1 0-1,1 0 1,-1 0 0,1 1-1,0-1 1,-1 0 0,1 1 0,0-1-1,-1 0 1,1 1 0,0-1-1,0 0 1,-1 1 0,1-1-1,0 0 1,0 1 0,-5 7 100,-2-4-174,6-3 46,1-1 0,-1 0 0,1 0 0,-1 1 0,1-1 0,0 0 0,-1 1 0,1-1 0,-1 0 0,1 1 0,0-1 0,-1 1 0,1-1 0,0 0 0,0 1 1,-1-1-1,1 1 0,0-1 0,0 1 0,0-1 0,-1 1 0,1-1 0,0 1 0,0-1 0,0 1 0,0-1 0,0 1 0,0 0 0,0-1 0,0 1 0,1 0 0,-2 2-6,1 0-1,0 0 1,0 0 0,1 0-1,-1-1 1,1 1-1,-1 0 1,1 0 0,0 0-1,0-1 1,0 1 0,0 0-1,1-1 1,-1 1 0,1-1-1,-1 1 1,1-1 0,0 0-1,0 0 1,0 0-1,0 0 1,0 0 0,1 0-1,-1 0 1,5 1 0,40 28-306,-45-30 188,0 0 1,1-1 0,-1 1 0,1 0 0,-1-1-1,1 0 1,-1 1 0,1-1 0,-1 0 0,1 0-1,-1-1 1,5 0 0,27-10-518,-24 8 566,-7 2 28,0 0 15,-1 0 0,1 1 0,-1-1 0,1 0 0,-1 0 0,1-1 0,-1 1 0,0 0 0,0-1 0,1 0-1,-1 1 1,2-4 0,13-8-125,-4 7 80,-7-5 21,8 5 42,-5 1 83,-8 4-32,1 0 0,-1 0 0,1 0 0,-1 0 0,1 1 0,0-1 0,-1 0-1,1 1 1,0 0 0,3-1 0,1 3 654,3 5-435,0-1 0,0-1 0,11 5 0,-20-10-248,50 19 96,-45-16-79,9 4 39,0 0 0,19 5 0,-28-10-42,1-1 0,-1 0 0,0 0 1,1-1-1,-1 1 0,1-1 0,-1-1 0,1 1 1,-1-1-1,7-1 0,6-3 29,-12 3-28,1 0 0,0 0 0,0 1 0,0 0 0,8 0 0,-7 1 4,-5 1-17,0-1 0,0 0 0,1 0 0,-1 0 0,0 0 0,0-1 1,0 1-1,0-1 0,0 0 0,0 1 0,0-2 0,-1 1 0,1 0 0,0 0 1,0-1-1,-1 1 0,1-1 0,2-3 0,9-11-23,-8 2 63,5 8-68,-6-7-225,12-21 144,-17 34 124,0-1-1,0 0 0,1 1 0,-1-1 0,1 0 0,-1 1 0,0-1 0,1 1 1,-1-1-1,1 0 0,-1 1 0,1-1 0,-1 1 0,1-1 0,0 0 1,6 6 308,-5-2-194,12 2 376,-5 0-337,18 7 294,10 6-359,-31-14-133,0 0 0,1-1 0,-1 0 0,1 0 0,-1 0 0,1-1 0,0 0-1,0 0 1,13 1 0,6-3-195,-6 1-309,-1-1 0,27-4 1,-7-7 109,-18 8 299,-13 2 120,-1-1-1,1 1 1,0-1-1,-1 0 1,14-6-1,-4-1 62,-9 6-41,-1 0 0,0 0 0,0-1 0,0 0 0,-1-1 0,1 0 0,-1 0 0,0 0 0,0 0 0,-1-1 0,6-7 0,-7 6 208,0 0-1,0 0 1,0-1 0,-1 0 0,0 0 0,0 0-1,-1 0 1,0 0 0,-1 0 0,1-1 0,-2 1-1,1-11 1,-1 19-190,0-1 0,0 1 0,0-1 0,0 1 1,0 0-1,0-1 0,0 1 0,0-1 0,0 1 0,0 0 0,0-1 0,0 1 0,0-1 0,-1 1 0,1 0 0,0-1 0,0 1 0,0 0 0,-1-1 0,1 1 0,0 0 0,0-1 0,-1 1 0,1 0 0,-1-1 0,1 1-7,-1 0-1,1 0 1,-1 0-1,1 0 1,-1 0-1,1 0 0,-1 0 1,1 1-1,-1-1 1,1 0-1,0 0 1,-1 0-1,1 1 0,-1-1 1,1 0-1,0 0 1,-1 1-1,0 0 1,-1 1 73,-1 1-1,1-1 1,0 1 0,-1 0 0,1 0 0,-2 4 0,1 1 34,-1 0 0,1 0 0,-2 13-1,4-17-97,0 1-20,0-1 1,0 1-1,0 0 1,1-1-1,0 1 1,0-1-1,0 1 1,0 0-1,1-1 1,1 6-1,-1-7-132,0 0-1,0 0 1,1 0-1,-1 1 0,1-2 1,0 1-1,0 0 1,0 0-1,1 0 1,-1-1-1,0 0 0,1 1 1,0-1-1,4 3 1,-2-2-114,-1-1 0,1 0 0,0 0 0,0 0 1,0-1-1,0 1 0,0-1 0,6 0 0,5 2-522,-4 0 379,-5-1 146,-1-1 1,1 0-1,8 1 0,19-7-868,-18 1 572,31-1-571,-8-6 128,-17 8 667,-15 2 209,-1 1 0,1-2 0,13-3 0,-18 4 90,1 0-1,0 0 1,0-1 0,-1 1-1,1-1 1,-1 0 0,1 0-1,-1 0 1,0 0 0,1 0-1,-1-1 1,3-4 0,3-5 290,-4 5 94,1 0-1,8-11 1,-12 17-292,-1 1 0,1-1 0,-1 1-1,0-1 1,1 1 0,-1-1 0,0 1 0,0-1 0,1 0 0,-1 1 0,0-1 0,0 0-1,0 1 1,0-1 0,0 1 0,0-1 0,0 0 0,0 1 0,0-1 0,0 0 0,0 1 0,0-1-1,0 0 1,0 1 0,-1-2 385,1 16-158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1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3712,'0'0'1221,"-3"0"-757,-8 0-59,8 0 1846,0 0-1835,-4 0 70,14 0-97,-4 0 560,0 0-853,21 1 127,-11 0-167,1-1 1,0 0-1,20-4 0,-19 1-50,1-1 2,1 1 0,0 1 0,18 0-1,19 1-3,105 5 56,-115 1-36,-19-1 25,39 0 1,102-4 1209,-166 3-1174,0-1-84,-1-1-1,1 1 1,0-1-1,-1 1 1,1-1 0,-1 1-1,1-1 1,-1 0 0,0 1-1,1-1 1,-1 0-1,0 1 1,0-1 0,0 0-1,0 0 1,0 0 0,0 0-1,0 0 1,-1 0-1,1 0 1,0 0 0,-1 0-1,1-1 1,0 1 0,-1 0-1,-1 0 1,-1 0 8,1 1-1,-1 0 1,1 0 0,0 1 0,-4 2-1,-5 7 6,8-7-39,-1 0-1,0 0 1,0-1-1,0 0 1,-9 6 0,-19 1-45,4 8 150,21-13-39,-1 1 0,-11 5 0,3-4 30,6-3-16,1 0-1,-19 13 1,11-4-52,7-5 20,-23 15 1,30-21-12,-1-1 1,1 0-1,-1 0 0,1 0 1,-1-1-1,0 0 1,1 0-1,-1 0 0,0 0 1,-5 0-1,6-2 52,0 1 0,0 1 0,0-1 0,-7 2 0,7 0-15,0-1-1,1 0 1,-1 0-1,0 0 1,-4 0-1,6-1-31,0-1-1,0 1 1,0-1 0,1 1-1,-1-1 1,0 1 0,1-1-1,-1 0 1,0 0 0,1 0-1,-3-1 1,-7-7 123,1 0 1,0-1-1,1 0 0,0 0 1,1-1-1,0 0 0,-12-22 1,2 5-144,-2 0 67,13 20-21,1-1-1,-8-15 1,9 10-107,-2 10 16,6 4 44,1-1 1,-1 1-1,1 0 1,0 0-1,-1-1 1,1 1-1,-1 0 1,1-1-1,0 1 1,-1-1-1,1 1 1,0 0-1,-1-1 1,1 1-1,0-1 1,0 1-1,-1-1 1,1 1-1,0-1 1,0 1-1,0-1 1,0 1-1,0-1 1,-1 1-1,1-1 1,0 1-1,0-1 1,0 1-1,1-1 1,-1 1-1,0-2 1,0 1-31,0 1 0,0-1 0,0 0 0,0 1 0,0-1 0,0 0 0,0 1 0,-1-1 0,1 0 0,0 1 0,0-1 0,-1 0 0,1 1 1,0-1-1,-1 0 0,1 1 0,0-1 0,-1 1 0,1-1 0,-1 1 0,1-1 0,-1 1 0,1-1 0,-1 1 0,0 0 0,1-1 0,-1 1 0,0-1 0,8 1-1488,-4 0 632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3488,'0'16'1792,"0"1"-160,0-1-864,17 18-448,-17-18 384,17 17-416,-1 1-128,1-1-96,-17 0 64,33-16-64,-33 16 192,17-16-160,-17-1 256,0 1-224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5312,'0'0'2400,"-17"17"-2080,1-1 544,-1 1-544,-16 0 224,0 16-320,-17-17 64,17 18-160,-17-1 64,17 17-96,-17-34 96,17 18-128,16-34-800,17 16 384,0-32-2016,17-1 1280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7872,'-28'0'3584,"42"0"-3104,0 0 1984,13 0-832,-13 0-961,14-13-127,-1 13-352,1-14-256,0 14 0,-15-14-2079,1 14 1183,14 0-2944,-14 0 2208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5312,'63'0'3408,"-61"0"-3355,0 0 0,0 0 0,-1 0-1,1 1 1,0-1 0,-1 0 0,1 1 0,0-1 0,-1 1 0,1-1 0,0 1 0,-1 0 0,1 0 0,-1 0 0,0-1 0,3 4 0,5 2 225,-3-3-174,0 0-1,1 0 1,-1-1-1,1 1 0,12 1 1,-10-2-51,0 1 0,0 0-1,10 4 1,-10-2-30,-1 0-1,1-1 0,1 0 1,-1-1-1,1 0 0,-1 0 0,1-1 1,0 0-1,0-1 0,12 0 1,-14 0 14,-1-1 1,1 2 0,0-1 0,-1 1-1,13 4 1,-14-4 2,-2-1 30,1 0 0,-1 0 0,1 0 0,-1-1 0,1 0 0,-1 0 0,5-1 0,1 1 74,-8 0 6,-4 3-1,-10 10 27,9-5-114,3-8-56,0 1 1,-1 0-1,1-1 0,0 1 0,-1 0 0,1-1 0,-1 1 0,1 0 0,-1-1 1,1 1-1,-1-1 0,0 1 0,1-1 0,-1 0 0,1 1 0,-1-1 1,0 1-1,1-1 0,-1 0 0,0 0 0,0 1 0,1-1 0,-1 0 0,0 0 1,0 0-1,0 0 0,-2 1 1,0 0 8,0 1 0,0 0 0,0 0 0,0 0 0,0 0 0,0 0 0,0 0 1,1 1-1,-1-1 0,-3 7 0,-8 6 0,-4-2-50,15-11 26,-1 0 0,1 0 0,1 0 0,-1 0-1,0 1 1,0-1 0,1 1 0,-4 5 0,-9 14 23,8-8-42,-2-1 0,-10 13 0,8-18 26,11-8 17,-1 0 0,1 0 1,0 0-1,-1 1 1,1-1-1,-1 0 0,1 0 1,0 1-1,0-1 1,-1 0-1,1 1 0,0-1 1,-1 0-1,1 1 1,0-1-1,0 0 0,0 1 1,0-1-1,-1 1 1,1-1-1,0 0 0,0 1 1,0-1-1,0 1 1,0-1-1,0 0 0,0 1 1,0-1-1,0 1 1,0 0-1,0 1 174,-3-4 17,-8-9 380,11 10-555,-1 1 0,1-1-1,0 1 1,-1-1 0,1 0-1,0 1 1,-1-1 0,1 0 0,0 1-1,0-1 1,-1 0 0,1 1-1,0-1 1,0 0 0,0 1 0,0-1-1,0 0 1,0 0 0,0 1-1,0-1 1,0 0 0,1 1 0,-1-2-1,1 0 87,-2-1-97,1 1 1,0 0 0,-1 0-1,1 0 1,-1-1 0,0 1-1,1 0 1,-1 0 0,0 0-1,0 0 1,0 0 0,-1 0-1,1 1 1,0-1 0,-1 0 0,1 1-1,-1-1 1,0 1 0,-3-3-1,-2-3 41,-65-64 78,61 60-192,4 6 16,1-1 1,1 0 0,-1-1 0,-6-8-1,-18-32-16,29 45-45,1 1-1,-1-1 1,1 1 0,-1-1-1,1 1 1,0-1 0,0 1 0,0-1-1,0-1 1,0 3 94,0-17-726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4320,'0'0'1392,"0"2"-848,0 10-96,0-12-431,0 0 1,0 0 0,0 0 0,0 0-1,0 0 1,0 0 0,0 0-1,-1 0 1,1 0 0,0 0-1,0 1 1,0-1 0,0 0-1,1 0 1,-1 0 0,0 0-1,0 0 1,0 0 0,0 0-1,0 0 1,0 0 0,0 0 0,0 1-1,0-1 1,0 0 0,0 0-1,0 0 1,0 0 0,0 0-1,0 0 1,0 0 0,0 0-1,0 0 1,0 0 0,1 0-1,-1 0 1,0 0 0,0 0-1,0 0 1,0 0 0,0 0 0,0 0-1,0 1 1,0-1 0,0 0-1,0 0 1,1 0 0,-1 0-1,0 0 1,0 0 0,0-1-1,0 1 1,0 0 0,0 0-1,0 0 1,0 0 0,1 0 56,0 1 1,0-1-1,0 0 1,0 1-1,0-1 1,0 0-1,0 1 1,0-1-1,0 1 1,-1 0-1,1-1 0,0 1 1,0 0-1,-1-1 1,1 1-1,0 0 1,-1 0-1,1-1 1,-1 1-1,1 0 1,-1 0-1,1 0 1,0 1-1,11 15 597,1-4-244,1-2 0,23 15-1,-31-21-339,0 0 0,0 0 0,8 9 0,3 2 104,-14-15-161,0 1 1,0 0-1,0 0 0,0 0 1,-1 0-1,1 1 0,-1-1 1,1 1-1,-1-1 0,3 6 1,-1-1 8,-1-4-91,-1 0 0,0 0 0,-1 0-1,1 0 1,0 1 0,1 6 0,-1 13-3807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17 6048,'-17'-17'2752,"-16"17"-2400,17 17 1088,-1-17-864,-16 33 256,16-17-480,-33 1 64,17 16-256,0 0 224,16-16-256,-16 0-1504,33 16 704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424 133 3488,'-19'0'5130,"18"0"-5113,1 0-1,0 0 0,-1 0 0,1 0 1,-1 0-1,1 0 0,-1 0 1,1 0-1,-1 0 0,1-1 0,0 1 1,-1 0-1,1 0 0,-1 0 0,1 0 1,0-1-1,-1 1 0,1 0 0,0 0 1,-1-1-1,1 1 0,0 0 1,-1-1-1,1 1 0,0 0 0,0-1 1,-1 0-1,-8-7 248,6 7-217,0 0 0,0 1-1,0-1 1,0 1-1,-1 0 1,-5 0-1,-23-2 156,24-1-154,1 0 0,0-1 1,0 1-1,0-1 0,-9-7 0,-15-9 5,14 12-37,-30-14 58,44 21-69,0 0 5,1 1-1,-1-1 0,1 0 0,-1 0 0,1 0 0,-1 0 0,1-1 0,0 1 0,-1-1 0,1 1 0,0-1 0,-2-2 0,4 3-8,-15-11 17,15 11-21,-1 1 0,1 0 0,-1-1 0,1 1 0,0 0 0,-1 0 0,1-1 0,-1 1 0,1 0 0,-1 0 0,1 0 0,-1 0 0,1 0 0,-1 0 0,1-1 0,-1 1 0,1 0 0,-1 0-1,1 1 1,-1-1 0,0 0 0,1 0 0,-1 0 0,1 0 0,-1 0 0,1 0 0,0 1 0,-1-1 0,1 0 0,-1 1 0,-5 13-87,-6 4-35,10-14 112,-1-1-1,1 1 1,0 0-1,0 0 1,1 0-1,-3 4 1,-3 27 21,-5 13 59,7-31 41,-4 33 0,4-20-52,-6 9-46,5 3 17,-5-18 176,10-19-159,0 0 1,0-1 0,1 1 0,0 0 0,0 7 0,0-1 155,0-8-171,0-1-1,0 0 1,-1 0 0,1 0-1,0 0 1,-1 0 0,0 0-1,0 0 1,1 0 0,-3 3-1,3-5-22,0 0-1,0 0 1,0 0-1,0 0 1,0 0-1,-1 0 1,1 1-1,0-1 1,0 0-1,0 0 1,0 0-1,0 0 1,0 0-1,0 1 1,0-1-1,-1 0 1,1 0-1,0 0 1,0 1-1,0-1 0,0 0 1,0 0-1,0 0 1,0 0-1,0 1 1,0-1-1,0 0 1,0 0-1,0 0 1,1 1-1,-1-1 1,0 0-1,0 0 1,0 0-1,0 0 1,0 1-1,0-1 1,0 0-1,0 0 1,0 0-1,1 0 1,20 2 413,-13 0-355,-2 1-39,-1-1 0,1 0 0,-1 0 1,1-1-1,-1 1 0,1-1 0,0 0 0,0-1 0,7 0 0,-5 1 23,0 0 0,-1 0 0,15 4 1,-13-2-31,-1-1 1,1-1-1,17 2 1,-10-3-11,-10-1-208,1 1 0,0 0 1,0 1-1,-1-1 1,8 3-1,-12-2 128,0-1-1,0 1 0,0 1 1,0-1-1,0 0 0,-1 0 1,1 1-1,0-1 0,1 2 0,-3-2 70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5984,'0'0'3776,"17"0"-3520,-1 0 256,17 0-288,1 0-224,-1 0 0,0 0-3328,17 0 1824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6400,'0'0'2880,"16"0"-1408,1 0-1056,16 0 192,0 0-352,17 17-96,0-17-96,0 0-832,0 16 416,-1 1-2880,-15 0 1792</inkml:trace>
  <inkml:trace contextRef="#ctx0" brushRef="#br0" timeOffset="1">449 515 7712,'0'16'3520,"17"1"-2304,-1-17-960,1 0-32,16 0-128,17 0 256,-17 0-160,33-17-2432,1 17 1216,16-16-4320,0 16 2976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60 4736,'0'-43'2459,"0"27"-1056,0 26-828,0-6-539,-1 1-1,1 0 1,-1-1 0,1 1-1,-1 0 1,-1-1-1,-1 6 1,-3 14 159,0 16 27,3-17-72,-8 28 1,2-19-66,-31 90 166,36-111-153,1 0 1,-3 15 0,-1 7 117,-4 0 29,6-5-21,-3-23 40,4-2-101,-1 11 167,-6 0 17,11-15-331,-1 1 1,1-1-1,0 1 1,0-1-1,0 1 1,0-1 0,0 1-1,0-1 1,-1 1-1,1-1 1,0 1-1,0-1 1,1 1-1,-1-1 1,0 1-1,0-1 1,0 1-1,0-1 1,0 1-1,1-2 1,10-3 52,-6-9-53,26-50-395,-27 55 299,0-1 0,1 1 0,0 0 0,0 0 0,1 0 0,0 1 0,9-9 0,18-10-197,-18 6 94,-12 17 139,-1-1 1,1 1-1,0 0 1,1 1-1,-1-1 0,1 0 1,-1 1-1,1 0 1,4-3-1,-4 4 6,-1 0-1,0 0 0,0 0 0,0 0 0,1 1 1,-1 0-1,1-1 0,-1 1 0,1 1 0,7-2 1,-6 5-80,-4-3 118,-1 1 0,1-1 0,-1 1 0,1-1 0,-1 1 0,1-1 0,-1 1 0,1-1 0,-1 1 0,0 0 0,1-1-1,-1 1 1,0-1 0,1 1 0,-1 0 0,0-1 0,0 1 0,0 0 0,0 0 0,0-1 0,0 1 0,0 0 0,0-1 0,0 1-1,0 0 1,0-1 0,0 1 0,0 0 0,-1-1 0,1 1 0,0 0 0,0-1 0,-1 1 0,1 0 0,-1 0 0,-3 9 45,2 3-6,1-11-30,1 0 1,0-1 0,0 1 0,-1 0 0,1 0 0,-1 0-1,1-1 1,-1 1 0,0 0 0,0-1 0,0 1 0,0-1 0,0 1-1,0-1 1,0 1 0,-1-1 0,1 0 0,0 1 0,-1-1-1,-1 1 1,-25 12 129,27-14-117,-1 1 1,0-1-1,0 1 1,1 0-1,-1 0 1,0-1-1,1 1 1,-1 0-1,0 0 0,1 1 1,0-1-1,-1 0 1,1 0-1,0 1 1,-1-1-1,1 1 1,0-1-1,0 1 0,-1 2 1,-3 5 19,-9 13 22,13-19-33,0-1 0,1 1 1,-1 0-1,1 0 0,-1-1 1,1 1-1,0 0 0,0-1 1,1 1-1,-1 0 0,0-1 1,1 1-1,0 0 0,-1-1 1,1 1-1,0-1 0,0 1 1,1-1-1,-1 1 0,1-1 1,-1 0-1,1 0 0,2 3 1,1 0 29,1-1 1,0 0 0,0 0 0,1 0 0,6 2-1,-7-3-37,8 3 35,-8 5-43,1-6 32,-7-5-33,1 0 0,-1 0 1,1 1-1,-1-1 0,0 0 1,1 0-1,-1 1 0,0-1 1,1 0-1,-1 1 0,0-1 1,1 0-1,-1 1 0,0-1 1,0 0-1,1 1 0,-1-1 0,0 1 1,0-1-1,0 0 0,0 1 1,0-1-1,1 1 0,-1-1 1,0 1-1,0-1 0,0 1 1,0-1-1,0 0 0,0 2 1,-3 3 272,-1-1-387,-19 16-319,22-19 77,0 0 0,-1 0 0,1-1 0,0 1 0,-1-1 0,1 1 0,0-1 0,-1 1 1,1-1-1,-1 0 0,-1 0 0,17 0-1339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5472,'0'-13'1760,"0"10"-640,0 6-555,0 14 655,-1-8-932,1 0 0,0 1 1,1-1-1,2 14 0,4-8-290,-6-14 22,0 0 0,-1 1 0,1-1 0,0 0 0,0 1 0,-1-1-1,1 1 1,-1-1 0,1 1 0,-1 0 0,0-1 0,0 1 0,0-1-1,0 1 1,0-1 0,0 1 0,0 0 0,0-1 0,0 1 0,-1-1-1,1 1 1,-1-1 0,0 3 0,-4 4 109,4-7-92,0 1-1,0-1 0,0 1 0,0-1 1,0 1-1,1 0 0,-1-1 0,1 1 1,-1-1-1,1 1 0,-1 0 0,1 0 1,0-1-1,0 1 0,0 2 0,0 0 26,0-3-86,0 1-1,-1-1 1,1 0-1,0 0 1,0 1-1,0-1 1,0 0-1,1 0 0,-1 0 1,0 1-1,0-1 1,1 0-1,-1 0 1,1 0-1,0 2 1,13-12-990,-13 9 941,1-1 0,-1 1 0,1-1 0,-1 1 0,1 0 0,-1 0 0,1-1 0,-1 1 0,2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6656,'-41'0'2981,"-114"0"-1242,151 0-1728,1 0 1,-1 0 0,1 1 0,0-1-1,-1 1 1,1 0 0,0 0 0,-1 0 0,-4 3-1,-3 1-38,-15 4-243,22-7 219,0 0 1,0-1-1,-1 0 1,1 1-1,0-2 1,-9 2-1,13-2 45,-1 0 0,1 0 0,0 0 1,-1 0-1,1 0 0,0 0 0,-1 0 0,1 0 0,0 0 0,-1 0 0,1 0 0,0 0 0,-1 0 0,1 0 0,0 0 0,-1 1 0,1-1 0,0 0 0,0 0 0,-1 0 0,1 1 0,0-1 1,0 0-1,-1 0 0,1 1 0,-11 10-112,8-8 28,0-1-38,2 0 154,0-1 0,-1 0 0,1 1 0,0-1 0,0 0 0,0 1 0,0-1 0,1 1 0,-1 0 0,0-1 0,1 1 1,-1 0-1,1-1 0,-1 1 0,1 0 0,0-1 0,-1 4 0,1-3 10,0 0 0,0 0 0,0 0-1,-1 0 1,1 0 0,-1 0 0,1 0 0,-1-1 0,0 1 0,0 0-1,0 0 1,0 0 0,0-1 0,0 1 0,0-1 0,-1 1 0,-1 1-1,1-1 5,1 0 0,-1 0-1,0 0 1,1 1-1,0-1 1,-2 3 0,-8 45 333,6-38-283,0 0-1,0 0 1,-10 14 0,-13 28 95,-1 31-60,20-56-25,-23 54 0,29-75-92,0 0 0,0 0 0,1 1 0,0-1 0,1 0 0,-1 1 0,2 0 0,-1-1 0,2 16 0,-1-24-8,0 2 5,0 0 0,0 0 1,0 0-1,1-1 0,-1 1 0,1 0 0,-1-1 0,1 1 0,0 0 0,-1-1 0,1 1 0,0-1 1,1 2-1,4 6 19,-1 5 51,6-9-22,-6 2-3,-5-7-48,0 1 0,1-1 0,-1 1 0,0-1-1,0 1 1,1-1 0,-1 0 0,0 1 0,1-1 0,-1 1 0,1-1 0,-1 0 0,1 1 0,-1-1 0,0 0 0,1 0 0,-1 1 0,1-1 0,-1 0 0,1 0 0,-1 0 0,1 0 0,-1 0 0,1 0 0,-1 0 0,1 0-1,0 0 1,-1 0 0,1 0 0,-1 0 0,2 0 0,-2 0-1,1 0-1,-1 0 1,1-1 0,-1 1-1,1 0 1,-1 0-1,1 0 1,-1 0-1,1 0 1,-1 1 0,1-1-1,-1 0 1,1 0-1,-1 0 1,1 0-1,-1 1 1,1-1-1,-1 0 1,1 0 0,-1 1-1,1-1 1,-1 0-1,0 1 1,1-1-1,-1 0 1,0 1 0,1-1-1,-1 1 1,0-1-1,1 0 1,-1 2-1,5 5 25,12-2 28,-6 0-62,-8-4-154,0 1-1,0-1 1,1 0 0,-1 0 0,0 0 0,1 0 0,-1-1 0,7 1 0,-9-1-44,1 0 1,0 0-1,0 1 1,-1-1-1,1 1 1,0-1-1,-1 1 0,1-1 1,0 1-1,-1 0 1,1 0-1,-1 0 0,2 1 1,6 3-1302,-8-4 1303,1-1-1,-1 0 1,1 1 0,-1-1-1,1 0 1,-1 1 0,1-1-1,-1 0 1,2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0 581 7232,'0'-16'3264,"17"16"-2848,-1 0 64,1 0-352,16 0 160,0 0-160</inkml:trace>
  <inkml:trace contextRef="#ctx0" brushRef="#br0" timeOffset="1">133 0 6144,'0'0'3136,"0"17"-2112,17-17 448,-1 16-1024,1-16 0,16 0-288,0-16-1216,17 16 544,16-17-3168,-16 17 2048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6880,'2'1'290,"0"-1"1,0 0-1,-1 0 1,1 1-1,0-1 1,-1 1-1,1 0 0,0-1 1,-1 1-1,2 1 1,-1-1-122,0 0-1,-1 0 1,1 0 0,0-1-1,-1 1 1,1 0 0,0-1-1,0 0 1,0 1 0,2-1-1,-2 0-54,0 0 0,0 0 0,0 1 0,0-1 0,1 0 0,-1 1 0,0 0 1,0-1-1,0 1 0,0 0 0,-1 0 0,1 0 0,0 0 0,0 0 0,2 2 0,-2 0 34,1-2 0,0 1 1,0 0-1,0 0 1,6 1-1,30 11 785,-38-14-916,0 1 0,0-1 0,0 0 0,-1 1 1,1-1-1,0 0 0,0 1 0,-1-1 0,1 1 0,0-1 0,-1 1 0,1-1 0,-1 1 0,1-1 0,-1 1 0,1 0 0,-1-1 0,1 1 0,-1 0 1,1-1-1,-1 1 0,0 0 0,1 0 0,-1 0 0,0-1 0,0 1 0,0 0 0,1 0 0,-1 0 0,0-1 0,0 1 0,0 0 0,0 0 0,-1 0 1,1 0-1,0-1 0,0 1 0,0 0 0,-1 0 0,1-1 0,0 1 0,-1 0 0,1 0 0,-1 0 0,-4 7 58,-1-1 0,1 0 1,-1-1-1,0 1 0,-12 8 0,-3 4 34,-18 20 787,39-39-890,0 0 0,0 0-1,0 0 1,0 1 0,0-1-1,-1 0 1,1 0 0,0 0-1,0 0 1,0 0 0,0 0 0,0 0-1,0 0 1,0 0 0,0 0-1,0 0 1,0 0 0,0 1 0,0-1-1,0 0 1,-1 0 0,1 0-1,0 0 1,0 0 0,0 0 0,0 0-1,0 0 1,0 1 0,0-1-1,0 0 1,0 0 0,0 0-1,0 0 1,0 0 0,0 0 0,0 0-1,1 0 1,-1 1 0,0-1-1,0 0 1,0 0 0,0 0 0,0 0-1,0 0 1,0 0 0,0 0-1,0 0 1,0 0 0,0 1-1,0-1 1,0 0 0,1 0 0,-1 0-1,0 0 1,0 0 0,0 0-1,9 9 294,-9-9-291,1 1 0,-1-1-1,0 0 1,0 0 0,0 0 0,1 1 0,-1-1-1,0 0 1,0 0 0,1 0 0,-1 0 0,0 0-1,0 0 1,1 0 0,-1 1 0,0-1 0,1 0-1,-1 0 1,0 0 0,0 0 0,1 0 0,-1 0-1,0 0 1,1 0 0,-1-1 0,8 0 71,-1 0 1,0 0 0,12-5-1,5-1-392,31-16-1815,-54 23 2071,7-2-817,-1 0 1,0 0-1,11-5 0,-6 4-907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7456,'-16'0'3392,"32"0"-2304,1 0-896,0 0 608,-1 0-416,34 0-64,-17 0-192,17 0-1152,0 17 576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5984,'-16'17'2688,"32"-1"-1632,1-16-128,16 0-512,0 0 384,17 0-480,17 0 64,-1 0-256,0-16-832,1 16 352,-1 0-1248,-16 0 896,16-34-2944,-16 34 2048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7040,'0'0'2282,"-6"3"-1386,-7 2-692,8-3 27,0 0 0,-1 0 0,1 0 0,0 1 0,1-1 0,-1 1 0,0 1 0,-6 4 0,-19 20 580,21-21-628,1-1 1,0 1 0,-8 11 0,13-16-154,1 0 0,1 1 1,-1 0-1,0-1 0,1 1 0,-1 0 0,1 0 0,0 0 0,0 0 0,0 0 1,0 0-1,0 0 0,0 6 0,5 5 99,0-6-61,-2 0-27,-2-7-32,1 1 1,-1-1-1,1 1 1,-1 0-1,1-1 1,-1 1-1,1-1 1,0 1-1,0-1 1,0 1-1,1 1 1,0-1 7,0-1 0,0 1 0,0-1 0,1 0 0,-1 0 0,0 0-1,0 0 1,1 0 0,-1 0 0,5 1 0,31 3 127,-11-2-154,-6 0-73,11 2-134,46 1 0,-48-5 131,-10 0 12,21-2-1,-35 0 87,-1 1 1,0-1-1,0 0 0,0-1 0,0 1 1,0-1-1,-1 0 0,1 0 0,5-4 1,-8 5-7,-1 0 1,1 0-1,-1-1 1,1 1 0,-1 0-1,0-1 1,0 1-1,1-1 1,-1 0 0,0 1-1,-1-1 1,1 0-1,0 0 1,0 0-1,-1 1 1,1-1 0,-1 0-1,1 0 1,-1 0-1,0 0 1,0 0 0,0 0-1,0 0 1,0-2-1,0 1 0,0 2-10,0-1 0,-1 1 0,1 0 0,0-1 0,0 1 0,-1 0 0,1-1 0,0 1-1,-1 0 1,1-1 0,-1 1 0,0 0 0,0 0 0,1 0 0,-1 0 0,0-1 0,0 1 0,0 0 0,0 0 0,0 1-1,0-1 1,0 0 0,0 0 0,0 0 0,-1 1 0,1-1 0,0 1 0,-1-1 0,1 1 0,-2-1 0,-5-3-35,-1 1-80,0-1-1,0 2 1,0-1 0,-1 1-1,1 1 1,-1-1-1,1 2 1,-1-1 0,-16 2-1,4 0-2883,5-1 427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5312,'-47'0'3813,"47"0"-3801,0 0 1,0 0-1,0 0 0,0 0 0,0 0 1,0 0-1,-1 0 0,1 0 0,0 0 1,0 0-1,0 0 0,0 0 0,0 0 1,0 0-1,0 0 0,0 0 0,0 0 1,-1 0-1,1 0 0,0 0 0,0 0 1,0 0-1,0 0 0,0 0 0,0 0 1,0 0-1,0 0 0,0 0 0,0 0 1,0 0-1,0 0 0,-1 0 1,1 0-1,0-1 0,0 1 0,0 0 1,0 0-1,0 0 0,0 0 0,0 0 1,0 0-1,0 0 0,0 0 0,0 0 1,0 0-1,0-1 0,0 1 0,0 0 1,0 0-1,0 0 0,0 0 0,0 0 1,0 0-1,0 0 0,0 0 0,0-1 1,0-10 845,0 11-848,0 0 0,0 0 0,0 0 0,0 0 0,1 0 0,-1 0 0,0 0 0,0 0 0,0 0 0,0-1-1,0 1 1,0 0 0,0 0 0,0 0 0,0 0 0,0 0 0,-1 0 0,1 0 0,0 0 0,0 0 0,0-1 0,0 1-1,0 0 1,0 0 0,0 0 0,0 0 0,0 0 0,0 0 0,0 0 0,0 0 0,0 0 0,0 0 0,0 0 0,0 0-1,0 0 1,-1 0 0,1 0 0,0-1 0,0 1 0,0 0 0,0 0 0,0 0 0,0 0 0,0 0 0,0 0 0,0 0-1,-1 0 1,1 0 0,0 0 0,0 0 0,0 0 0,0 0 0,0 0 0,0 0 0,0 0 0,0 1 0,-12-1 470,10 0-230,4 0-255,311 0 485,-299 0-493,-1 1 0,25 6 1,-24-4 51,-1-1 1,28 1-1,42-3 169,-82 0-199,-1 0 1,1 0-1,0 0 0,-1 0 1,1 0-1,0 0 0,-1 1 1,1-1-1,-1 0 0,1 0 0,0 0 1,-1 1-1,1-1 0,-1 0 1,1 1-1,0-1 0,-1 0 1,1 1-1,-1-1 0,0 1 1,1-1-1,-1 1 0,1-1 1,-1 1-1,0-1 0,1 1 1,-1-1-1,0 1 0,1 0 1,-1-1-1,0 2 0,1 2 51,-1 0-1,1-1 1,-1 1-1,-1 8 1,1 2-11,-1-9-56,0 1 0,1-1 0,-2 0 0,-2 11 0,2-10 1,0 0-1,0 0 0,1 0 1,0 0-1,0 7 1,0-3-6,1 1 1,-2-1-1,-3 16 1,-1 0-29,4-10 24,2-11 18,-1 0 0,0 1 1,0-1-1,-2 5 0,-19 26 137,11 0 47,-12 5 236,22-35-361,-2-1 1,1-1 0,-1 1 0,1 0 0,-1-1 0,-1 1 0,1-1-1,-6 5 1,4-3 0,3-4-41,0 0 0,0-1 0,0 1 0,0 0 0,0-1 0,0 0 0,0 1 0,0-1 0,-1 0 0,1 0-1,0 0 1,-1-1 0,1 1 0,-5 0 0,-6 2 87,4 1-45,-4 0 66,-18-12 244,12 4-198,15 4-99,0-1 0,-1 0-1,1 0 1,0 0 0,0-1 0,0 0 0,0 1 0,0-1-1,-6-5 1,0-1-49,1-1 1,1 0-1,-1 0 0,1-1 1,1 0-1,-8-13 0,-22-29-202,-4 2 79,15 3 43,21 36 28,-1 1 0,-12-19 0,4 13 5,9 11-21,0-1 1,1 1-1,0-1 1,0 0-1,0 0 1,-4-10-1,-8-31-375,15 46 393,1 0-1,0 0 1,-1 0-1,1 0 1,0 0 0,-1 0-1,1-1 1,0 1-1,0 0 1,0 0-1,0 0 1,0 0 0,0 0-1,0 0 1,1 0-1,-1-1 1,0 1-1,0 0 1,1 0-1,-1 0 1,1 0 0,-1 0-1,1 0 1,0 0-1,-1 0 1,1 1-1,0-1 1,-1 0-1,1 0 1,0 0 0,0 1-1,0-1 1,0 0-1,0 1 1,0-1-1,0 1 1,1-1 0,0 0-194,-1 1 0,1-1 0,0 0 1,0 1-1,0 0 0,0 0 1,0-1-1,0 1 0,0 0 0,3 1 1,9-1-952,-4 0-91,0 1 0,12 1 1,-16-1 733,0 1 0,-1 0 0,1 0 1,7 5-1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6560,'0'0'2976,"17"16"-2592,-1 1 640,17-1-640,-16 18 128,16-1-320,17 0 96,-17 0-160,0 17 64,17 0-96,-17-17-352,-16 0 160,0-16-1760,-1 16 1056,1-33-3008,-1 17 2144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6560,'0'0'2976,"-33"16"-2592,16 18 704,0-18-672,-16 17 608,0 17-576,-17 0-96,17 16-224,-17-16-288,17 0 64,16-17-1792,17 0 1024,34-33-4192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6144,'0'0'1978,"11"3"-1199,128 24 661,-115-24-1358,0-2-1,35-1 1,-17-1 148,204 1 1940,-246 0-2161,0 0 1,1 0-1,-1 0 0,0 0 0,0 0 0,0 0 0,0 0 1,0 0-1,0 0 0,0 0 0,0 0 0,0 0 0,1 0 1,-1 0-1,0 0 0,0 0 0,0 0 0,0 0 0,0 0 1,0 0-1,0 0 0,0 0 0,0 0 0,0 0 1,0 0-1,1 0 0,-1 0 0,0 0 0,0 0 0,0 0 1,0 1-1,0-1 0,0 0 0,0 0 0,0 0 0,0 0 1,0 0-1,0 0 0,0 0 0,0 0 0,0 0 0,0 0 1,0 0-1,0 1 0,0-1 0,0 0 0,0 0 0,0 0 1,0 0-1,0 0 0,0 0 0,0 0 0,0 0 0,0 0 1,0 1-1,0-1 0,0 0 7,0 1-1,0-1 1,0 1-1,0-1 1,0 0 0,0 1-1,0-1 1,0 1 0,0-1-1,0 1 1,0-1 0,0 0-1,-1 1 1,1-1-1,0 1 1,0-1 0,-1 0-1,1 1 1,0-1 0,0 0-1,-1 1 1,1-1-1,0 0 1,-1 1 0,1-1-1,0 0 1,-1 0 0,1 1-1,-1-1 1,0 0 0,-6 5 278,2 12-44,-6 11-138,9-25-105,1 1 0,0 0 0,-1 0-1,0-1 1,0 1 0,0-1 0,0 1-1,-4 3 1,-5 9 2,10-13-9,0 0 1,0 1-1,0-1 1,0 0 0,0 5-1,-1 4 7,-10 28 34,8-26-32,-1 0 1,-2 18 0,2 26-53,-2-27 21,5-25 31,0 0-1,1 0 1,0 0 0,0 11-1,1-13 72,0 0 0,-1 0 0,1 0 0,-1 0 0,0 0 0,0 0 0,-1 0 0,1 0 0,-1 0 0,-3 6 0,5-9-20,-1 0-1,0 1 0,1-1 0,-1 0 1,0 0-1,0 0 0,1 0 1,-1 1-1,0-1 0,0 0 1,0-1-1,-2 3 0,1-3-29,1 1 1,-1-1-1,1 0 0,-1 0 0,0 0 0,1 0 0,-1 0 0,1 0 1,-1 0-1,1 0 0,-1-1 0,1 1 0,-1-1 0,1 1 0,-3-2 0,0 1 7,-1-1-1,0 0 1,1-1-1,-1 1 0,1-1 1,0 0-1,0 0 0,0 0 1,0 0-1,-5-8 0,-72-83 134,54 61-206,-9-14 14,28 37 31,0-1 0,0 0 0,1 0 0,1-1 0,-7-16 0,-4-5-100,16 32 56,0-1 0,0 1 0,0-1 0,1 1 0,-1-1 0,0 1 0,0-1 1,1 0-1,-1 1 0,1-1 0,0 0 0,-1 1 0,1-1 0,0 0 0,0 0 0,0 1 0,0-1 0,0 0 0,0 0 0,1-2 0,1 1-174,0-1 0,0 0 0,1 1 1,-1 0-1,1-1 0,-1 1 0,7-5 0,-8 6 0,1 1 0,0-1 0,-1 1 0,1-1 0,0 1 0,0 0-1,-1 0 1,1 0 0,2-1 0,1 1-75,-1 0-1,1 1 0,-1-1 0,9 1 1,-13 0 273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5632,'0'0'2560,"33"34"-2208,-16-34 704,16 16-640,1 17 256,-1 1-384,17 15-32,-17 1-160,0-17 224,0 17-192,0-17-1376,-16 1 672</inkml:trace>
  <inkml:trace contextRef="#ctx0" brushRef="#br0" timeOffset="1">415 83 6880,'-16'0'3552,"-1"17"-2304,1 0-768,-18-1 704,1 17-672,-17 17-128,1-17-224,-18 34-544,17-17 192,0-17-1376,17 17 832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583 169 6240,'-13'-14'2005,"12"14"-1975,1 0 0,0 0 1,0-1-1,-1 1 0,1 0 0,0 0 0,0-1 0,0 1 0,-1 0 1,1-1-1,0 1 0,0 0 0,0 0 0,0-1 0,0 1 1,0 0-1,0-1 0,0 1 0,0-1 0,0 1 0,0 0 0,0-1 1,0 1-1,0 0 0,0-1 0,-1-6 157,0 0-1,-1-1 1,0 1 0,0 0-1,-1 0 1,1 1 0,-2-1-1,1 0 1,-1 1 0,0 0-1,0 0 1,0 0 0,-1 0-1,0 1 1,0 0 0,-1 0-1,1 0 1,-1 1 0,-9-6-1,8 7-173,1 0 0,-1 0 0,0 1-1,0 0 1,0 0 0,0 0 0,-1 1 0,1 0-1,0 1 1,-1 0 0,1 0 0,0 0 0,0 1-1,-13 3 1,7-1 14,1 1-1,0 0 1,0 1-1,0 1 1,1 0-1,0 0 1,0 1-1,-16 13 0,-77 77 510,83-75-280,8-9-204,1 1 0,1 1 1,0 0-1,2 0 1,-1 1-1,2 1 1,0-1-1,1 1 1,1 1-1,0-1 0,-4 26 1,7-20 7,0 1-1,2 1 1,1-1 0,4 40 0,-2-53-63,0 0 1,0-1-1,1 1 1,0 0-1,1-1 1,0 0-1,1 0 1,0 0-1,0-1 1,1 0-1,1 0 1,9 11 0,14 22-484,-28-40 377,-1 0-1,1-1 0,-1 1 1,1 0-1,0-1 1,0 1-1,0-1 0,0 1 1,0-1-1,0 0 1,0 0-1,0 0 0,1 0 1,3 1-1,-1-1-114,0-1-1,0 1 1,0-1 0,10-1-1,0 0-481,-14 1 662,0 0-1,-1 0 1,1 0 0,0 0-1,0 0 1,-1 0-1,1 0 1,0 0-1,0 0 1,-1 0-1,1-1 1,0 1-1,-1 0 1,1-1-1,0 1 1,-1 0 0,1-1-1,0 1 1,-1 0-1,1-1 1,-1 1-1,1-1 1,-1 0-1,1 1 1,-1-1-1,1 1 1,-1-1 0,1 0-1,-1 1 1,0-1-1,0 0 1,1 1-1,-1-1 1,0 0-1,0 1 1,0-1-1,1 0 1,-1 0 0,0 1-1,0-1 1,0 0-1,0 0 1,-1 0-1,0-4-87,0 0 0,0 0 0,0 0 0,-1 0 0,-3-5 0,2 1 176,2 6-16,0 0 0,0-1 0,-1 1 0,1 0-1,-1 0 1,1 0 0,-1 0 0,0 0-1,0 1 1,-1-1 0,1 0 0,-5-3 0,3 2 117,-1 0 0,1-1 1,0 1-1,-5-9 0,7 9 97,-1 0 0,1-1 0,0 0 0,1 1 0,-1-1 0,1 0 0,0 0 0,0 0 0,0 0 0,1-9 0,0 14-237,0 0 1,-1 0 0,1 0-1,0 0 1,0 0 0,0 0 0,0 0-1,0 0 1,0 0 0,0-1-1,0 1 1,0 0 0,0 0 0,0 0-1,0 0 1,0 0 0,0 0-1,0 0 1,0 0 0,1 0-1,-1 0 1,0-1 0,0 1 0,0 0-1,0 0 1,0 0 0,0 0-1,0 0 1,0 0 0,0 0 0,0 0-1,0 0 1,0 0 0,0 0-1,0 0 1,0 0 0,1 0 0,-1 0-1,0-1 1,0 1 0,0 0-1,0 0 1,0 0 0,0 0-1,0 0 1,0 0 0,0 0 0,1 0-1,-1 0 1,0 0 0,0 0-1,0 0 1,0 0 0,0 0 0,0 1-1,0-1 1,8 0 56,0 1 1,0 0-1,0 0 0,-1 1 1,1 0-1,13 6 1,43 24-103,-32-16 139,-15-8-70,10 6 1,-11 3-35,-7-6-6,1-1-6,-8-9 33,-1 0-1,1 0 1,-1 1 0,1-1 0,-1 1 0,0-1-1,1 1 1,-1 0 0,0-1 0,0 1 0,0 0-1,0 0 1,-1 0 0,1 0 0,0-1 0,-1 1-1,1 0 1,-1 0 0,0 0 0,0 0 0,0 0-1,0 4 1,0-3 22,0 1-1,0-1 0,-1 1 1,0-1-1,1 1 0,-1-1 1,0 1-1,-1-1 0,1 0 1,-1 0-1,-2 6 0,0-4 24,0-1 0,1 0-1,-2 1 1,1-1 0,0 0-1,-1-1 1,-5 5 0,-37 22 3,46-30-94,1 1 0,-1-1 1,1 0-1,0 0 0,-1 1 1,1-1-1,-1 0 0,1 0 1,0 0-1,-1 0 0,1 0 1,-1 0-1,1 0 0,-1 0 1,1 0-1,-1 0 0,1 0 1,-1 0-1,1 0 0,0 0 1,-1 0-1,1 0 0,-1 0 1,1 0-1,-1-1 0,1 1 1,0 0-1,-1 0 0,1-1 1,0 1-1,-1 0 0,1 0 1,0-1-1,-1 1 0,1 0 1,0-1-1,-1 1 0,1-1 1,0 1-1,0 0 0,-1-1 1,1 1-1,0-1 1,0 1-1,0-1 0,0 1 1,0 0-1,0-1 0,0 1 1,0-1-1,0 1 0,0-1 1,0 1-1,0-1 0,0 1 1,0-1-1,0 1-38,0-1 1,0 1-1,0-1 0,0 1 0,0-1 1,1 1-1,-1 0 0,0-1 1,0 1-1,0 0 0,1-1 0,-1 1 1,0-1-1,0 1 0,1 0 1,-1 0-1,0-1 0,1 1 1,-1 0-1,0-1 0,1 1 0,0 0 1,26-31-3288,6-16 1030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6656,'-33'0'3392,"33"-17"-1952,16 17-160,1 0-992,0 0-128,16 0-96,0-17 96,0 17-96,0 0-2560,17 17 1344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5312,'-35'0'10331,"37"0"-8765,17 0-1144,62 0 314,-79 0-744,1 0-1,-1 0 0,0-1 0,1 1 0,-1 0 0,1-1 0,-1 0 0,0 1 0,0-1 0,1 0 0,2-2 0,-4 2-121,1 0 0,0 1 0,0-1 0,0 0-1,0 0 1,0 1 0,0-1 0,0 1 0,1 0-1,-1 0 1,2 0 0,10 0-760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6656,'-16'16'3008,"49"-16"-2624,-17 0 576,18 0-608,15 0-224,1 0-96,33 0-2432,-16 0 1312</inkml:trace>
  <inkml:trace contextRef="#ctx0" brushRef="#br0" timeOffset="1">1063 117 5632,'-17'0'2560,"-16"16"-2208,0 1 864,0 0-736,-17 32 928,0 1-800,-16 17 32,16-1-352,0 34-128,17-1-96,-17 1 160,50-1-128,-16-16 192,16-16-192,16-1-608,-16-33 288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6144,'-41'14'1978,"40"-14"-1952,1 0-1,-1 0 0,1 1 0,-1-1 0,1 0 0,-1 0 0,1 0 0,-1 0 0,1 1 1,-1-1-1,1 0 0,-1 1 0,1-1 0,-1 0 0,1 1 0,0-1 0,-1 0 1,1 1-1,0-1 0,-1 1 0,1-1 0,0 0 0,0 1 0,-1-1 0,1 1 0,0-1 1,0 1-1,0-1 0,0 1 0,-1 0 0,-26 121 1783,22-97-1511,2-7-107,-9 25 0,8-30-110,1 0-1,0 1 0,0-1 0,1 1 0,1 0 1,1 24-1,0-35-39,0 0 1,0 0-1,0 0 0,0 0 1,1 0-1,1 4 1,14 9 764,-15-16-790,-1 0-1,1 0 1,0 0 0,-1-1-1,1 1 1,-1 0 0,1 0 0,-1-1-1,1 1 1,-1 0 0,1-1-1,-1 1 1,1-1 0,-1 1 0,0-1-1,1 1 1,-1 0 0,0-1-1,1 0 1,-1 1 0,0-1 0,0 1-1,1-1 1,-1 1 0,0-1-1,0 1 1,0-1 0,0 0 0,0 0-1,4-25 212,-2 7-226,9-6 0,-6-16 0,6 2 90,-5-5 316,5 8-81,-9 25-220,-2 9-78,1 0 0,-1 0 0,1 0 0,-1 0-1,1-1 1,0 1 0,1-3 0,13-8 86,-7 7-87,0-8-58,6 9-283,6-9-892,-17 12 983,0 0 0,0 0 1,1 0-1,-1 0 0,5-1 0,14-1-3871,-5 4 1359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7552,'-33'-33'3424,"66"33"-2976,-17-16 384,1 16-544,0 0 96,-1 0-224,17 0-1088,-16 16 512</inkml:trace>
  <inkml:trace contextRef="#ctx0" brushRef="#br0" timeOffset="1">382 548 8064,'-16'67'3648,"-1"-17"-3168,1-34 576,16 17-672,-17-16 192,0 16-320,1-16 96,-1 16-192,1-16-1696,-1-1 832,0 1-2624,1-17 1856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7968,'-6'4'922,"1"0"-89,-6 15 996,-29 68-852,30-64-597,1 1 0,-7 28 0,8-16-43,5-25-271,0-1 0,1 1 0,1 0 0,-1 12 0,2 24 371,3-41-85,-3-6-344,0 1 1,1-1-1,-1 1 0,0-1 1,1 1-1,-1-1 0,1 1 1,-1-1-1,1 0 0,-1 1 0,1-1 1,-1 0-1,1 1 0,-1-1 1,1 0-1,0 0 0,-1 0 1,1 1-1,-1-1 0,1 0 1,0 0-1,-1 0 0,1 0 1,-1 0-1,1 0 0,0 0 1,-1 0-1,1 0 0,-1 0 1,1-1-1,0 1 0,-1 0 1,1 0-1,-1 0 0,1-1 1,-1 1-1,1 0 0,-1-1 1,1 1-1,-1-1 0,1 1 1,-1 0-1,1-1 0,-1 1 1,0-1-1,1 0 0,2-4 30,0-1 1,0 1-1,-1-1 0,3-8 0,2-6-33,-6 16 2,8-16-29,-2 0 0,-1-1 0,7-33 1,-11 42 35,1 0 0,6-16 0,4 0 8,-4-2-65,16-3 32,-6 5 102,-2 17-43,-9 1-79,-7 8-20,1 0 1,0 0-1,-1 0 1,1 0-1,0 1 1,0-1-1,1 0 1,-1 1-1,0-1 1,4-1-1,10-8-2023,-14 11 1923,-1-1 1,1 1-1,-1-1 1,1 1 0,-1 0-1,1 0 1,-1 0-1,1 0 1,1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17 233 5312,'-16'-16'2400,"16"-17"224,0 16-1952,16 17-416,1 0-32,0 0-128,16 0 224,0 0-192,0-17-1504,17 17 704</inkml:trace>
  <inkml:trace contextRef="#ctx0" brushRef="#br0" timeOffset="1">383 1 5408,'0'0'7392,"0"17"-6816,0-1 0,0 17-320,0-16 96,0 0-192,0 16-2336,0-17 1184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7808,'16'17'3520,"-16"33"-3040,0-34 864,0 18-832,0 32 416,17 0-544,-34 34 512,1 0-512,-18-1-65,1 1-191,-17-34 480,1 17-352,-18-33-1280,17 0 513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5888,'-17'-17'3040,"17"0"-1056,0 34 32,17-17-1504,16 0 576,-16 0-608,33 17 64,-34-17-352,34 0 256,-33 16-256,16-16 255,0 0-255,-16 0-1791,-1 0 863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5568,'0'0'1786,"0"3"-1071,0 1-578,-1-2-57,1 1 0,0-1 1,0 1-1,0-1 0,1 1 0,-1-1 0,1 1 1,0 3-1,5 2 64,-5-6-122,0-1 1,0 1 0,-1-1 0,1 1-1,0 0 1,0-1 0,-1 1 0,1 0-1,-1-1 1,1 1 0,-1 0 0,0 0 0,0-1-1,0 4 1,0 11 54,0 0 122,3 32 0,0-32-122,1 9 39,0 0 1,-1 26-1,-3 192 1330,0-236-1364,-1 0 0,1 0 0,-1 0 1,0 0-1,-5 13 0,1-3 102,3-7-94,2-7-70,-1-1 0,1 0 0,-1 0 0,1 0 0,-1 0 0,0 0 1,-1 3-1,-12 9 139,6-8-73,2 0-7,6-6-75,0 0 0,0 1 1,0-1-1,-1 0 0,1 0 0,0 0 1,0 0-1,0 1 0,0-1 1,0 0-1,0 0 0,0 0 1,0 0-1,0 0 0,-1 1 0,1-1 1,0 0-1,0 0 0,0 0 1,0 0-1,0 0 0,-1 0 0,1 0 1,0 0-1,0 0 0,0 1 1,0-1-1,-1 0 0,1 0 1,0 0-1,0 0 0,0 0 0,-1 0 1,1 0-1,0 0 0,0 0 1,0 0-1,0 0 0,-1-1 1,1 1-1,0 0 0,0 0 0,0 0 1,0 0-1,-1 0 0,1 0 1,0 0-1,0 0 0,0 0 0,0-1 1,-1 1-1,-8-5 105,8 4-112,0 0 0,0 1 0,0-1 1,0 0-1,-1 0 0,1 0 0,0 0 1,0 0-1,1 0 0,-1 0 1,0 0-1,0 0 0,0-1 0,1 1 1,-1 0-1,1 0 0,-1-1 0,1 1 1,-1 0-1,1-1 0,0 1 1,-1 0-1,1-1 0,0 1 0,0-1 1,0 1-1,0 0 0,0-1 0,1 1 1,-1-2-1,1-6-46,-2-5-134,2 1 0,-1-1 0,2 1 0,-1 0 0,2 0 0,0 0 0,1 0 1,0 0-1,0 0 0,2 1 0,-1 0 0,13-18 0,-17 28 154,1-1 0,-1 1 0,1-1 0,0 1 1,-1 0-1,1 0 0,0-1 0,1 2 0,-1-1 1,0 0-1,1 0 0,-1 1 0,1-1 0,-1 1 1,1 0-1,-1-1 0,1 1 0,0 1 0,3-2 1,-6 2 26,0 0 1,0 0-1,0 0 0,0 0 1,0 0-1,0 0 1,0 0-1,0 0 0,1 0 1,-1 0-1,0 0 1,0 0-1,0 0 0,0 0 1,0 0-1,0 0 1,0 0-1,0 0 0,0 0 1,1 0-1,-1 0 1,0 0-1,0 0 1,0 0-1,0 0 0,0 0 1,0 0-1,0 1 1,0-1-1,0 0 0,0 0 1,0 0-1,0 0 1,0 0-1,0 0 0,1 0 1,-1 0-1,0 0 1,0 0-1,0 0 0,0 1 1,0-1-1,0 0 1,0 0-1,0 0 1,0 0-1,0 0 0,0 0 1,0 0-1,0 0 1,0 0-1,0 0 0,0 1 1,0-1-1,0 0 1,-1 0-1,2 2 6,-1 0 0,1 0 0,-1 0 0,1 0 1,-1 0-1,1 0 0,0 0 0,0 0 0,2 2 0,-2-3 25,0 1 1,0-1-1,0 1 0,-1-1 0,1 1 1,0 0-1,-1-1 0,1 1 1,-1 0-1,1-1 0,-1 1 0,0 0 1,1 0-1,-1-1 0,0 1 1,0 0-1,-1 0 0,1 0 1,0-1-1,0 1 0,-1 0 0,-1 3 1,-1 2 116,1-3-95,1-1 0,-1 1 0,0 0 0,0-1 0,0 1 0,-1-1 0,1 0 0,-1 1 0,-5 4 0,-4-3-7,10-4-63,0 0 0,-1 0 0,1 0 0,0 0 0,0 1 0,0-1 0,0 1 0,0-1 0,1 1-1,-3 2 1,3-3-2,0 0-1,0 0 0,0 0 0,0 0 0,0 0 1,1 0-1,-1 0 0,0 0 0,1 0 1,-1 1-1,1-1 0,-1 0 0,1 0 0,0 1 1,-1-1-1,1 3 0,0-3 29,0 1 0,1 0 0,-1-1 1,1 1-1,-1-1 0,1 1 0,0-1 0,-1 1 0,1-1 0,0 1 1,0-1-1,0 0 0,0 1 0,0-1 0,3 2 0,1 2 70,0 1 0,-1 0 0,7 12 0,-3-6 26,-6-8-65,1-1 0,-1 1-1,0 0 1,-1 0 0,1 0 0,-1 0 0,2 5-1,0 5 72,-2-12-94,0 0 0,0 0 0,0 0 1,1 1-1,-1-1 0,0-1 0,1 1 1,0 0-1,2 2 0,-3-3-2,0 1 0,1-1-1,-1 0 1,0 0 0,0 0 0,0 1-1,0-1 1,0 1 0,-1-1 0,1 1-1,0-1 1,-1 1 0,1-1 0,-1 1-1,1-1 1,-1 1 0,0 0 0,1 2-1,-1 29 1087,-3-30-950,-8 8-469,11-10 270,-1-1 0,1 0 0,-1 1 0,1-1 0,0 0-1,-1 0 1,1 1 0,-1-1 0,1 0 0,-1 0 0,1 0 0,-1 1-1,1-1 1,-1 0 0,1 0 0,-1 0 0,1 0 0,-1 0 0,1 0 0,-1 0-1,1 0 1,-1 0 0,1 0 0,0-1 0,-1 1 0,1 0 0,-1 0-1,1 0 1,-1 0 0,1-1 0,-1 1 0,1 0 0,0-1 0,-1 1-1,0-1 1,1 0-169,-1 0 2,1-1 1,-1 1 0,1 0-1,0-1 1,-1 1-1,1 0 1,0-1 0,0 1-1,0-1 1,0 1-1,0 0 1,1-1 0,-1 1-1,0-1 1,1 1-1,-1 0 1,1-2-1,0 2 84,0 1 0,0-1-1,0 1 1,-1 0 0,1-1-1,0 1 1,0 0 0,0 0-1,0 0 1,0 0 0,0 0-1,-1 0 1,3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5568,'14'-14'1786,"-14"14"-1758,0-1-1,0 1 1,0 0-1,1 0 1,-1 0-1,0-1 1,1 1-1,-1 0 1,0 0-1,0 0 1,1-1-1,-1 1 1,0 0-1,1 0 1,-1 0-1,0 0 1,1 0-1,-1 0 1,0 0-1,1 0 1,-1 0-1,0 0 1,1 0-1,-1 0 1,1 0-1,9 1 202,0 1 1,0 0-1,18 7 0,-25-8-155,1 0-1,-1 0 0,1-1 0,-1 1 0,0-1 1,1 0-1,3 0 0,12 2 328,19 14 223,-13-5-384,-24-11-223,-1 0 1,0 0-1,0 0 0,1 0 1,-1 0-1,0 0 1,0 1-1,0-1 0,1 0 1,-1 0-1,0 0 0,0 0 1,1 0-1,-1 0 1,0 0-1,0 1 0,0-1 1,0 0-1,1 0 0,-1 0 1,0 0-1,0 1 1,0-1-1,0 0 0,0 0 1,0 0-1,1 1 0,-1-1 1,0 0-1,0 0 0,0 1 1,0-1-1,0 0 1,0 1-1,0 0 27,0 0 0,-1 0 0,1 0 0,0 0 0,-1-1 0,1 1 0,-1 0 0,1 0 0,-1 0 0,1 0 0,-1 0 0,0-1 0,1 1 0,-1 0 0,0-1 0,0 1 0,1 0 0,-1-1 0,0 1 1,0-1-1,0 1 0,0-1 0,-1 1 0,-15 11 328,11-7-273,0-1 0,0 0 0,0 0 1,0 0-1,-8 3 0,8-4-48,-6 0 24,24-4-76,201 1-5460,-160 0 3632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408 100 4576,'42'-14'1450,"-41"13"-1385,1 1-1,0-1 0,0 0 0,0 1 0,-1-1 1,1 1-1,0 0 0,0-1 0,0 1 0,0 0 0,0 0 1,3 1-1,4-2 195,-3-6 471,-4 3-282,12-2 475,-11 4-571,1 0 0,-1-1 0,0 1 1,0-1-1,4-4 0,-6 6-312,-1 1 1,1-1-1,0 1 1,-1-1-1,1 0 1,-1 1-1,1-1 1,-1 0-1,1 0 1,-1 1-1,1-1 1,-1 0-1,0 0 1,1 0-1,-1 1 1,0-1-1,0 0 1,0 0-1,0 0 1,0 0-1,0 0 1,0 1 0,0-1-1,0 0 1,0 0-1,0 0 1,0 0-1,-1 0 1,1 1-1,0-1 1,-1 0-1,1 0 1,0 1-1,-2-2 1,1 0-9,0 1 0,-1 0 0,0-1 0,1 1 0,-1 0 0,0 0 0,1 0 0,-1 0 0,0 0 0,0 0 0,0 0 0,0 1 0,0-1 0,0 1 0,0-1 0,0 1 0,0 0 0,0 0 0,0 0 0,0 0 0,0 0 0,0 1 0,-1-1 0,-1 1 0,-41 10 128,7-4-83,0 2 0,1 1 1,-49 20-1,70-24-52,1 2 0,-1 0 0,2 1-1,-1 0 1,1 1 0,0 1 0,1 0 0,1 1 0,0 0 0,0 1 0,-15 21 0,20-22-7,0-1 0,1 1 1,0 0-1,0 0 0,1 1 1,1 0-1,0-1 0,-2 19 1,5-26-14,-2 7 26,1 0 0,0-1-1,0 1 1,2 0 0,-1 0-1,2 0 1,-1 0 0,2 0-1,-1 0 1,2 0 0,0-1-1,0 1 1,1-1 0,0 0-1,7 12 1,-6-15-41,0-1-1,0 0 1,0 0 0,1-1-1,1 0 1,-1 0 0,1 0 0,0-1-1,0 0 1,0 0 0,1 0 0,-1-1-1,1-1 1,14 5 0,9 2-822,0-3 0,55 8 0,-67-13 271,-1 1 191,-13-1 190,0-1 0,-1 0 0,1-1 0,0 1 0,0-1-1,0 0 1,0 0 0,0-1 0,-1 1 0,1-1 0,0 0 0,0 0 0,-1-1 0,8-3-1,-7 3 32,30-18-1572,-33 19 1629,-1 0 1,1 0-1,-1 0 0,0 0 1,1 0-1,-1-1 1,0 1-1,0-1 1,1 1-1,-1-1 0,0 1 1,0-1-1,-1 1 1,1-1-1,0 0 1,-1 1-1,1-1 0,0-3 1,-2 1 42,1-1 0,-1 1 0,0 0 0,-1 0-1,1 0 1,-1 0 0,0 0 0,0 0 0,0 0 0,-5-6 0,-3-3 820,-20-20 0,20 23-86,-1 0-1,-20-14 0,26 21-485,1 0 0,-1 1 0,1-1 0,-1 1-1,0 0 1,0 1 0,0-1 0,0 1 0,0 0 0,-11-1-1,19 4 64,3 4-160,0-2 0,0 1 0,1-1 1,-1 0-1,11 5 0,41 15 92,-37-16-335,-10-3 135,-1 0 0,0 1 0,0 0 0,0 1 0,8 8 0,13 7 90,-29-20-59,1 0-1,0 0 1,-1 0-1,1 0 1,-1 0-1,0 1 0,0-1 1,0 1-1,0 0 1,0-1-1,-1 1 1,1 0-1,-1 0 1,1 0-1,-1 0 0,0 0 1,0 0-1,-1 0 1,1 0-1,-1 1 1,1-1-1,-1 0 1,0 5-1,0-7-10,0 0-1,0 1 1,0-1-1,0 0 1,0 1 0,-1-1-1,1 1 1,0-1-1,-1 0 1,1 0 0,0 1-1,-1-1 1,0 0-1,1 0 1,-2 2 0,1-2 1,-1 0 1,1 0-1,-1 0 1,1 0 0,-1 0-1,0-1 1,0 1 0,1 0-1,-3 0 1,-3 1 15,5-1-16,0 0-1,0 0 0,-1 0 0,1 0 1,0 1-1,0-1 0,0 1 0,1-1 1,-4 3-1,4-2-20,0-1 1,0 0-1,0 0 1,0 0-1,-1 0 1,1 0-1,0 0 1,-1 0-1,1 0 1,-1 0-1,1-1 0,-1 1 1,1 0-1,-1-1 1,0 0-1,1 1 1,-1-1-1,-2 0 1,-13 0-1153,0 0 284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8320,'0'28'3744,"0"13"-3232,-14-27 672,14 14-736,-14-1 320,14 1-448,-27 13-256,27-27-64,-14 14-928,-14-14 512,15 0-2144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7392,'0'-17'5824,"17"17"-5248,-1 0-384,1 0 224,16 0-224,0 17-1088,0-17 480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7808,'-33'16'3520,"49"-16"-3040,18 0 576,-1 0-672,17-16-160,-1 16-128,18-17-2432,-1 1 1280</inkml:trace>
  <inkml:trace contextRef="#ctx0" brushRef="#br0" timeOffset="1">1113 67 6400,'-50'0'2880,"17"17"-2496,0-1 1056,16 17-864,-49 1 416,16 15-608,-16 1-128,16 17-160,17 16-224,-1 0 64,18 16 384,16-16-160,16 0-1824,18-16 896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4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5984,'-13'14'1920,"7"-3"-1174,3-1-603,0 1-1,0-1 0,1 1 0,1-1 0,-1 13 1,2 160 726,0-179-828,1 0 0,-1 0 1,1 0-1,-1 0 0,1 0 0,0 0 0,1 0 1,-1 0-1,1-1 0,3 7 0,-1 2 633,-5-24-276,1-87 829,-1 91-1069,1 1-1,-1-1 1,-1 0 0,0 1 0,-4-14-1,4 16-36,1 3-77,1 0 0,-1 0 0,1-1 0,0 1 0,-1 0 0,1 0 0,0-1 0,1 1 0,-1 0 0,0 0 0,0-1 0,1 1 0,0 0 0,-1 0 0,1 0 0,0-1 0,0 1 0,0 0 0,0 0 1,0 1-1,1-1 0,-1 0 0,1 0 0,-1 1 0,3-3 0,0 0-84,0 1 0,1 0 0,-1 0 1,1 0-1,0 0 0,0 1 0,8-4 0,53-13-4301,-30 2 1888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8640,'-50'0'4800,"66"0"-4736,1 0-32,0 0 0</inkml:trace>
  <inkml:trace contextRef="#ctx0" brushRef="#br0" timeOffset="1">416 416 6144,'-33'66'2784,"33"1"-2432,-17-34 544,17 0-576,-17 17 576,1-17-512,-17 0 0,16 0-224,0 1-864,-16-18 352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83 8320,'-28'56'2672,"27"-54"-2556,-1 1 0,1-1 0,0 1 0,0 0 0,1 0 1,-1-1-1,0 1 0,1 3 0,-45 207 887,44-203-951,0 0 0,0-1 0,1 15-1,1-7 51,-1-17-101,2 27 180,-2-26-154,0 0 0,1 0 0,-1 1 1,1-1-1,-1 0 0,1 0 0,-1 0 0,1 0 1,0 0-1,-1 0 0,1 0 0,0 0 0,0 0 1,0 0-1,-1-1 0,1 1 0,0 0 0,2 1 1,-2-2-20,-1 0 1,0 0-1,0 1 1,1-1-1,-1 0 1,0 0 0,1 1-1,-1-1 1,1 0-1,-1 0 1,0 0-1,1 0 1,-1 0 0,0 0-1,1 0 1,-1 1-1,1-1 1,-1 0 0,0 0-1,1 0 1,-1-1-1,1 1 1,-1 0-1,0 0 1,1 0 0,-1 0-1,1 0 1,-1 0-1,0 0 1,1-1-1,-1 1 1,0 0 0,1 0-1,-1-1 1,0 1-1,0 0 1,1 0-1,-1-1 1,0 1 0,0 0-1,1-1 1,-1 1-1,0 0 1,0-1-1,0 1 1,1 0 0,-1-1-1,0 0 1,6-8 152,2 3-97,9-10 21,-14 11-72,0 1-1,-1-1 0,0 0 0,0 1 1,-1-1-1,1 0 0,-1 0 1,0 0-1,0 0 0,0-7 1,2-11-5,4-22-27,17-85-100,-15 103 159,2 0 1,19-38 0,-28 61-43,1-1 1,0 1-1,0 0 0,0 0 0,0 0 1,1 0-1,-1 0 0,1 1 0,0 0 0,0-1 1,7-2-1,-6 2-258,0 0 0,1 0 0,-1 1 0,1 0 0,0 0 0,0 1 1,0 0-1,0 0 0,0 0 0,0 0 0,1 1 0,-1 0 0,0 1 0,11-1 0,3 1-1670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17 250 7648,'-17'-33'3456,"51"16"-3008,-18 0 128,1 17-416,16 0 64,-16 0-128,16 0-1184,17 0 576,-17 0-3296,-17 0 2112</inkml:trace>
  <inkml:trace contextRef="#ctx0" brushRef="#br0" timeOffset="1">366 1 7808,'-17'33'3520,"17"17"-3040,0-17 96,0-16-416,0 32-288,0-15 64,17-1-3936,16 0 2176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6880,'16'33'3136,"34"83"-2720,-33-66 1440,16 17-1088,-33 16 1408,16 0-1280,-49 33-1,0-17-543,-33 18-160,16-18-128,-33 1-128,16-34 32,1-16-2591,0-17 1439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7712,'17'0'3520,"0"0"-1088,-1 0-320,1 0-1568,16 0 31,-16 0-319,16-17-2207,-17 17 1055,18 17-4960,-1-17 3296</inkml:trace>
  <inkml:trace contextRef="#ctx0" brushRef="#br0" timeOffset="1">33 266 9792,'-33'16'4448,"50"18"-3872,16-34 1024,-16 0-993,32 0 417,-15-17-640,32 0-1952,-16 17 833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266 117 5408,'-44'-44'1728,"40"40"-1560,0 1-1,0-1 1,0 1 0,0 0 0,-1 1 0,-6-4 0,-6-5 1329,17 10-1419,-1 1 0,1-1 1,0 1-1,-1-1 0,1 1 1,0-1-1,-1 0 0,1 1 1,0-1-1,0 1 0,0-1 1,-1 0-1,1 1 0,0-1 1,0 0-1,0 1 0,0-1 0,0 1 1,0-1-1,0 0 0,0 1 1,1-1-1,-1 0 0,0 1 1,0-2-1,0 2 72,0 0-130,1 0 0,-1-1 0,0 1 0,0 0-1,0 0 1,0 0 0,0-1 0,0 1 0,0 0-1,0 0 1,0-1 0,0 1 0,0 0 0,1 0-1,-1 0 1,0-1 0,0 1 0,0 0 0,0 0-1,1 0 1,-1 0 0,0 0 0,0-1 0,0 1 0,1 0-1,-1 0 1,0 0 0,0 0 0,0 0 0,1 0-1,-1 0 1,0 0 0,0 0 0,1 0 0,5-3 114,-4 1-93,1 0-1,0 1 1,0 0-1,0 0 1,0 0-1,0 0 1,0 0-1,1 0 1,-1 1-1,0 0 1,0 0-1,5 0 1,119 0 412,-114 0-389,-1 2-1,1-1 1,-1 1 0,14 5-1,-19-5-7,-1-1-11,0 0 0,0-1 0,9 0 0,-9 0 0,0 0 1,0 1 0,10 1-1,11 9 62,-26-10-107,-1-1 0,1 1 1,0-1-1,-1 0 0,1 1 0,0-1 0,-1 0 1,1 1-1,0-1 0,0 0 0,-1 0 0,1 0 1,0 0-1,0 0 0,-1 1 0,1-1 0,0-1 1,0 1-1,0 0 0,-1 0 0,2 0 1,1-1-70,-1 1-518,-4 0-650,-2 1 1138,1-1 0,0 1 0,0 0 0,1 0 0,-1 1-1,0-1 1,0 1 0,1-1 0,-1 1 0,0 0 0,1 0 0,0 0 0,-1 0 0,1 1 0,0-1 0,-2 4 0,-2 1-42,0 1 0,1 0 0,0 0 0,-7 16 0,9-14 94,0 0 1,1 0-1,-2 13 1,-6 26 18,-12 29 162,11 5-49,-11 0-122,16-34-3,4-15 10,0-16 21,0 1-1,-2-1 1,1 0-1,-2 0 0,-1 0 1,0-1-1,-1 1 1,-1-2-1,-13 23 0,16-31 12,-4 5 32,-1 1-1,-11 11 0,17-20-13,-2 0 1,1-1-1,0 1 0,-1-1 0,0 0 0,0-1 0,0 0 0,-7 3 0,-3 1 48,1-1-1,-1-1 1,0 0-1,0-2 1,-33 5-1,-34-8 1149,80 0-709,9 0-102,7 1-177,0 0-1,0 1 1,0 1-1,15 5 1,-10-3-5,28 5 0,22-7 54,-52-3-209,0 0-1,31 5 1,-6 7 13,-32-8-37,1-1 1,0 0-1,0-1 0,-1-1 1,21 2-1,39-3 393,-62 0-372,-5-1-45,1 1 1,0-1-1,0 1 1,0 0-1,0 0 0,0 1 1,-1-1-1,1 0 0,0 1 1,0 0-1,3 1 1,-2 5-131,-5-14-575,1 7 671,0 0 1,0 0-1,0-1 1,0 1-1,0 0 0,0 0 1,0 0-1,0 0 1,0 0-1,0 0 1,0 0-1,0 0 0,0 0 1,0 0-1,0-1 1,0 1-1,0 0 1,0 0-1,0 0 1,0 0-1,0 0 0,0 0 1,0 0-1,0 0 1,0 0-1,0 0 1,-1-1-1,1 1 0,0 0 1,0 0-1,0 0 1,0 0-1,0 0 1,0 0-1,0 0 0,0 0 1,0 0-1,0 0 1,0 0-1,0 0 1,-1 0-1,1 0 0,0 0 1,0 0-1,0 0 1,0 0-1,0 0 1,0 0-1,0 0 1,0 0-1,0 0 0,-1 0 1,1 0-1,0 0 1,0 0-1,0 0 1,-11 0-1459,8 0 464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7136,'-17'0'3232,"17"-17"-2816,0 1 1952,17 16-1888,-1 0-320,1-17-224,0 17 32,16 0-480,0 17 288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6976,'-1'-1'95,"1"1"1,0-1-1,0 1 0,0 0 1,0-1-1,0 1 0,0-1 1,0 1-1,0-1 0,0 1 1,0 0-1,0-1 1,0 1-1,0-1 0,0 1 1,1 0-1,-1-1 0,0 1 1,0-1-1,0 1 0,0 0 1,1-1-1,-1 1 1,0 0-1,1-1 0,-1 1 1,0 0-1,0-1 0,1 1 1,-1 0-1,0 0 1,1-1-1,-1 1 0,1 0 1,0 0-1,4-3 285,-1-3 520,-4 5-852,0 1 0,1 0 1,-1-1-1,0 1 0,0 0 0,1-1 0,-1 1 0,0 0 0,0-1 0,1 1 0,-1 0 0,1-1 0,-1 1 0,0 0 0,1 0 0,-1 0 0,0-1 0,1 1 0,-1 0 0,1 0 0,-1 0 0,1 0 0,-1 0 0,0 0 0,1 0 0,-1 0 0,1 0 0,-1 0 0,1 0 0,-1 0 0,1 0 0,1 0 77,-1 0-1,0 0 1,1-1-1,-1 1 1,1 0-1,-1-1 1,0 1-1,0 0 1,1-1-1,-1 0 1,0 1-1,2-2 0,8-4 472,-5 5-299,1 0 1,-1 1-1,0-1 1,0 1-1,10 1 1,-8-1-136,0 1 0,-1-2 1,1 1-1,8-2 1,8-4-69,-5 1-42,-1 0-1,1 2 1,-1 0-1,23 0 1,-32 3-50,23-2-894,-30 2 764,0 0-1,0 0 1,0-1-1,-1 1 1,1-1-1,0 1 1,0-1-1,-1 0 1,1 0-1,0 0 1,-1 0-1,3-2 1,-4 3-8,-1 0 1,1 0 0,0-1-1,-1 1 1,1 0 0,-1 0-1,1 0 1,0 0 0,-1 0-1,1 0 1,-1 0 0,1 0-1,0 0 1,-1 0-1,1 0 1,-1 0 0,1 0-1,0 0 1,-1 1 0,0-1-1,-3 6-804,4-6 863,0 1-1,0-1 1,-1 0 0,1 1 0,0-1-1,0 0 1,-1 1 0,1-1 0,0 0-1,-1 1 1,1-1 0,0 0-1,-1 0 1,1 1 0,0-1 0,-1 0-1,1 0 1,-1 0 0,1 1-1,0-1 1,-1 0 0,1 0 0,-1 0-1,1 0 1,-1 0 0,1 0-1,-1 0 1,1 0 0,0 0 0,-1 0-1,0 0 1,-27 0-4547,15 0 2619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6816,'-16'0'3072,"65"17"-2656,-15-17 672,-1 0-672,17 0 64,-1 0-320,51 16-928,-17-16 384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314 416 7552,'-55'13'2448,"52"-12"-2287,0 0 1,-1 0-1,1 0 1,0-1-1,-1 1 1,1-1-1,-5 0 1,-5 1 34,6 1-23,1 1 1,-1-1 0,1 1-1,0 1 1,-12 7-1,-31 28 494,29-23-551,7-6-52,1 0 1,0 1-1,-11 14 0,19-19-61,0-1 0,0 1 0,0 0-1,1 0 1,0 1 0,0-1 0,1 1-1,0-1 1,0 1 0,-1 11 0,2-10 14,0 0 0,1 0 1,1 0-1,-1 1 0,1-1 1,0 0-1,1 0 1,5 15-1,-5-18 26,0 1 0,1 0 0,0-1 0,0 0 0,0 0 0,0 0-1,1 0 1,0 0 0,0-1 0,0 1 0,1-1 0,-1 0 0,8 4 0,-6-4-62,0-1 0,1-1-1,-1 1 1,1-1 0,-1 0 0,1-1 0,0 1-1,0-1 1,-1-1 0,1 1 0,0-1 0,0 0-1,0-1 1,0 0 0,0 0 0,-1 0 0,1-1-1,0 0 1,-1 0 0,1-1 0,-1 0 0,0 0-1,0 0 1,0-1 0,0 1 0,-1-2 0,0 1-1,1-1 1,5-6 0,22-33 3,-27 36 19,-3 5 2,0-1 0,0 1 0,-1-1 0,1 0 0,-1 0-1,3-8 1,-3 5 12,0 0-1,0-15 0,1 3 10,1 2-8,0-10-31,-9-11-74,2 18 36,-2-11 19,-10-30 0,4 20 69,5-8 31,4 26 24,-9-55 463,5 12-155,5 57-359,-4-38 175,6 42-207,-1 0 0,0 0 0,1 0 0,0 0 0,0 0 0,4-9 0,-3 9-17,0 1-8,-1 0 1,1 1-1,-1-1 1,1 0-1,0 1 1,0 0 0,1-1-1,-1 1 1,1 0-1,0 0 1,0 0-1,0 0 1,5-3 0,-3 2-9,-1 1 10,-1 0 1,1 1-1,1-1 0,-1 1 1,0-1-1,0 1 0,1 1 1,-1-1-1,1 0 0,0 1 1,0 0-1,-1 0 0,1 1 1,0-1-1,0 1 0,5 1 1,16-1-670,1 2 0,0 1 1,34 8-1,-40-5-1133,27 2 0,32-5-733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17 6720,'-50'-17'3040,"17"34"-2624,17-1 672,-1 1-672,-16 33 256,0 33-384,-17 0 160,17 0-224,-17 50 224,17-17-256,16 0-96,17 0-64,17-16-960,-1-17 512,17-33-1440,-16-1 1024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117 498 5472,'-28'42'1760,"27"-41"-1706,0 1 1,0 0-1,0-1 1,0 1 0,1 0-1,-1 0 1,0-1-1,1 1 1,0 0-1,-1 0 1,1 0 0,0 2-1,-3 13 76,1-1 91,-1 0 1,-1-1-1,0 1 1,-11 23-1,6-10 622,-9 51 0,15-62-678,1 17 273,2-32-386,0 0 0,0 0 0,0 0 0,-1 1 0,1-1 0,-1 0-1,-1 4 1,2-7-3,-1 1-1,1 0 1,-1 0-1,1-1 1,-1 1-1,1 0 1,-1-1-1,0 1 1,1-1-1,-1 1 1,0-1-1,-1 2 0,2-2-33,0 0 0,-1 0 0,1 0-1,0 0 1,0 0 0,-1 0 0,1 0 0,0 1-1,0-1 1,-1 0 0,1 0 0,0 0-1,0 1 1,0-1 0,0 0 0,-1 0-1,1 0 1,0 1 0,0-1 0,0 0-1,0 0 1,0 1 0,0-1 0,-1 0-1,1 0 1,0 1 0,0-1 0,0 0-1,0 1 1,0-1 0,0 0 0,0 0-1,0 1 1,0-1 0,0-1 13,1 1 1,-1-1 0,0 0-1,0 0 1,0 0-1,0 0 1,1 1-1,-1-1 1,0 0-1,1 0 1,-1 0-1,1 1 1,0-2-1,8-19 176,-6-1 1,-1 1 1,-3-44 0,0 32-34,2 12-64,1-1 1,4-24-1,-1 19-1,-2-2-15,-2 20 4,0 1 1,0 0-1,0 0 0,1 0 1,0 0-1,0 0 0,1 0 1,0 0-1,1 1 0,0-1 1,8-11-1,-7 13-76,1 0 0,1 0 0,-1 1 1,1-1-1,0 1 0,0 1 0,0 0 0,1 0 1,-1 0-1,1 1 0,0 0 0,0 0 0,11-1 1,81-13-1883,-49 14 782,-50 3 1046</inkml:trace>
  <inkml:trace contextRef="#ctx0" brushRef="#br0" timeOffset="1">565 117 8064,'-33'-50'3648,"49"17"-3168,-16 16 1472,17 0-1696,-1 17-192,18 0-480,15 17 192,18-17-3808,-17 33 2176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8544,'17'16'3872,"33"-16"-3360,-17 0 224,0 0-512,34-16 64,-17 16-192,16 0-3424,0 0 1792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84 382 6656,'0'0'2144,"0"6"-1307,0 6-637,1 0 314,-1 1 0,0-1 0,-4 16 0,2-18-356,-1 1-12,0 1-1,1 0 1,0 0-1,1 17 0,1 204 1178,0-231-1256,-2 18 201,2-20-258,0 1 0,0-1 0,-1 1 0,1-1 0,0 0 0,0 1-1,0-1 1,0 0 0,-1 1 0,1-1 0,0 0 0,0 1 0,-1-1 0,1 0-1,0 0 1,-1 1 0,1-1 0,0 0 0,-1 0 0,1 1 0,0-1-1,-1 0 1,1 0 0,0 0 0,-1 0 0,1 0 0,-1 0 0,1 0 0,0 0-1,-1 0 1,1 0 0,-1 0 0,1 0 0,0 0 0,-1 0 0,1 0-1,-1 0 1,1 0 0,0 0 0,-1 0 0,1 0 0,0-1 0,-1 1-1,1 0 1,-1-1 0,0 1 3,0-1 0,-1 0-1,1 0 1,0 0 0,0 0-1,0 0 1,0 0 0,0 0-1,0 0 1,1 0 0,-1 0-1,0 0 1,0-1 0,1 1-1,-1 0 1,1-1 0,-1 1-1,1 0 1,0-1 0,-1-1-1,-1-5 21,-9-15 0,8 17-31,-1-1 0,1 0 0,1 0 0,-3-9 0,3-7 44,0 0 1,3-29 0,-1 22-49,0 24-5,0 0-1,1 0 0,-1 0 1,1 0-1,0 0 0,1 0 1,0 0-1,0 0 0,0 1 1,0-1-1,1 1 0,0-1 1,0 1-1,0 0 0,8-8 1,20-9 167,-22 14-139,1 1 0,0 0 1,0 1-1,1 1 0,22-9 1,-20 9-713,23-4 0,-23 7 186,23 1 0,-35 1 481</inkml:trace>
  <inkml:trace contextRef="#ctx0" brushRef="#br0" timeOffset="1">184 67 6816,'0'-50'3072,"16"34"-2656,1 16 736,0 0-704,16 16 32,-17-16-288,18 17 160,15 16-224,1-16-1376,-17-17 672,17 16-1696,-17-16 1280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7136,'0'17'3232,"0"33"-2816,17-34 160,-17 1-416,0 16-2112,16 17 1056</inkml:trace>
  <inkml:trace contextRef="#ctx0" brushRef="#br0" timeOffset="1">383 50 6720,'-17'0'3040,"34"50"-2624,-1 0 1248,1-1-992,0 34 928,-17 0-928,-34 34 416,18-1-608,-51 17-289,18-17-95,-34 0-799,33-16 383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5408,'-14'0'1728,"11"0"-1046,0 0-170,-4 0 508,14 0-301,-4 0-132,0 0-187,124 0 1077,-117 1-1428,0 0 0,0 0-1,17 4 1,5 1 7,6-3 62,55-2 0,-45-2-56,218 1 594,-257 1-325,-13 1-45,1-1-253,0 1 0,1-1 0,-1 1 0,0-1 0,1 1 0,-4 3 0,-1 1-61,0 0 0,0-1 0,-1 0 0,-13 7 0,15-9 3,0 0 0,1 0 1,-1 0-1,1 1 1,0 0-1,-1 0 1,2 1-1,-1-1 1,1 1-1,-7 8 1,-11 32 77,3-20-28,15-19-37,-1 0 0,1 1-1,0-1 1,0 1 0,-3 8 0,3-4-11,1 0 1,-3 14-1,-1 8-5,3-15 27,1-11 64,1 0 0,1 0 0,-1 0 1,1 11-1,1-17-14,0 1 1,0 0 0,0-1-1,-1 1 1,1 0-1,0-1 1,-1 1 0,1 0-1,-1-1 1,1 1 0,-1-1-1,0 1 1,1-1 0,-1 1-1,0-1 1,0 0 0,0 1-1,0-1 1,-3 2 0,4-2-9,-1-1-9,1 1 0,-1-1 0,1 0 0,-1 1 0,1-1 0,-1 0 0,1 0 0,-1 1 0,0-1-1,1 0 1,-1 0 0,1 0 0,-1 0 0,0 0 0,1 0 0,-1 0 0,0 0 0,1 0 0,-1 0 0,1 0 0,-1 0 0,0 0 0,1 0 0,-1-1-1,1 1 1,-1 0 0,0 0 0,1-1 0,-1 1 0,0-1 0,0 1 61,-1-2-57,-1 0 0,1 0 0,-1-1 0,1 1 1,0-1-1,0 1 0,0-1 0,0 0 0,0 1 0,-2-7 1,-3-3 2,1 3 17,-1 1 0,-1-1 0,1 1 0,-11-8 0,10 9 0,0 0 0,-10-14 0,6 2 3,8 13-51,0 0 1,0 0-1,-1 1 1,-5-6-1,0 3-67,7 5 5,-1 0 1,1 0 0,0 0 0,0 0-1,0 0 1,0-1 0,0 1 0,1-1 0,0 0-1,-3-5 1,4 5-362,0 0 0,1 0 0,-1 0 0,1-7 1,0 11 414,0-20-1504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6560,'-10'-11'2090,"19"13"-936,8 5-990,11-5 385,-28-2-540,1 0 0,-1 0 0,0 0 0,0 0 0,1 0 0,-1 0 0,0 0 0,1 0 0,-1 0 0,0 0 0,0 0 0,1 0 0,-1 1 0,0-1 0,1 0 0,-1 0 0,0 0 0,0 0 0,1 0 0,-1 0 0,0 1 0,0-1 0,0 0 0,1 0 0,-1 0 0,0 1 0,0-1 0,0 0-1,1 0 1,-1 1 0,0-1 0,0 0 0,0 0 0,0 1 0,0-1 0,0 0 0,0 1 0,14 21 386,3-11-128,-15-8-242,-1-1 1,1 1-1,0 0 1,-1-1-1,0 1 1,1 0 0,-1 0-1,0 0 1,-1 0-1,1 0 1,0 0-1,-1 5 1,2 44 365,-3-38-293,2-11-61,-2 0 1,1 0-1,0 0 1,0 0-1,-1 0 1,0 0-1,1 0 1,-1-1-1,0 1 1,-1 0-1,1 0 1,0-1-1,-1 1 1,1-1-1,-5 5 1,-7 13 210,12-19-217,1 1 0,-1-1 0,1 0 1,-1 0-1,1 0 0,0 0 0,-1 1 0,1-1 0,0 0 1,0 0-1,0 1 0,0-1 0,0 0 0,0 1 1,0-1-1,1 0 0,-1 1 0,1-1-20,-1 0-1,0-1 1,1 1 0,-1 0-1,0-1 1,1 1-1,-1-1 1,1 1 0,-1-1-1,1 1 1,-1-1 0,1 1-1,0-1 1,-1 0-1,1 1 1,0-1 0,-1 0-1,1 1 1,0-1 0,-1 0-1,1 0 1,0 0-1,-1 0 1,1 0 0,0 1-1,1-2 1,0 1-42,-1 0 0,1 0-1,0 0 1,-1 0 0,1-1 0,-1 1 0,1-1-1,0 0 1,-1 1 0,1-1 0,-1 0 0,2-1-1,11-4-565,-10 5 474,1 0-1,-1 0 0,1 1 0,7 0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7552,'-33'0'3872,"50"0"-2624,-1 0-640,18 0-352,-1 0-64,17 0-128,-1 0-320,1 0 128,-17-17-2144,1 17 1248,-1 0-3008,0 0 2272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4576,'13'-13'1450,"-10"10"300,-3 1-1169,0-9 219,-1 11-790,1 0 0,0 0 1,0 0-1,0 0 0,0 0 0,0 0 0,0 0 1,0 0-1,0 0 0,0-1 0,0 1 0,0 0 1,0 0-1,0 0 0,0 0 0,0 0 0,0 0 1,0 0-1,0 0 0,0 0 0,0 0 0,1-1 1,-1 1-1,0 0 0,0 0 0,0 0 0,0 0 1,0 0-1,0 0 0,0 0 0,0 0 0,0 0 1,0 0-1,0 0 0,0 0 0,0 0 0,0 0 1,1 0-1,-1 0 0,0 0 0,0 0 0,0 0 1,0 0-1,0 0 0,0 0 0,0 0 0,0 0 1,0 0-1,0 0 0,1 0 0,-1 0 0,0 0 1,0 0-1,0 0 0,0 0 0,0 0 0,1 0 20,-1 0 1,1 0-1,-1 0 0,1 0 0,-1 0 0,1 0 0,-1 0 0,1 0 0,-1 0 0,1 0 1,-1-1-1,1 1 0,-1 0 0,0 0 0,1 0 0,-1-1 0,1 1 0,-1 0 0,1-1 1,-1 1-1,0 0 0,1-1 0,-1 1 0,0 0 0,1-1 0,-1 1 0,0-1 0,1 1 1,-1 0-1,0-1 0,0 1 0,0-1 0,0 1 0,1-1 0,-1 1 0,0-1 0,0 1 1,0-1-1,0 1 0,0-1 0,0 1 0,0-1 0,0 1 0,0-1 0,0 1 0,-1-1 1,1 0-1,13 1 684,-10 0 70,-4 13 5,2-10-634,-1 212 768,0-212-1323,0-24-2512,0 11 1216,0-6-37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0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4384,'0'0'1424,"0"2"-854,1 48 3531,0-21-3342,-1 0 0,-5 40 1,-4-20-332,3-23 34,2 0-1,-2 37 1,6-59-357,0 0 1,0 0-1,0 0 0,-1 0 0,0 0 1,0 0-1,0 0 0,0 0 0,-1 0 1,-1 4-1,-2-1 267,0-1 0,0 1 0,0-1 1,-9 7-1,13-12-329,0 0 0,0 0 0,0 0 0,0 0 0,0 0 0,0-1 0,0 1 0,-1 0 0,1-1 0,0 1 0,-2 0 0,-25 1 481,15-2-352,5 1-47,0-1 1,0 0 0,0-1-1,-12-2 1,13 2-39,-1-1 1,1 0 0,0 0 0,0-1 0,0 0-1,0-1 1,0 1 0,1-1 0,0 0-1,-8-7 1,10 7-75,-22-25-414,25 27 241,-1-1 0,1 1 0,0 0 0,0-1 0,0 1 0,0-1-1,0 0 1,1 1 0,-1-1 0,1 0 0,-1-5 0,1 7-32,0-1 1,0 1-1,1-1 1,-1 1-1,1-1 1,-1 1-1,1-1 1,-1 1-1,1-1 0,0 1 1,-1 0-1,1-1 1,0 1-1,0 0 1,0 0-1,0-1 1,0 1-1,2-1 1,8-12-2303,-7 4 1036,-3 9 1212,-1 0-1,0 0 1,1 0 0,-1 0 0,1 1 0,-1-1 0,1 0 0,-1 0 0,1 0 0,-1 0 0,1 0-1,0 1 1,0-1 0,-1 0 0,1 1 0,0-1 0,1 0 0,12-2-2234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5888,'0'17'2688,"-16"16"-2336,-1 0 512,17-16-544,-16 16 352,-1 17-384,0 0 64,17 0-224,0-17-768,0 17 352,0-34-2304,0 17 1440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5:5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 4224,'-14'-14'1365,"14"15"-1301,-1 0-1,1 0 1,-1 0 0,1 0-1,0 0 1,0 0-1,-1 0 1,1 0 0,0 0-1,0 0 1,0 1 0,0-1-1,1 1 1,-1 225 3072,-1-205-2964,-1-1 0,-5 25 1,3-18-88,-2 21 17,-5-10-81,9-25 18,1 1 1,1 18-1,0-17 46,0-13-47,0 0 1,0 0-1,0 0 0,-1 0 1,1 0-1,-1 1 1,0-1-1,0 0 1,0 0-1,0-1 0,-1 1 1,1 0-1,-1 0 1,-2 2-1,3-3-6,0 0-3,0-1 1,0 0-1,0 1 0,0-1 1,0 0-1,0 0 1,0 0-1,0 0 1,0 0-1,0 0 1,-1 0-1,1 0 0,0 0 1,-1-1-1,1 1 1,-1 0-1,1-1 1,-1 0-1,1 1 1,-1-1-1,1 0 1,-3 1-1,-1-4 174,-6-8-59,10 10-144,1 1 1,0-1 0,-1 1-1,1-1 1,0 1 0,-1-1 0,1 1-1,0-1 1,0 0 0,-1 1-1,1-1 1,0 1 0,0-1-1,0 0 1,0 1 0,0-1-1,0 1 1,0-1 0,0 0 0,0 1-1,0-1 1,1 0 0,-1 1-1,0-1 1,0 1 0,0-1-1,1 1 1,-1-1 0,0 1 0,1-2-1,0 2 0,29-48-101,-25 42 69,0-1 1,1 1-1,-1-1 1,10-6-1,-4 3-18,-6 5 38,1 0 0,-1 0-1,1 1 1,10-6 0,-4 3 25,-10 5 7,1 0-1,0 0 1,0 0 0,-1 1 0,1 0 0,0-1 0,0 1 0,0 0 0,0 0 0,1 1 0,-1-1 0,0 1-1,0-1 1,6 1 0,-6 0 402,-6 0-236,-1 0-134,1 0-35,1 0 1,-1 0-1,1 0 0,-1 0 1,1 0-1,-1 0 1,1 1-1,-5 1 0,-2 3 18,8-4-43,-1 0 1,1 0-1,-1 0 1,1 0-1,-1 0 1,0-1-1,1 1 1,-1-1-1,0 1 1,-3 0-1,-1 1-82,6-1 81,-1 0 0,1 0 0,-1 0 1,1-1-1,-1 1 0,1 0 0,-1 0 0,1 0 1,0 0-1,0 0 0,-1 0 0,1 0 1,0 0-1,0 0 0,0 0 0,0 0 0,0 0 1,0 0-1,0 1 0,1 1-5,0 1 0,0 0 1,0-1-1,0 1 0,3 4 0,1 0-6,-1-1 1,1 1-1,0-1 0,11 12 0,-1-6-1,-12-11 43,0 1-1,0 0 0,0 0 0,0 0 1,0 0-1,-1 0 0,1 1 1,-1-1-1,0 1 0,3 7 1,-1-2 14,0 1 38,0 0-1,1 0 1,11 17-1,-6-4 30,0 1 82,-5-15-148,-4-7-111,0-1-1,0 1 0,0-1 1,0 1-1,-1 0 0,1-1 1,0 1-1,-1 0 1,1-1-1,0 5 0,-1-3-431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7392,'-14'-14'2373,"13"15"-2166,1 0 0,0 0 0,-1-1 0,1 1 0,0 0 0,0 0 0,-1 0-1,1-1 1,0 1 0,0 0 0,0 0 0,0 0 0,0 0 0,0 1 1701,0 1-1481,0-2-385,0 1 0,-1 0 0,1-1 1,0 1-1,-1-1 0,1 1 0,-1-1 0,0 0 1,1 1-1,-2 1 0,-6 12 107,7-8-98,0 1-1,0-1 1,1 1-1,0 10 1,1-2 70,-1-14-175,0 0 1,0 0 0,1 1 0,-1-1 0,1 0-1,0 0 1,0 0 0,-1 1 0,2-1 0,-1 0 0,0 0-1,0-1 1,0 1 0,1 0 0,-1 0 0,1-1-1,0 1 1,-1-1 0,1 1 0,0-1 0,0 0 0,0 1-1,0-1 1,0 0 0,0 0 0,0-1 0,0 1 0,1 0-1,-1-1 1,0 1 0,0-1 0,1 0 0,-1 1-1,3-2 1,10 2-313,-4 0-390,1-1-1,-1-1 1,20-2-1,16-11-757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5312,'-66'0'2400,"-17"33"-2080,33-16 1024,17 33-800,-17 0 640,0 16-704,17 17 32,16-17-320,1 34 96,32-17-160,18 17 288,15-1-224,34-32-2080,-16-1 1024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7968,'16'17'3616,"51"66"-3136,-34-17 448,0 17-608,0 17 1184,0-1-832,1 34 0,-18-16-448,-16-1 223,-16 0-255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51 5632,'-33'-34'2560,"16"18"-2208,0 16 864,17 16-736,-16 1 416,-1 16-512,1 0 160,16 1-320,0-1 64,0 0-160,49-16 288,1-1-224,33 1 256,0-17-256,0 0-1312,0-17 608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5984,'0'0'2688,"0"50"-2336,0-17 960,16 17-800,1 0 480,-1 16-544,-16 17 0,0 0-256,0 17 256,0-17-256,0 0-32,0-17-96,-33-16-896,33 0 448,-33-17-1952,33-16 1312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4896,'0'0'66,"1"0"-1,-1-1 1,1 1 0,-1 0 0,0 0-1,1 0 1,-1 0 0,1 0 0,-1 0 0,1 0-1,-1 0 1,0 0 0,1 0 0,-1 1-1,1-1 1,-1 0 0,1 0 0,-1 0-1,0 0 1,1 1 0,-1-1 0,0 0-1,1 0 1,-1 1 0,0-1 0,1 0 0,0 1-1,-7 7 704,3-5-787,0-1 695,3 1-245,0-1-372,-1 0 1,1 0-1,-1 0 0,1 0 0,-1-1 0,1 1 1,-1 0-1,0 0 0,0-1 0,0 1 1,0-1-1,0 1 0,0 0 0,-1-1 1,1 0-1,-3 3 0,-4 3 69,5-3-44,-1-1 0,1 0 1,0 1-1,0 0 0,-3 4 0,5-6-53,-1 1 1,1-1-1,0 0 0,-1 0 0,0 0 1,1 0-1,-1 0 0,0 0 1,0 0-1,-3 2 0,-5 4 50,-1 9 52,-3-6-212,-1-1 1,-1-1-1,1 0 0,-19 7 1,18-8-1183,2-5-1994,11-3 940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33 3808,'-14'-27'1227,"14"26"-1214,0 1 1,0 0 0,0 0 0,0-1 0,0 1 0,0 0 0,0 0-1,-1 0 1,1-1 0,0 1 0,0 0 0,0 0 0,0-1 0,0 1 0,0 0-1,-1 0 1,1 0 0,0 0 0,0-1 0,0 1 0,0 0 0,-1 0-1,1 0 1,0 0 0,0 0 0,0 0 0,-1-1 0,1 1 0,0 0 0,0 0-1,-1 0 1,1 0 0,0 0 0,-1 0 0,-26 0 1351,26 0-1344,1 0 0,0 0 0,0 0 0,-1 0-1,1 0 1,0 0 0,0 0 0,0 0 0,-1 1 0,1-1 0,0 0 0,0 0 0,-1 0-1,1 0 1,0 0 0,0 0 0,0 1 0,0-1 0,-1 0 0,1 0 0,0 0-1,0 0 1,0 1 0,0-1 0,0 0 0,0 0 0,-1 1 0,1-1 0,0 0-1,0 0 1,0 0 0,0 1 0,0-1 0,0 1 0,-17 27 990,-16 27 52,18-22-740,1 0 0,2 2-1,-10 43 1,16-55-197,-2 14 60,1 0 0,1 0-1,-1 45 1,7 62 220,0-135-555,1-1 0,-1 1 0,1-1 0,1 1 0,-1-1 0,2 1 0,-1-1 0,1 0 0,0 0 0,1 0 1,-1-1-1,8 10 0,-10-15-64,0 0 1,0-1 0,0 1 0,1 0-1,-1-1 1,1 0 0,-1 1 0,1-1-1,2 2 1,-2-2 68,-1-1-1,1 0 0,-1 1 1,1-1-1,-1 0 1,1 1-1,-1-1 1,1 0-1,1 0 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 4896,'0'50'3593,"0"63"-1160,0-110-1985,-3-6-192,-8-8-149,11 11-99,-1-1-1,1 1 1,-1-1-1,1 0 1,0 1-1,-1-1 1,1 0-1,0 1 1,0-1-1,-1 0 1,1 1-1,0-1 1,0 0-1,0 1 1,0-1-1,0 0 1,0 0 0,0 1-1,0-1 1,0 0-1,0 1 1,0-1-1,1 0 1,-1-2 30,-1-14 242,1 12-114,-1 1-1,1-1 1,0 1 0,0-1-1,0 0 1,1 1-1,0-1 1,2-7-1,0 6-83,1 1 0,0 0 0,0 0 0,0 1 0,1-1 0,-1 1 0,1 0 0,0 0 0,0 0 0,0 1 0,1 0 0,-1 0 0,1 0 0,0 1 0,6-2 0,32-2 36,-5-5 154,-26 10-406,1-1 1,20 2 0,-15 0-470,-15 0 418,0 0 0,-1 0 0,1-1 0,-1 0 0,1 0 1,-1 0-1,1 0 0,-1 0 0,0-1 0,0 1 0,1-1 0,-1 0 0,0 0 1,3-3-1,4-2-610,-9 6 676,0 0 0,0 1-1,0-1 1,1 1 0,-1-1 0,0 1-1,0-1 1,1 1 0,-1 0 0,0 0-1,0-1 1,1 1 0,1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5568,'0'0'1786,"0"2"-1071,0 9 4576,0 88-1804,0-95-3466,-1-1-1,1 1 0,-1-1 1,0 1-1,0-1 0,0 0 0,0 1 1,0-1-1,-4 5 0,2 13-58,4-18-1560,-1-15-2142,0-2-574,0-11 1306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6304,'0'-17'2848,"17"17"-2464,0 0 352,-1 0-480,17 0 32,1 0-160,-1 0-1280,0 0 608</inkml:trace>
  <inkml:trace contextRef="#ctx0" brushRef="#br0" timeOffset="1">299 33 6144,'-33'-33'2784,"50"33"-2432,-17 33-32,16-16-256,-16 33 608,33-1-384,-16 34 736,0-16-576,-1 16 192,-16 0-352,0-17 32,0 17-192,0-16 0,-16-17-64,-1-17-1472,0 0 800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9888,'50'0'4480,"-17"0"-3904,-16 0-96,-1 17-384,1-17 448,-1 16-288</inkml:trace>
  <inkml:trace contextRef="#ctx0" brushRef="#br0" timeOffset="1">17 133 6880,'-17'0'3136,"51"16"-2720,-18-16 256,1 0-448,16 17 320,17-17-288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7040,'-41'0'2282,"22"3"-1386,-67 24 1248,82-26-1974,1 0 1,-1 1-1,1-1 0,-1 1 0,1 0 0,0-1 0,-1 1 0,1 1 0,0-1 0,-3 3 1,-7 7 352,8-9-381,2-1-38,0 1 0,0-1-1,0 0 1,0 1-1,-4 5 1,6-6-82,0 0-1,1 0 1,-1 0 0,0 0-1,0 0 1,1 0 0,0 0-1,-1 0 1,1 1 0,0-1-1,0 4 1,0 0-8,0-4 10,-1-1 0,1 1 0,0 0 0,0 0 0,0-1-1,0 1 1,0 0 0,1-1 0,-1 1 0,0 0 0,1-1 0,0 1 0,-1 0-1,1-1 1,0 1 0,-1-1 0,1 1 0,0-1 0,0 0 0,0 1 0,1-1-1,-1 0 1,0 0 0,0 0 0,1 0 0,-1 0 0,0 0 0,1 0 0,1 1-1,4 1 47,1 0-1,-1-1 0,1 0 1,0 0-1,-1-1 0,13 1 1,53 0 141,-50-2-198,-6-1-57,0 0 1,-1 0 0,1-2-1,22-5 1,-30 5-76,-1 0 0,1 0-1,-1 0 1,0-1 0,0-1 0,0 1 0,-1-1 0,1 0 0,9-10 0,-12 10-31,-4 5 111,0-1 0,0 0 0,0 1 0,-1-1 0,1 0 1,0 0-1,0 0 0,0 0 0,-1 0 0,1 0 0,0 0 0,-1 0 1,1 0-1,-1 0 0,1 0 0,-1-1 0,1 1 0,-1 0 0,0 0 1,0 0-1,0-1 0,0 1 0,0 0 0,0 0 0,0 0 1,0-1-1,0 1 0,0 0 0,-1 0 0,1-2 0,-1 0-46,-1 1-1,1-1 0,0 0 1,-1 1-1,0-1 1,0 1-1,1-1 0,-1 1 1,-1 0-1,1 0 0,0 0 1,0 0-1,-1 0 1,-3-1-1,-4-3-289,0 1 0,-16-5 0,10 3-53,9 4-235,0 1 1,0-1-1,-1 1 0,1 0 1,0 1-1,-1-1 0,-8 1 1,-3 1-2042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5216,'-28'-14'1696,"23"12"-1266,5 4-204,0 0-193,0-1-1,1 1 1,-1 0 0,1 0 0,-1-1 0,1 1 0,0 0 0,-1-1-1,1 1 1,2 2 0,3 5-10,13 27 137,-10-22 30,-1 0-1,0 0 1,-1 0 0,0 1 0,-2 0-1,1 1 1,-2-1 0,0 1 0,-1 0-1,-1 0 1,1 18 0,-4-13-86,0-1 0,-2 1 0,-6 24 0,-21 61 120,11-42-80,7-20-63,-32 126 249,33-117-253,-5 65 0,10-13-45,-5 19-26,7-58 0,-11 115 308,-4 11-20,4-25-167,-3 59 9,3-31 112,-1 213 317,16-390-549,16 436 491,34-31 90,1-133-382,-22-143 82,38 124 279,-64-261-561,79 249 573,-34-126-370,-10-6-116,56 82 105,-91-202-196,14 25 32,13 30 0,10 54-87,-11-25 29,-24-77 31,40 124 219,-14-38-257,-26-70-1535,-4-28 1439,0 0 0,0 0 1,0 0-1,0 0 0,0 0 0,1 0 0,-1-1 0,1 1 0,1 1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3232,'-14'0'1035,"11"0"1012,3-3-1081,0-11 3476,-3 14-3972,-4 0-17,14 0-192,-7 0-259,0 0 0,0 0 0,1 0 0,-1 0 0,0 0-1,0 0 1,0 0 0,0 0 0,0 0 0,0 0 0,0 0 0,0 0 0,0 0-1,0 0 1,1 0 0,-1 0 0,0 0 0,0 0 0,0 0 0,0 0 0,0 0-1,0 0 1,0 0 0,0 1 0,0-1 0,0 0 0,1 0 0,-1 0 0,0 0-1,0 0 1,0 0 0,0 0 0,0 0 0,0 0 0,0 0 0,0 0-1,0 0 1,0 0 0,0 1 0,0-1 0,0 0 0,0 0 0,0 0 0,0 0-1,0 0 1,0 0 0,0 0 0,0 0 0,0 0 0,0 1 0,0-1 0,0 0-1,0 0 1,0 0 0,0 0 0,0 0 0,0 2 20,0 0 0,1 0 0,-1 0 0,1 0 0,-1-1 0,1 1 0,0 0 0,0 0 0,0-1 0,0 1-1,0-1 1,0 1 0,0-1 0,0 1 0,1-1 0,2 3 0,-2-3 6,0 1 1,0 0-1,0-1 0,1 1 0,-1-1 0,1 1 1,-1-1-1,1 0 0,-1 0 0,1-1 0,0 1 1,-1 0-1,4 0 0,4-1 26,-1 1 0,14-2 0,-6 0 29,28 2 49,-26 0-81,-1-1-1,36-5 0,-43 4-31,17-4 25,44-2 0,41 7 468,-130-1-372,5 0-118,-24 2 1,33-1-26,0 0 1,0 1-1,0-1 1,0 1-1,0 0 0,0 0 1,0 0-1,0 1 1,1-1-1,-1 0 1,0 1-1,1 0 0,-4 2 1,-41 32-227,40-28 174,1 1 0,0-1 1,0 1-1,1 0 0,0 0 1,1 1-1,-7 20 0,5-3 62,-1 0 0,-1-1-1,-23 48 1,28-68 1,1-1 1,-1 1-1,1-1 1,1 1 0,-1 0-1,1-1 1,0 1-1,0 0 1,0 10-1,1-13 11,0 1-1,0-1 0,0 0 0,0 1 1,-1-1-1,-1 5 0,-5-3 245,3-2-94,0 4 73,0-2 65,-10-3 478,10-3-735,0 1 0,0-1 0,1 0 0,-1 0 0,0-1 1,0 1-1,1-1 0,-1 0 0,1 0 0,-1 0 0,1 0 1,-5-5-1,-7-5 242,-16-19 0,19 17-211,-4-1-115,1-1 0,1-1 0,0 0 1,1-1-1,-18-34 0,17 21-1614,12 12 422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5888,'14'-14'1898,"-13"13"-1847,-1 1 0,1-1 0,0 1 0,0-1 0,-1 1-1,1-1 1,0 1 0,0 0 0,0-1 0,0 1 0,0 0 0,-1 0-1,1 0 1,2-1 0,7-2 64,-4 1-10,0 0 0,0 1 0,0-1 0,1 1 0,-1 0 0,1 1 0,-1-1 0,0 1 0,1 1-1,8 0 1,-11 0-46,9 3 258,1-1 1,-1 0-1,23 0 0,-28-3-251,-1 1 0,0-1 0,0 1 0,0 1 0,0-1 0,0 1-1,-1 0 1,1 1 0,-1 0 0,1 0 0,-1 0 0,0 1 0,0 0 0,0 0 0,0 0-1,7 9 1,-11-11-38,0-1-1,-1 1 0,1 0 0,-1 0 0,0 0 1,1 0-1,-1 0 0,0 0 0,0 0 1,-1 0-1,1 1 0,0-1 0,-1 0 1,1 0-1,-1 1 0,0-1 0,0 0 1,0 1-1,0-1 0,0 0 0,0 1 1,0-1-1,-1 0 0,0 1 0,1-1 0,-1 0 1,-2 4-1,-3 0 48,0 0 1,-1-1 0,0 1-1,0-1 1,-15 8-1,3-2 107,15-8-171,0-1 0,1 1 0,-1 0 1,1 0-1,0 0 0,0 1 0,0-1 1,-3 6-1,5-8-7,1 0 0,0-1 0,0 1 0,0-1 0,0 1 0,0 0 0,-1-1 0,1 1 0,0 0 0,1-1 0,-1 1 0,0 0 0,0-1 0,0 1 0,0-1 0,0 1 0,1 0 0,-1-1 0,0 1 0,0-1 0,1 1 0,-1-1 1,0 1-1,1-1 0,-1 1 0,1-1 0,-1 1 0,1-1 0,-1 1 0,1-1 0,-1 0 0,1 1 0,0-1 0,3 2-8,-1 0 0,1 0-1,0 0 1,-1-1 0,8 2 0,-2-2-268,0 0 0,17 0 0,24-1-341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6144,'-17'16'2784,"17"1"-2432,17-17 2336,-1 0-2336,17-17-64,17 17-160,-17-16-448,1 16 192,15 0-1952,-15 0 1152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6400,'-16'17'3264,"-1"0"-2464,17-1-512,0 1 192,0 16-320,0 0 64,0-16-128,-16 16 0,32 0-32,-16-16-1600,0-1 832,17 1-3648,-1-17 2400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5728,'-13'0'1840,"13"0"-1827,-1 0 1,1 0-1,0 0 1,0 0-1,0 0 1,0 0-1,0 0 1,-1 0 0,1 0-1,0 0 1,0 0-1,0 0 1,0 0-1,0 0 1,-1 1-1,1-1 1,0 0-1,0 0 1,0 0-1,0 0 1,0 0-1,0 0 1,0 0-1,0 0 1,-1 1 0,1-1-1,0 0 1,0 0-1,0 0 1,0 0-1,0 0 1,0 0-1,0 1 1,0-1-1,0 0 1,0 0-1,0 0 1,0 0-1,0 0 1,0 1 0,0-1-1,0 0 1,0 0-1,0 0 1,0 0-1,0 0 1,0 1-1,0-1 1,0 0-1,0 0 1,1 0-1,-1 0 1,0 1-1,0 18 289,1-5-57,-1 1-1,0 0 1,-4 18-1,-1-8 210,1 0-1,-1 39 0,5 118 646,0-168-1052,-1-1 0,-6 25 0,4-24-24,1 0-1,-1 26 0,3 40 1290,0-79-1301,0-1 0,0 0 0,0 0 0,0 1 0,0-1 0,-1 0 0,1 0 0,0 1 0,0-1 0,0 0 0,0 0 0,0 0 0,0 1 0,0-1-1,-1 0 1,1 0 0,0 0 0,0 1 0,0-1 0,0 0 0,-1 0 0,1 0 0,0 0 0,0 0 0,0 0 0,-1 1 0,1-1 0,0 0 0,0 0 0,0 0 0,-1 0 0,1 0 0,0 0 0,-1 0 0,-21 11 229,17-9-171,4-4-31,1 1-38,0 1 1,0-1 0,0 1 0,0-1 0,0 0 0,0 1 0,0-1 0,0 1 0,-1-1 0,1 1 0,0-1-1,0 0 1,-1 1 0,1-1 0,0 1 0,-1-1 0,1 1 0,-1 0 0,1-1 0,-1 1 0,1-1 0,-1 1-1,0-1 1,0 1-12,1-1-1,-1 1 0,0-1 0,1 1 1,-1-1-1,1 1 0,-1-1 0,1 0 1,-1 1-1,1-1 0,-1 0 0,1 1 1,0-1-1,-1 0 0,1 1 0,0-1 1,-1 0-1,1 0 0,0 1 0,0-1 1,0 0-1,0 0 0,0 0 0,0 0 1,0-46-907,0 41 866,1 1-1,0-1 0,0 1 1,0 0-1,0 0 0,1 0 1,0 0-1,0 0 1,1 0-1,-1 0 0,4-5 1,5-9-63,-9 14 58,0 1 0,1 0 0,0-1 0,-1 1 0,5-5 0,18-10-140,-14 2 192,12 1 63,-15 2 86,6 8-5,0-5 160,-12 9-91,1 2-107,3 0-88,-5 0 147,-2 0-143,0 0 0,1 1 0,-1-1 0,1 0 0,-1 1 0,1-1 1,-1 0-1,1 1 0,-1-1 0,1 1 0,0-1 0,-1 0 0,1 1 0,-1-1 0,1 1 0,0 0 1,0-1-1,-1 1 0,1-1 0,0 1 0,0-1 0,0 1 0,0 0 0,-1-1 0,1 1 0,0 0 1,0 2 88,-2 0-95,0-2-38,1 1 0,0 0 0,0-1 1,0 1-1,0 0 0,0-1 0,0 1 0,0 0 1,0 0-1,1 0 0,-1 0 0,0 3 0,0 29-476,1-30 464,0-3 16,0 1 0,0 0 0,0-1 0,1 1 0,-1 0 0,1-1 0,-1 1-1,1-1 1,-1 1 0,1-1 0,0 1 0,1 1 0,5 11-2,-6-10 57,-1 0 0,1 0 0,0 0 0,-1 0 0,0 6-1,0-7-4,0 0 0,-1-1 0,2 1-1,-1 0 1,0-1 0,0 1-1,1 0 1,0-1 0,-1 1-1,1-1 1,0 1 0,0-1-1,0 0 1,1 1 0,-1-1 0,1 0-1,-1 0 1,3 3 0,-3-4-1,1 0 1,-1 0 0,0 1-1,0-1 1,1 0 0,-1 1-1,0-1 1,0 1 0,0 0-1,-1-1 1,1 1 0,0 0-1,-1-1 1,1 1 0,-1 0-1,1 0 1,-1-1 0,0 1-1,0 2 1,1-2 1,-1 0 1,0-1-1,0 1 1,0 0-1,1 0 1,-1-1-1,1 1 0,0 0 1,-1-1-1,1 1 1,0-1-1,0 1 1,0-1-1,0 1 1,0-1-1,0 0 0,2 2 1,-2-2-8,-1-1 0,0 1-1,1-1 1,-1 0 0,0 1 0,0-1 0,1 1 0,-1-1 0,0 1-1,0-1 1,0 0 0,1 1 0,-1-1 0,0 1 0,0-1 0,0 1-1,0-1 1,0 1 0,0-1 0,0 1 0,0-1 0,0 1-1,0-1 1,0 1 0,-1-1 0,1 1 0,0-1 0,0 1 0,0-1-1,-1 1 1,1-1 0,0 0 0,0 1 0,-1-1 0,0 1 1,1-1-12,-1 1 0,0-1 0,1 1 0,-1-1 0,0 0 0,1 0 0,-1 0 0,0 1-1,1-1 1,-1 0 0,0 0 0,0 0 0,1 0 0,-2 0 0,-1 0-628,1-3-209,-9-8-1018,10 11 1681,1-1 1,0 1 0,-1-1 0,1 0 0,0 1 0,-1-1-1,1 1 1,0-1 0,0 1 0,-1-1 0,1 0-1,0 1 1,0-1 0,0 1 0,0-1 0,0 0 0,0 1-1,0-1 1,0 0 0,0 1 0,0-1 0,1 1 0,-1-1-1,0 0 1,0 1 0,0-1 0,1 1 0,-1-1-1,0 1 1,1-1 0,0 0-352,12-16-2007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6656,'0'0'2144,"3"0"-1307,1 0-697,-2 0-27,-1 0 0,1 0 1,0 0-1,0 0 0,0 0 1,0 0-1,0 0 1,0 1-1,0-1 0,3 2 1,1 9 476,-5-10-519,0 1 1,0 0-1,-1-1 0,1 1 0,0-1 0,0 1 0,0-1 0,1 0 0,-1 1 0,0-1 0,0 0 0,3 1 0,11 8 262,-8-6-262,0 1-1,0-1 0,-1 1 0,0 1 1,0-1-1,0 1 0,0 0 0,8 13 1,17 28 590,-30-45-631,-1 0 0,1 1 1,0-1-1,-1 0 0,1 1 0,-1-1 1,0 1-1,1-1 0,-1 1 0,-1-1 0,1 1 1,-1 2-1,0 13 153,1-7-236,0-11 44,0 0 0,0 1 0,0-1 0,0 0 0,1 0 0,-1 0 0,0 0 0,0 0 1,0 0-1,0 0 0,0 0 0,0 0 0,0 0 0,0 1 0,0-1 0,-1 0 0,1 0 1,0 0-1,0 0 0,0 0 0,0 0 0,0 0 0,0 0 0,0 0 0,0 0 0,0 1 1,0-1-1,0 0 0,0 0 0,0 0 0,0 0 0,0 0 0,0 0 0,0 0 0,0 0 1,-1 0-1,1 0 0,0 0 0,0 0 0,0 0 0,0 0 0,0 0 0,0 0 0,0 0 1,0 0-1,0 0 0,-1 0 0,1 0 0,0 0 0,0 0 0,0 0 0,0 0 0,0 0 1,0 0-1,0 0 0,0 0 0,-7 0-398,11 0-138,15-3-631,-17 2 1071,0 0 1,0 0-1,0 0 1,0 0-1,-1 0 1,1 0-1,0-1 1,-1 1-1,3-3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7648,'0'0'3904,"14"0"800,-1 0-4001,1-14-223,0 14-320,14-13-416,-14-1 160,-1 0-2463,15 0 1439,0 0-2464,-1 1 2048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5312,'-16'0'2400,"-1"16"-2080,1 1 736,16 16-640,-17 17 960,0 33-768,1 17 384,-1-1-544,17 34 160,0 0-352,0-17 288,33 0-320,17-16-1248,17-17 544,16-17-2336,0-16 1536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7232,'33'33'3264,"17"17"-2848,-17-1 768,0 18-736,-16 32 672,16 18-640,-49 15 384,16 1-512,-34 17-96,1-18-160,-33-15-1408,16-34 704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450 184 7968,'0'-61'3584,"1"52"-3435,-1 4-40,0 0 0,0 0 0,-1 0 0,1 1 0,-1-1-1,0 0 1,-1 0 0,1 0 0,-1 1 0,0-1 0,-2-5 0,3 8-24,0-1 1,0 1-1,0 0 1,1-1-1,-1 1 1,1-1-1,-1-2 1,2 4-70,-1 0 0,0 0-1,-1 0 1,1 0 0,0 0 0,0 0 0,0 0 0,-1-1 0,1 1 0,0 0 0,-1 0 0,1 0 0,-1 0 0,1 0 0,-1 0 0,0 1 0,1-1 0,-1 0 0,0 0 0,1 0 0,-1 1-1,0-1 1,0 0 0,0 1 0,-2-2 0,2 1-38,-1 1-1,1-1 1,-1 1-1,1-1 0,-1 1 1,1 0-1,-1 0 1,0 0-1,1-1 1,-1 1-1,1 1 0,-1-1 1,1 0-1,-1 0 1,1 1-1,-1-1 1,1 1-1,-1-1 0,1 1 1,-1-1-1,1 1 1,-1 0-1,-1 2 1,-1 0-12,0 0 1,0 0 0,1 1-1,-1 0 1,-2 4 0,-7 11-26,0 0 1,-11 26-1,20-35 40,0 0 1,1 0-1,0 1 0,1-1 1,0 1-1,1-1 0,0 1 1,1-1-1,0 14 0,0-22 0,0 0 0,0 0 0,0 1 0,1-1 0,-1 0 0,1 0-1,-1 0 1,1 1 0,0-1 0,-1 0 0,1 0 0,0 0 0,0 0-1,3 3 1,0-1-138,0 0-1,0-1 1,1 1-1,9 5 0,-3-2-356,-7-4 290,1-1 1,-1 0-1,1 0 1,-1 0-1,1-1 1,0 0-1,0 0 1,0 0-1,0 0 1,9 0-1,-11-1-21,1 0-1,-1 0 0,0 0 0,1 1 0,-1 0 0,0 0 0,1 0 1,-1 0-1,6 3 0,2 0-549,-10-3 698,0-1 0,1 1 0,-1-1 0,1 1 0,-1-1 0,0 1 0,0 0 0,1 0 0,-1-1 0,0 1 0,0 0 0,0 0 0,0 0 0,1 2 0,-1-2 99,-1 0 0,0 0 1,0 0-1,1 0 0,-1 1 0,0-1 0,0 0 1,0 0-1,0 0 0,-1 0 0,1 0 0,0 0 1,0 0-1,-1 0 0,1 0 0,0 0 0,-1 0 0,1 0 1,-1 0-1,1 0 0,-1 0 0,0 0 0,-1 1 1,-22 31 1234,-1 23-133,-100 251 2368,67-114-2908,14-43-312,-6 16 638,48-157-732,-1 0-1,0 0 1,-1 0-1,0-1 0,-5 10 1,8-17-127,0 1-1,0-1 1,0 1 0,0-1-1,-1 1 1,1-1 0,0 0 0,-1 0-1,1 0 1,-1 0 0,1 0-1,-3 1 1,3-2-15,0 1-1,0-1 0,0 0 1,0 0-1,0 0 0,0 0 1,0 0-1,1 0 1,-1 0-1,0 0 0,0-1 1,0 1-1,0 0 1,0-1-1,0 1 0,1 0 1,-1-1-1,0 1 1,0-1-1,1 1 0,-1-1 1,0 1-1,0-1 0,1 0 1,-1 0-1,-5-6 19,0 0 0,1 0-1,1 0 1,-1 0 0,1-1-1,0 0 1,1 0 0,0 0 0,-3-12-1,2 7-7,-1-4-17,1 0 0,0 0 0,2-1 0,0 1 0,1-1 0,0 1 0,2-1 0,2-21 0,1 13-48,2 0-1,0 1 0,1-1 0,18-39 1,-17 49-95,1 0 1,0 0 0,2 0-1,0 2 1,0-1 0,1 1-1,17-14 1,37-39-448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6464,'-33'0'2944,"-17"67"-2560,50-34 576,-17 17-608,-16 16 544,33 0-480,-16 17-96,-1-16-192,17 16 256,0-17-192,17 1-448,-1-1 128,1-33-1952,-1 17 1152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84 5984,'-27'28'1920,"26"-28"-1892,1 0 1,-1 0 0,1 1 0,0-1-1,-1 0 1,1 1 0,0-1-1,-1 0 1,1 1 0,0-1 0,-1 1-1,1-1 1,0 0 0,0 1 0,0-1-1,-1 1 1,1-1 0,0 1-1,0-1 1,0 1 0,0-1 0,0 1-1,0-1 1,0 0 0,0 2-1,1 6 60,-1-2 172,1 0 1,-1 1-1,0-1 0,-1 0 0,1 0 0,-4 12 1,2-12-151,0 1 22,-1 0 0,1 0 0,1 1 0,-1-1 0,1 0 0,0 8 0,1 9 768,0-21-184,0-16-145,0-115 160,0 125-706,1-1 0,-1 1 0,0-1 0,1 1 0,0 0 0,0-1 0,0 1 0,0 0 0,0-1 0,1 1 0,2-4 0,1 0 50,1 0-1,-1 0 1,9-6 0,-7 6-61,-5 5-38,0 0 1,0 1 0,0-1-1,0 1 1,0 0 0,0-1-1,0 1 1,1 0-1,-1 0 1,0 1 0,1-1-1,-1 0 1,0 1-1,4-1 1,8-2-170,39-13-3578,-23 2 1697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8480,'-16'-50'3840,"32"33"-3360,-16 1 384,17 16-576,16 0-320,0 0 0</inkml:trace>
  <inkml:trace contextRef="#ctx0" brushRef="#br0" timeOffset="1">266 499 7552,'-16'33'3424,"-1"17"-2976,17-17 544,0 0-640,-17 17 0,17 0-224,0 0-384,0-1 160,0-15-1536,0-1 896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36 150 6656,'-14'14'2144,"14"-14"-2112,0 0 0,0 1 0,-1-1 1,1 0-1,0 0 0,0 1 0,0-1 0,-1 0 1,1 0-1,0 1 0,0-1 0,0 0 0,0 1 1,0-1-1,0 0 0,-1 1 0,1-1 0,0 0 1,0 1-1,0-1 0,0 0 0,0 1 0,0-1 1,0 0-1,1 1 0,-2 4 74,1-1-1,-1 0 0,0 1 1,0-1-1,-1 0 1,1 0-1,-1 0 1,-3 6-1,3-4 5,1-1 0,0 0 0,1 0-1,-1 1 1,1-1 0,0 1-1,0-1 1,2 7 0,-2-6-52,0 14 443,0-20-494,0 0 1,0 0-1,0 0 1,0 0-1,0 0 1,0 0-1,0 0 1,0 0-1,0 1 1,0-1-1,0 0 1,0 0-1,0 0 1,0 0-1,0 0 1,0 0-1,0 0 1,0 0-1,0 0 1,0 0-1,0 1 1,0-1-1,0 0 1,0 0-1,0 0 1,0 0-1,0 0 1,0 0-1,0 0 1,0 0-1,1 0 0,-1 0 1,0 0-1,0 0 1,0 0-1,0 0 1,0 1-1,0-1 1,0 0-1,0 0 1,0 0-1,0 0 1,1 0-1,-1 0 1,0 0-1,0 0 1,0 0-1,0 0 1,0 0-1,0 0 1,0 0-1,0 0 1,0 0-1,0 0 1,1 0-1,-1-1 1,3 2 110,-1-1-72,0 0-1,0 0 1,0 0-1,0 0 1,0 0-1,0 0 0,0-1 1,0 1-1,0-1 1,2 0-1,2-10 158,5 4 47,-9 6-230,-1 1-1,1-1 1,-1 0 0,1 0 0,-1 0-1,1 0 1,-1 0 0,0 0 0,1-1-1,-1 1 1,0 0 0,1-3 0,18-28 495,19-47 1,-15 27-433,-21 48-170,-1-1-1,1 1 1,0 0-1,0 0 0,1 0 1,-1 0-1,1 0 1,0 1-1,0-1 1,0 1-1,7-4 1,-10 7-38,0-1 0,1 0 0,-1 0 0,0 0 0,0-1 0,1 1 0,-1 0 0,0 0 0,0-1 0,0 1 0,-1-1 0,1 1 1,0 0-1,0-1 0,0-2 0,4-7-1855,8-5 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5472,'-17'-33'3936,"34"33"-3488,-1 0 672,1 0-640,-1 17-32,18-1-288,-18 1-384,17-1 128,1-16-3072,-1 17 1728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6304,'0'-17'2848,"-17"0"-320,17 34-672,0 0-1472,-16-17-64,16 16-192,0 17 64,0 1-96,16-1-2304,-16-17 1184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6816,'0'4'316,"1"-1"0,-1 1 1,1 0-1,-1 0 0,1 0 0,0-1 1,1 1-1,-1-1 0,1 1 1,0-1-1,2 5 0,-1-4-151,-1 1 0,0 0-1,1-1 1,-2 1 0,4 10 0,0 34 741,2-4 249,0 57 0,-7-40-170,-15 117 1,11-157-916,-1 1 0,-1-1 0,-1 0 1,0 0-1,-2-1 0,-1 0 0,0-1 0,-19 28 0,-16 5-278,34-40 138,6-6-56,0-1-1,0 0 1,-7 6-1,2-5-519,0-1 0,1 0 0,-14 5 0,11-5-482,10-6 811,1 1 1,0-1-1,-1 1 0,1-1 0,-1 0 1,1 1-1,-1-1 0,0 0 0,-1 0 0,-13 0-1821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7040,'0'0'3178,"0"2"-2516,0 8 586,0-8-342,2 0 145,-1-1-973,0 0 1,0 0-1,0 0 1,0 0-1,1 0 1,-1 0 0,0 0-1,0-1 1,1 1-1,-1-1 1,0 1-1,1-1 1,-1 1-1,1-1 1,-1 0-1,1 1 1,1-1-1,-2 0-51,0 0 0,0 0 0,0 0 0,0 0 1,0 1-1,0-1 0,0 0 0,0 1 0,0-1 0,0 0 0,0 1 0,0 0 0,0-1 0,0 1 0,-1-1 0,1 1 0,0 0 1,0 0-1,-1-1 0,1 1 0,0 0 0,-1 0 0,1 1 0,10 10 192,-1-6-96,0-1-1,0 0 0,21 7 0,14 6 67,-29-9-148,21 16 0,-27-17-24,0-1-1,1 0 1,0-1 0,19 8-1,9-5 53,-7 12 102,-11-10-86,13 8 326,-28-15-322,-3-2 56,1 1-1,0 0 0,0-1 0,-1 0 0,2 0 0,-1 0 0,0-1 0,0 1 0,0-1 0,1 0 1,-1 0-1,9 0 0,-2-1 282,-8 0-10,-3 3-320,-1-2-84,1 1 0,0-1 0,0 1 0,-1-1 0,1 1 0,-1-1 0,0 1 0,1-1 1,-1 0-1,0 1 0,0-1 0,0 0 0,0 1 0,0-1 0,0 0 0,0 0 0,-1 1 0,-12 14 70,8-8-51,0 0 0,-1 0 0,0-1 0,-11 10 0,-5 4 27,-23 30 54,3-12 49,-64 45 0,85-67-168,-27 22-414,24-21-498,-26 19-1991,44-32 1506,1 1 0,1 0 0,-6 7 0,-6 15-2324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7392,'17'0'3360,"-1"0"-2944,1 0 1984,-1 0-128,1 0-1728,-17-17-289,17 34-159</inkml:trace>
  <inkml:trace contextRef="#ctx0" brushRef="#br0" timeOffset="1">1 200 9152,'33'0'4128,"33"-17"-3584,-49 17 256,16 0-544,0 0-1920,17-17 864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8128,'-17'0'3680,"34"0"-928,-1 0-1824,-16-17 415,17 34-799,16-34 0,0 17-288,17 0-2783,0-16 1375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117 167 7040,'-27'0'2282,"26"0"-2222,0 0 0,0 0 0,1 0-1,-1 0 1,0 0 0,1 0 0,-1 0-1,0 1 1,0-1 0,1 0-1,-1 0 1,0 1 0,1-1 0,-1 1-1,-2 0 8,0 0 0,0 1 0,1 0 0,-1-1 0,1 1 0,-1 0 0,1 0 0,0 0 0,-4 5-1,3-2 67,0 0 0,1 0 0,-1 1 0,1-1 0,0 1 0,-1 9 0,-7 18 215,5-17-209,0 1 1,2 0-1,0 0 1,-2 27 0,5-29-69,0 7 46,0-1 0,6 34 1,-5-48-89,1-1 0,0 1 0,0 0 0,1-1 1,-1 1-1,1-1 0,1 1 0,-1-1 0,1-1 1,0 1-1,10 10 0,-13-14-36,1-1-1,0 1 1,-1-1 0,1 1-1,0-1 1,0 0 0,0 0-1,0 0 1,0 0 0,0 0-1,0 0 1,0-1 0,1 1 0,-1-1-1,0 1 1,0-1 0,0 0-1,1 0 1,-1 0 0,0 0-1,0 0 1,1 0 0,-1-1-1,0 1 1,0-1 0,3 0 0,-2-1-11,-1 1 1,1-1 0,0 1-1,-1-1 1,0 0 0,1 0-1,-1 0 1,0 0 0,0 0-1,0 0 1,0-1 0,-1 1-1,1-1 1,-1 1 0,1-1-1,-1 0 1,0 1 0,0-1-1,1-3 1,-1-2 31,0 0 0,0 0 0,0-15 0,0-13 47,2 20-38,-1 9-20,-1 0 1,0-1 0,1-7 0,-7-34-75,2 30 82,-1-29 1,4 33 144,0 0 0,-2-1 1,0 1-1,0 0 1,-8-22-1,6 25 157,1 1 0,0 0 0,1-1 1,1 1-1,-1-19 0,1 26-286,1 0 0,1 1 1,-1-1-1,1 0 1,-1 1-1,1-1 0,0 0 1,0 1-1,1-1 0,-1 1 1,1-1-1,-1 1 1,1 0-1,0 0 0,0 0 1,1 0-1,-1 0 0,1 0 1,-1 1-1,6-5 0,-6 6-37,0 0 0,0 0 0,0 0 0,0 1 0,1-1 0,-1 1-1,3-1 1,6-1-20,-4 0-4,5-1-60,0 0-1,1 1 0,-1 0 1,15 0-1,-12 3-717,1 0 0,21 5 0,-3 0-427,27-1-1998,-49-2 2516,1-1-1,14 7 1,-26-9 704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6304,'-33'-17'3232,"16"34"-1856,0-17-832,1 16 352,-1 1-544,-16 49 160,0-16-288,16 17 64,-16 32-160,16-32 160,17-1-192,0 0-736,0-32 352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5728,'-14'-14'1840,"11"13"-1365,3 5-220,0 0-66,1 1 0,0-1 1,0 1-1,0-1 0,0 0 0,1 0 0,0 0 0,3 6 0,-4-7-57,0 0 1,-1 0 0,1 0 0,0 0-1,-1 0 1,0 0 0,0 0 0,0 0-1,0 0 1,-1 5 0,1 4 257,-1 4-45,1-8-196,0 0-1,0 1 1,1-1 0,1 10-1,4-2-2,-4-13-90,-1 0 0,0 0 0,0 0 1,0 1-1,0-1 0,-1 1 0,1-1 0,-1 7 0,0-4 34,0-5-77,0 1 0,0-1 1,0 1-1,0-1 0,0 1 0,0-1 1,0 1-1,1-1 0,0 3 1,-1-4 15,1 1 0,-1-1 0,0 1-1,1 0 1,0-1 0,-1 1 0,1-1 0,-1 1 0,1-1 0,0 0 0,-1 1 0,1-1 0,0 0 0,-1 1 0,1-1 0,0 0 0,0 0 0,-1 1 0,1-1 0,0 0 0,0 0 0,-1 0 0,1 0 0,0 0 0,1 0 0,-1-1-17,0 1-1,0 0 1,1 0-1,-1 0 1,0-1 0,0 1-1,1 0 1,-1-1-1,0 0 1,0 1 0,0-1-1,1 1 1,-1-1 0,0 0-1,0 0 1,0 0-1,0 0 1,-1 0 0,1 0-1,0 0 1,0 0-1,0 0 1,-1 0 0,1 0-1,-1 0 1,1-1 0,-1 1-1,1 0 1,-1 0-1,0-1 1,1 1 0,-1-2-1,1-6 11,0 0-1,-1 0 1,0-16-1,-1 9 38,1-139-214,0 152 132,0 0-1,0 0 0,0 0 1,0 0-1,1 0 1,1-4-1,5 1-58,-3 4 41,1-12-71,-4 12 111,0 0-1,0 0 1,1 0-1,-1 0 0,0 0 1,1 0-1,-1 1 1,1-1-1,0 0 1,-1 1-1,1 0 1,0-1-1,0 1 1,0 0-1,0 0 0,0 0 1,4-1-1,1 0-142,0 1-1,1 0 0,-1 1 0,12 0 0,-18-1 53,1 1-1,0 0 1,0 0-1,-1-1 1,1 1-1,0 0 1,-1-1 0,1 0-1,0 1 1,-1-1-1,1 0 1,-1 0-1,2-1 1,6-3-427,2 0-788,-10 4 1181,1 1-1,-1 0 1,0-1 0,0 1 0,0-1 0,0 1 0,0-1-1,0 0 1,0 1 0,0-1 0,0 0 0,0 0-1,0 0 1,0 0 0,0 0 0,-1 0 0,2-2-1,4-11-2769,-5 14 2757,-1 0 0,1-1 0,0 1 0,0 0 0,0-1 0,0 1 0,-1 0 0,1 0 0,0 0 0,0 0 0,0-1 0,0 1 0,2 1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5728,'-17'-33'2944,"34"33"64,0 0-1184,-1-17-1088,1 17-96,16 0-416,-16-16 0,32 16-128,-15 0-3776,-1 0 1984</inkml:trace>
  <inkml:trace contextRef="#ctx0" brushRef="#br0" timeOffset="1">183 200 6304,'-17'16'2848,"34"1"-800,0 0-1376,-1-17 352,17 0-608,-16-17-1792,33 17 736,-17-17-3520,0 17 2336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51 100 5728,'0'-14'1840,"0"14"-1827,0 0-1,0 0 1,0 0 0,0-1 0,0 1 0,0 0-1,0 0 1,0 0 0,0 0 0,0 0 0,0 0 0,0 0-1,0 0 1,0 0 0,0 0 0,0-1 0,0 1 0,0 0-1,0 0 1,0 0 0,0 0 0,0 0 0,0 0-1,0 0 1,-1 0 0,1 0 0,0 0 0,0-1 0,0 1-1,0 0 1,0 0 0,0 0 0,0 0 0,0 0-1,0 0 1,0 0 0,0 0 0,0 0 0,-1 0 0,1 0-1,0 0 1,0 0 0,0 0 0,0 0 0,0 0-1,0 0 1,0 0 0,0 0 0,0 0 0,-1 0 0,1 0-1,0 0 1,0 0 0,0 0 0,0 0 0,0 0-1,-11 0 623,8 0 837,3 3-379,0 5-771,0-1-1,0 1 1,-1 0 0,-1-1-1,1 1 1,-1-1-1,0 1 1,0-1 0,-5 8-1,3 0-251,0 1-1,1-1 0,0 1 1,2 0-1,0 0 0,1 20 1,0 61 458,3-92 85,-3-4-594,1 0 1,-1-1-1,1 1 1,-1-1-1,1 1 1,0-1-1,-1 1 0,1-1 1,0 1-1,-1-1 1,1 1-1,0-1 1,0 0-1,-1 0 1,1 1-1,0-1 0,1 0 1,-1 0-36,1-1-1,-1 1 1,1-1 0,-1 0 0,1 1-1,-1-1 1,0 0 0,1 0 0,-1 0-1,0 0 1,0 0 0,0 0 0,2-2-1,0-2-33,0 0 0,0 0 0,0 0 0,0-1 0,-1 1 0,0-1 0,0 0 0,-1 1 0,2-11 0,5-14 103,-2 14 87,-5 12-122,1 1 0,-1-1 1,0 1-1,0-1 0,0 0 0,-1 1 0,0-1 0,1-4 0,-1 4-49,0 0-1,1 0 0,-1 0 0,1 0 0,0 0 0,0 0 0,0 0 0,1 0 0,-1 0 0,5-6 0,-6 8-1,1 0 1,0 0-1,-1 0 1,0 0-1,1 0 1,-1 0-1,0 0 1,0 0-1,0 0 1,-1-3-1,1 3-16,0 1-1,0-1 1,0 1-1,0-1 1,0 1-1,0 0 1,0-1-1,0 1 0,1-1 1,0 0-1,-1 1-39,1 0 0,-1 1 0,1-1 0,-1 1 0,1-1 0,0 1 0,-1-1 0,1 1 0,0-1 0,-1 1 0,1 0 0,0-1-1,0 1 1,-1 0 0,1 0 0,0 0 0,0-1 0,-1 1 0,1 0 0,0 0 0,0 0 0,0 0 0,1 1 0,-1-2-63,0 1 1,1 0-1,-1 0 0,0 0 1,1 0-1,-1-1 1,0 1-1,1-1 1,-1 1-1,0-1 1,0 0-1,0 1 0,1-1 1,-1 0-1,0 0 1,0 0-1,0 1 1,0-1-1,0 0 1,-1 0-1,1-1 0,0 1 1,0-1-1,2-3-133,-3 4 232,0 0 0,1 1 0,-1-1-1,0 0 1,1 1 0,-1-1 0,0 0-1,1 1 1,-1-1 0,1 1 0,-1-1-1,1 1 1,-1-1 0,1 1 0,0-1-1,-1 1 1,1 0 0,0-1 0,-1 1-1,1 0 1,1-1 0,3-1-37,9-10-86,-12 10 42,1-1-276,8-8-300,-8 8-1327</inkml:trace>
  <inkml:trace contextRef="#ctx0" brushRef="#br0" timeOffset="1">167 0 6720,'0'0'3040,"0"17"-896,16-1-1248,-16 1-2496,17-17 864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8320,'-16'0'3744,"32"33"-2048,-16-17-1248,-16 34 32,16 0-288,0 16-3296,0-16 1696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1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36 941 6720,'-28'-55'2170,"27"54"-2104,1 0-1,-1 0 0,1 0 0,-1 0 1,1 0-1,-1 0 0,1 0 0,-1-1 0,1 1 1,0 0-1,0 0 0,0-3 0,-1 1 44,1 0-54,-1 0 0,1 0 0,0 0 0,0 0 0,0 0 1,0 0-1,1 0 0,-1 0 0,1 0 0,1-5 0,12 2-12,22-24-411,-22 21 332,-6 2 58,1 1 0,0 0 0,0 1 0,1 0 0,11-4 0,-2 5 33,-11 2 8,0 0-1,0 0 1,0-1-1,8-3 1,-5 0 40,1 1 0,0 1 0,1 0 0,-1 1 0,22-3 0,64 1 502,-25 2-143,32-8-41,99 7 113,-125 5-433,5-1 20,197-3 163,-195-1-213,273-6 125,585 10 55,-604 0-155,-160 1-83,398-5-26,-176-7 55,-259 9-26,142-4 38,3-9 54,-127 5-46,99-3 6,431-29-162,-162-2 40,-324 29 69,152-12 29,8-9-7,-149 14-5,384-31 112,31 4 6,36 2 196,112 7 47,-117 8 84,-445 19-353,333-16 130,3 11 13,-296 11-161,587-20 124,28 7 10,-244 8-128,1591-23 405,-1206 30-1338,69-6-59,-20 5-656,-705 3 1101,346-2-645,306 16-1786,-1008-11 2863,975 22-2498,-76 22-1771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7872,'0'-17'3584,"67"17"-3104,-34 0-192,0 17-256,0-17 256,34 0-160,-17 0-1248,-1 16 608,-15 18-2912,-1-18 1920</inkml:trace>
  <inkml:trace contextRef="#ctx0" brushRef="#br0" timeOffset="1">17 316 9216,'-16'0'4192,"82"0"-3648,-16 0 256,0 0-544,16 0-160,17 0-96,0 0-3680,-17 0 2016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16 5312,'0'-12'1701,"0"10"-1024,-3 2-106,3 0-539,0 0 0,0-1-1,-1 1 1,1 0 0,0 0 0,0 0 0,-1 0-1,1 0 1,0 0 0,0 0 0,-1 0-1,1 0 1,0 0 0,0 0 0,-1 0 0,1 0-1,0 0 1,0 0 0,-1 0 0,1 0-1,0 0 1,0 0 0,0 1 0,-1-1-1,1 0 1,0 0 0,0 0 0,0 0 0,-1 0-1,1 1 1,0-1 0,0 0 0,0 0-1,0 0 1,-1 1 0,1-1 0,0 0 0,0 0-1,0 0 1,0 1 0,0-1 0,0 0-1,0 0 1,0 1 0,0-1 0,-6 14 1690,1-4-1391,-2 0-1,-8 12 1,-6 8-138,8-12-127,0 0-1,-23 24 0,25-31-19,-11 12 111,-2-2 0,-41 32 1,-75 30 834,119-69-992,14-3 58,1-7 100,6-4-146,0 0-1,-1 0 1,1 1 0,-1-1-1,1 0 1,0 1 0,-1-1 0,1 0-1,-1 1 1,1-1 0,0 1-1,0-1 1,-1 0 0,1 1 0,0-1-1,0 1 1,-1-1 0,1 1-1,0-1 1,0 1 0,0-1-1,0 1 1,0-1 0,0 1 0,0-1-1,0 1 1,0-1 0,0 1-1,0-1 1,0 1 0,0-1 0,1 1-1,-1 4 82,0 0 0,0 0 0,1 0-1,0-1 1,0 1 0,0 0 0,1-1 0,3 9 0,0-4 61,1 1 1,10 12 0,-2-3 86,19 31 111,45 47 70,5 13 188,-67-91-404,-8-9-125,25 35 275,-27-35-297,-2-4-22,-1-1 1,1 0-1,7 8 0,-3-1-102,1 1-649,-9-13 683,0 0 0,0 0 0,0 0 0,0 0-1,1 1 1,-1-1 0,0 0 0,0 0 0,0 0 0,1 0 0,-1 0 0,0 1 0,0-1 0,0 0 0,1 0 0,-1 0 0,0 0 0,0 0-1,0 0 1,1 0 0,-1 0 0,0 0 0,0 0 0,1 0 0,-1 0 0,0 0 0,0 0 0,1 0 0,-1 0 0,0 0 0,0 0 0,0 0-1,1 0 1,-1 0 0,0-1 0,0 1 0,0 0 0,1 0 0,-1 0 0,0 0 0,5-12-2614,6-2 789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796 150 5312,'0'-50'2784,"0"48"-2728,0 0 0,0 1 0,0-1 0,-1 0 0,1 1 0,-1-1 0,1 0 1,-1 1-1,0-1 0,0 0 0,1 1 0,-1-1 0,-1-1 0,-4-5 167,2-3 252,4 10-438,-1-1 0,1 1 0,-1 0 0,1-1 0,-1 1 0,0 0 0,0 0 0,1 0 0,-1 0 0,0-1 1,0 1-1,0 0 0,0 0 0,0 1 0,-1-1 0,1 0 0,0 0 0,0 0 0,0 1 0,-3-1 0,-7-5 156,-1 1 0,-1 0 1,1 1-1,-1 0 0,0 1 0,0 1 0,0 0 0,-17-1 1,17 3-67,0 0 0,-1 1 0,1 1 0,0 0 1,0 0-1,0 1 0,0 1 0,1 0 0,-1 1 0,1 1 1,0-1-1,-19 14 0,-24 16 616,1 3 0,-75 69 0,111-88-547,0 1 1,1 0-1,1 1 0,-21 38 1,20-25 0,2 0 0,-18 60 0,8 0 72,22-79-237,1 0-1,0 1 1,2-1 0,1 27-1,1-28-79,0-1 0,1 1 0,0-1 0,1 1 0,0-1 0,1 0 0,1 0 0,8 14 0,-8-18-98,1 0 0,-1 0 0,1-1 0,1 1 0,-1-2 0,1 1 0,1-1 1,0 0-1,0-1 0,19 10 0,-16-10-341,1 0 0,0-1-1,1-1 1,-1 0 0,27 3 0,70-3-3816,-109-4 4254,10 1-838,0-2 0,14-1 0,-20 0 538,1 0 0,0 0 0,0 0-1,7-4 1,-13 6 346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5568,'0'-17'2528,"34"50"-2208,-18-16 608,1-17-576,33 50 192,-17-34-288,-17 18 320,18-1-320,-18 17 32,1-17-192,-34-17 160,17 34-160,-33-33-1216,16 16 576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6720,'-50'0'3040,"-16"66"-2624,16-33 1184,0 17-960,-16 50 0,-1 16-384,17 0 384,1 0-352,15 1-64,18-18-128,-1-16-992,17-16 480,17-34-2016,16 0 1344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50 249 7712,'-27'97'2506,"26"-94"-2365,0 0-1,0 0 0,0 1 0,0-1 0,1 0 0,-1 6 1,1-4-31,0 0 0,0 1 1,-1-1-1,0 0 1,0 0-1,-1 0 0,1 0 1,-1 0-1,-4 7 1,6-10-22,-1 1 0,0-1 1,1 1-1,0-1 0,-1 1 1,1-1-1,0 0 0,1 5 1,-1-3 860,0-5-939,0 0 0,0-1-1,1 1 1,-1 0 0,0-1-1,1 1 1,-1 0 0,1-1-1,0 1 1,0-2 0,8-16 26,-4-20 16,9 8-42,-3-9-78,8-61 1,-17 85 85,-1 11 39,0 0 0,-1 0 0,2-1 0,1-4 0,-2 7 59,1 0 0,-1 0 0,1 0 0,0 0-1,0 0 1,1 1 0,-1-1 0,4-2 0,17-22 1060,-18 18-891,-4 7-233,0 0 0,0 1 0,0-1 0,0 1 0,0-1 0,1 1 0,-1 0-1,0-1 1,1 1 0,-1 0 0,1 0 0,-1 0 0,1 0 0,-1 0 0,1 0 0,0 0-1,0 0 1,-1 1 0,4-1 0,32-17 77,-28 13-702,-1 0 0,1 1 0,0 0 0,18-5 0,-11 7-186,16-4-836,17-16-2476,-42 20 3619,-1 1 0,1 0-1,-1 0 1,1 0 0,10 1 0,-17 0 428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5888,'0'0'2688,"0"-17"-928,17 17-1184,16 0-96,0 0-288,17 0-160,17 0 0,-1 0-2720,0 0 1472</inkml:trace>
  <inkml:trace contextRef="#ctx0" brushRef="#br0" timeOffset="1">615 565 10144,'-17'83'4576,"0"-17"-3968,17-49 32,-16 16-480,-1 0-160,1-16 0,16 16-1984,-17 0 1088,17-16-3936,0-1 2688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100 266 8800,'-14'56'2842,"9"-26"-1722,-9 53-570,0-36-102,7-14-228,5-22-116,0 0 1,-6 14-1,5-18-57,0 0-1,0 0 1,1 1 0,0-1-1,1 0 1,0 1 0,-1 8-1,0-3 47,-3-8 6,-2-1-3,4 4-16,4-24-32,1-9-112,9 0 27,-9-6 31,-2 23 9,0 0 0,1 0-1,2-15 1,3 9 233,0-1-1,1 1 0,0 0 1,1 0-1,12-14 0,-10 14 102,-9 12-353,1 0 0,0 0 0,0 0 0,0 0 0,0 0 0,0 0 0,0 1 0,0-1 0,1 1 0,-1 0 0,4-2 0,-3 2-252,0-1 1,-1 1-1,1-1 1,0 0 0,4-4-1,-5 5-36,-1-1 0,0 1 0,0 0 0,1-1 0,-1 1 0,0 0 0,1 0 0,0 0 0,-1 0 0,1 0 0,-1 1 0,1-1 0,0 0 0,0 1 0,-1-1 0,1 1 0,0 0 0,0 0 0,2-1 0,12 1-2666</inkml:trace>
  <inkml:trace contextRef="#ctx0" brushRef="#br0" timeOffset="1">117 17 8544,'0'-16'3872,"0"32"-3360,16 1-352,1-17-416,0 17 160,16-1-4480,-17-16 2528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6816,'-16'16'3072,"16"34"-2656,16-17-224,-16 0-192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6144,'0'-16'2784,"0"32"-2432,17-16 1664,-17 17-1184,16 16 1408,18 17-1248,-18 33 1439,1 0-1375,-17 50-96,0-1-576,-33 18-1248,16-34 448,-33 0-1472,17-16 1057,-50-17-3265,17-17 2272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7712,'-17'0'3968,"34"0"-1600,0 0-768,-1 0-928,1 0-1,16 0-383,0-17-128,0 17-96,1 0-1183,-1-16 607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7552,'-34'0'3424,"34"17"-2976,0-1 2336,17-16-1696,0 17-640,16-17-64,-17 0-224,18-17-2784,15 17 1440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84 6976,'0'-1'274,"0"0"0,0-1-1,0 1 1,-1 0 0,1-1 0,0 1 0,-1 0 0,1 0 0,0-1-1,-1 1 1,1 0 0,-1 0 0,0 0 0,1-1 0,-1 1 0,0 0-1,0 0 1,0 0 0,0 0 0,0 0 0,0 0 0,-1 0 0,0-1-488,-8-8 470,10 10-253,0 0-1,-1-1 1,1 1 0,-1 0-1,1-1 1,-1 1 0,1 0 0,-1-1-1,1 1 1,-1 0 0,1 0-1,-1 0 1,1 0 0,-1-1-1,1 1 1,-1 0 0,1 0-1,-1 0 1,1 0 0,-2 0 0,-3 0-49,-34-14-152,21 5 145,-35-5 112,44 12-53,-1 1 0,1 0 1,-1 1-1,-12 1 0,-1 0 261,18-1-165,0 0-1,0 1 0,0 0 1,0 0-1,0 1 0,1-1 0,-1 1 1,0 0-1,1 0 0,-1 1 1,1-1-1,0 1 0,0 0 1,0 0-1,-5 6 0,4-5 12,1 1-1,-1 0 1,1 0-1,0 1 1,1-1-1,0 1 1,-1 0-1,2 0 0,-1 0 1,1 1-1,-3 9 1,-13 104 527,8-88-486,4 11 47,-6 22 334,9-53-431,1-4-21,0 0-1,0 1 1,1 0 0,0 14 0,1-22-58,0 0 0,0 0 1,0-1-1,0 1 0,1 0 1,-1-1-1,0 1 0,1 0 1,-1-1-1,0 1 0,1-1 1,-1 1-1,1 0 0,-1-1 1,1 1-1,-1-1 1,1 1-1,-1-1 0,1 0 1,0 1-1,-1-1 0,1 1 1,0-1-1,-1 0 0,1 0 1,0 1-1,-1-1 0,1 0 1,0 0-1,-1 0 0,1 0 1,0 0-1,1 0 0,33 0 224,-19-1-207,15 2-363,-19 0-364,1 0-1,-1-2 0,0 1 0,18-4 1,23-10-3043,-35 5 1045,8 7 918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6144,'-14'-14'1978,"14"13"-1929,-1 1 0,1 0-1,-1-1 1,0 1 0,1 0-1,-1-1 1,1 1 0,-1 0-1,0-1 1,1 1 0,-1 0-1,0 0 1,0 0 0,1 0-1,-1 0 1,0 0 0,1 0-1,-1 0 1,0 0 0,0 0-1,1 0 1,-1 0 0,0 1-1,-2-1 240,-7 2 1162,8 2 646,3-4-2031,-1 1-1,0-1 0,1 0 0,-1 1 1,1-1-1,-1 1 0,1-1 0,-1 0 1,1 1-1,-1-1 0,1 0 1,-1 0-1,1 1 0,-1-1 0,1 0 1,-1 0-1,1 0 0,-1 0 0,1 0 1,0 0-1,0 0 0,21-8 816,-3 5-584,-1 2-1,1 0 1,27 2-1,-4 0-69,154-1-231,-188 0-80,-1 1 0,0 0 0,0 0 0,0 0 0,0 1 0,10 4 0,-10-4-24,-4-1-74,0 0 1,1-1-1,-1 1 0,0-1 1,1 0-1,5 0 0,-8 0 11,-1 0 138,0 0 0,-1 0 0,1 0 0,0 0-1,-1 0 1,1 0 0,0 0 0,-1 0 0,1 0-1,0 1 1,-1-1 0,1 0 0,0 0 0,0 0 0,-1 1-1,1-1 1,0 0 0,0 0 0,-1 0 0,1 1-1,0-1 1,0 0 0,0 1 0,-1-1 0,1 0 0,0 1-1,0 0-16,-1-1-1,1 1 0,-1 0 1,0 0-1,1-1 0,-1 1 1,0-1-1,1 1 0,-1 0 1,0-1-1,0 1 0,0 0 1,-21 4-627,10 6 204,10-10 412,-1 0 0,1 0 0,-1-1 0,0 1 1,0-1-1,1 1 0,-1-1 0,-5-1 0,6 1 38,-1 0 0,1 0 0,-1 0 0,0 0-1,1 0 1,-1 1 0,1-1 0,-1 1 0,0 0-1,1 0 1,0-1 0,-1 2 0,1-1-1,0 0 1,-1 0 0,1 1 0,-4 3 0,-11 8-19,15-11 55,-1 0 0,0 0 1,0 0-1,1 0 0,-1 0 0,1 0 0,0 1 1,0-1-1,-1 1 0,2-1 0,-1 1 0,0 0 0,0 0 1,1 0-1,0 0 0,-2 5 0,-1 5 216,1 0-1,-2 27 0,2-14 9,-4 19 388,0 56 0,7-59-464,-3 80 107,-8-56-86,6-16-47,-6-14 26,7-16-78,3-13-25,-1-1-1,1 1 1,-4 8 0,4-13-41,0-1 0,0 1 1,0 0-1,0 0 1,0 0-1,0-1 0,-1 1 1,1-1-1,-1 1 0,1-1 1,-1 1-1,0-1 0,1 0 1,-4 2-1,-9 3 75,10-3-70,-1 1-155,-3-11-110,8 7 238,-5-3-250,3 3 233,0-1 0,0 1 0,0-1 0,0 1 0,0-1 0,1 0-1,-1 1 1,0-1 0,1 0 0,-1 0 0,0 0 0,1 0 0,-1-1 0,-1-1 0,3 3 42,-1-1 0,1 1 1,-1-1-1,1 0 0,0 1 1,-1-1-1,1 1 0,0-1 1,0 1-1,-1-1 1,1 0-1,0 1 0,0-1 1,0 0-1,0 1 0,0-1 1,0 0-1,0 1 1,0-1-1,0 1 0,0-1 1,0 0-1,0 1 0,1-1 1,-1 0-1,0 0 32,0-1 525,3 2 0,1 0-383,-1 1 0,1 0 0,-1 1 0,1-1 0,-1 0 0,1 1 0,-1 0-1,0 0 1,5 4 0,14 6 22,-12-9-241,-2 1-153,1-1 0,0-1 0,0 1 0,0-2-1,0 1 1,11-1 0,-18 0-32,-1-1-1,1 0 1,0-1-1,-1 1 1,1 0-1,0 0 1,0-1-1,-1 1 1,1-1-1,-1 0 1,1 1-1,0-1 1,-1 0-1,1 0 1,-1 0-1,3-2 1,5-3-866,18-8-3685,-7 11 1498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8800,'-33'-34'4000,"49"51"-65,1-17-2207,16 17-1024,0-17-320,1 0-256,-18 0-480,17 16 224,1-16-4191,-1 0 2367,-17 17-5280,1-1 4096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9312,'-33'17'4192,"66"-17"-3616,-16 16 1152,-1-16-1057,18 17 1,-1-17-416,0 0-1919,17 0 895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5472,'0'0'7098,"3"0"-5290,2-1-1294,-2 1-295,0 0 0,0 0 0,0 0 0,1 1 1,-1-1-1,0 1 0,3 0 0,4 3-37,1-1 0,-1-1 0,0 0 1,1-1-1,20 1 0,21-1-16,-8 0-203,57-6-1,-78 2-250,17-2-368,-31 6 382,0-1 0,15 5 1,-15-3-515,0-1 1,17 1-1,-22-2 261,0 1 0,0-1 0,0 1 0,0-1 0,0 1 0,0 0 0,0 1 0,0-1 0,0 1 0,6 3 0,-9-4 271,1-1 0,-1 1 0,1-1 0,-1 0 1,1 1-1,-1-1 0,1 0 0,-1 0 0,2 0 0,-2 0 255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6048,'-17'0'2752,"-16"33"-2400,16-33 1856,17 33-1280,-33 17 992,16 0-1152,-16 33-96,17-17-448,-1-16-128,0 0-64,17 0-1184,0-17 640,0-17-2592,0 18 1728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 6720,'-28'-14'2170,"76"11"2145,264 3-2715,-311 0-1593,-1 0 0,1 0-1,-1-1 1,1 1 0,-1 0 0,1 0 0,-1 0 0,1 0-1,0 0 1,-1 0 0,1 0 0,-1 1 0,1-1 0,-1 0-1,1 0 1,-1 0 0,1 0 0,-1 1 0,1-1 0,-1 0 0,1 1-1,-1-1 1,1 0 0,-1 1 0,0-1 0,1 0 0,-1 1-1,0-1 1,1 1 0,-1-1 0,0 1 0,1-1 0,-1 1-1,0-1 1,0 1 0,0-1 0,1 1 0,-1-1 0,0 1 0,0-1-1,0 1 1,0-1 0,0 1 0,0-1 0,0 2 0,0 1 403,0-1-90,0 0-270,-1 0-1,1 0 1,-1-1 0,1 1-1,-1 0 1,1 0 0,-1-1-1,0 1 1,0-1 0,-2 4-1,-2 4 77,0 1 52,0-1-173,0 0-1,1 1 0,0-1 0,1 1 0,-4 19 0,3-1-66,2-6 34,-12 44 0,-4 1 62,-30 93 66,41-146-76,-1 1 0,-18 25 0,17-26 58,-5 2 265,14-15-314,-1-1-1,1 1 1,-1-1 0,0 0-1,1 1 1,-1-1 0,0 0-1,0 1 1,1-1-1,-1 0 1,0 0 0,0 0-1,1 0 1,-1 1 0,0-1-1,0 0 1,1 0 0,-1-1-1,0 1 1,0 0-1,-1 0 1,-3-1 118,3 1-122,0 0 0,0 0 0,0 0 0,0 0-1,1-1 1,-1 1 0,0-1 0,0 1 0,0-1-1,0 0 1,0 1 0,1-1 0,-1 0 0,-1-1-1,-1-2 47,0 0-1,0 0 1,1-1-1,-5-6 0,-6-8 82,-4-4-64,-28-37 56,28 32-41,-27-58 0,25 28-22,15 42-108,-5-28 1,6 21-98,1 14 92,3 8-113,-1-1 0,0 0 0,1 1 0,-1-1 0,1 0 0,0 1 0,-1-1 0,1 0 0,0 1 0,0-1 0,0 0 0,0 0 0,1 1 0,-1-1 0,0 0 0,1 1 0,-1-1 0,1 0 1,-1 1-1,1-1 0,0 1 0,0-1 0,0 1 0,2-3 0,-2 1-384,1 0 0,0 0 1,0 0-1,0 1 0,1-1 1,-1 1-1,1-1 0,-1 1 1,1 0-1,0 0 0,0 0 0,5-2 1,-4 3-36,0 1 0,1-1 0,-1 1 0,9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7136,'0'0'2309,"3"-3"-1413,-2 2-795,0 0 1,1-1-1,-1 1 0,0 0 1,1 0-1,-1 0 0,1 0 1,-1 1-1,1-1 0,0 0 1,-1 1-1,1-1 0,0 1 1,-1-1-1,1 1 0,0 0 1,2-1-1,3 1 103,0 0 0,-1-1 0,1 0 0,0 0 0,8-4 0,-8 3-133,0 0-1,0 1 1,1 0 0,-1 0-1,11 0 1,159 1 302,-170 0-356,0 0 0,0 1-1,0 0 1,0 1-1,0 0 1,10 3 0,-10-2-6,-4-3 6,0 1-1,1 0 0,-1-1 1,0 1-1,0-1 0,0 0 1,4 0-1,-3-1 72,2 4 392,1 7-113,-7-10-353,0 0-1,0 0 1,0 0-1,0 1 1,0-1-1,0 0 1,0 0-1,0 0 1,0 1-1,0-1 0,0 0 1,0 0-1,0 0 1,0 1-1,-1-1 1,1 0-1,0 0 1,0 0-1,0 0 1,0 1-1,0-1 0,-1 0 1,1 0-1,0 0 1,0 0-1,0 0 1,-1 0-1,1 0 1,0 0-1,0 1 1,0-1-1,-1 0 0,1 0 1,0 0-1,0 0 1,0 0-1,-1 0 1,1 0-1,0 0 1,0 0-1,0 0 0,-1 0 1,1-1-1,0 1 1,0 0-1,0 0 1,-1 0-1,-5 3 430,-5 11 85,10-12-480,-1 1 0,1-1 1,-1 1-1,0-1 0,0 0 0,0 0 1,-2 3-1,2-4-37,0 1 0,1 0 0,-1 0 0,0 0 1,1 0-1,-3 4 0,-7 39 37,-14 7-107,17-30 45,1 1-1,-5 25 1,7-23 18,-1 0-1,-11 26 1,-30 48 76,44-92-54,1 0-1,-1-1 1,0 0-1,0 1 1,-1-1-1,0 0 1,0-1-1,0 1 1,-1-1-1,0 0 1,0 0-1,0 0 1,-9 5-1,11-8 12,0 0 0,1 0 0,-1 0 0,-1-1 0,1 1 0,0-1 0,0 0 0,0 0 0,-1 0 0,1 0 0,0 0 0,-1-1 0,1 0 0,-1 0 0,1 0 0,-5 0 0,-2 0 86,7 0-93,1 0 0,0 0 0,-1-1-1,1 1 1,0 0 0,-1-1 0,1 0-1,0 1 1,0-1 0,0 0 0,0 0-1,-1 0 1,1 0 0,1-1 0,-1 1-1,0-1 1,0 1 0,0-1 0,-1-1-1,0-2-1,-1 0-1,1 0 0,1 0 0,-1-1 1,-2-7-1,2 7 9,-29-92 170,31 97-204,-4-16-179,1-1 1,1 1-1,1 0 1,0-1-1,1 1 1,2-20-1,-1 23-86,-1 8-7,1 1 0,1 0 0,-1 0 0,1-1 0,0 1 0,0 0 0,0 0 0,1 0 0,0 0 0,3-7 0,1-2-2450,-5 14 2587,0-1 0,-1 1 0,1 0 0,0-1 0,0 1 0,0 0 0,0 0 0,0-1 0,-1 1 0,1 0 1,0 0-1,0 0 0,2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34 133 8064,'-28'0'2592,"23"0"-1568,8 0-336,1 0-346,0 0 1,0 0-1,0 0 1,0-1-1,0 0 1,-1 0 0,8-2-1,17-5 246,7 5 281,66 2 1,15 0-178,8-12-582,29-2-108,-10 10 4,-21-6 42,-70 7 5,0 1 19,54-10 0,-28 0-30,10-4-15,-69 14-172,-1-1-654,-17 4 779,-1 0 0,0 0-1,0 0 1,0 0 0,1-1 0,-1 1 0,0 0-1,0 0 1,0 0 0,0 0 0,0-1-1,1 1 1,-1 0 0,0 0 0,0 0 0,0-1-1,0 1 1,0 0 0,0 0 0,0-1-1,0 1 1,0 0 0,0 0 0,0-1 0,0 1-1,0 0 1,0 0 0,0 0 0,0-1 0,0 1-1,0 0 1,0 0 0,0-1 0,0 1-1,0 0 1,0 0 0,0 0 0,-1-1 0,1 1-1,0 0 1,0 0 0,0 0 0,0-1-1,0 1 1,-1 0 0,1 0 0,0 0 0,0 0-1,0 0 1,-1 0 0,1-1 0,-1 1-1,0 0-450,-1-1 0,1 0 0,-1 1 0,0 0-1,1-1 1,-1 1 0,1 0 0,-1 0 0,0 0-1,1 0 1,-1 0 0,0 1 0,1-1 0,-1 0-1,0 1 1,-2 0 0,-13 13-2238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5568,'-27'0'1786,"26"0"-1758,1 0-1,0 0 1,-1 0-1,1 0 1,0 0-1,-1 0 1,1 0-1,0 0 1,-1 0-1,1 0 1,0 0-1,-1 0 1,1 0-1,0 1 1,-1-1-1,1 0 1,0 0-1,-1 0 1,1 0-1,0 1 1,0-1-1,-1 0 1,1 0-1,0 0 1,-1 1-1,0 0 59,0 0 1,0 1-1,0-1 0,0 1 1,0-1-1,0 1 1,0-1-1,0 1 0,1-1 1,-2 4-1,0 26 1577,1-25-1456,0 1-1,0 0 0,0-1 1,-3 8-1,-2 12 261,3-4 141,2-1-1,1 41 1,1-20-234,-1 107 1061,0-141-1325,0-7-88,1 1 1,-1 0-1,0-1 0,-1 1 0,1 0 1,0-1-1,0 1 0,-2 3 0,2-5-1,0 1 1,-1 0-1,1-1 0,-1 1 0,0-1 0,1 1 0,-1-1 0,1 1 0,-1-1 0,0 0 0,1 1 0,-1-1 0,0 0 1,1 1-1,-1-1 0,0 0 0,0 0 0,1 0 0,-1 1 0,0-1 0,0 0 0,1 0 0,-1 0 0,0 0 0,0-1 0,0 2-17,0-1 0,1 0 0,-1 0 0,1 0 0,-1 0 0,1-1 0,-1 1 0,1 0 0,-1 0-1,0 0 1,1 0 0,-1 0 0,1-1 0,-1 1 0,1 0 0,-1-1 0,1 1 0,-1 0-1,1-1 1,0 1 0,-1 0 0,1-1 0,-1 1 0,1-1 0,0 1 0,-1-1 0,1 1-1,0-1 1,0 1 0,-1-1 0,1 1 0,0-1 0,0 1 0,0-1 0,0 1 0,0-1 0,0 0-1,0 1 1,0-1 0,0 1 0,0-1 0,0 1 0,0-1 0,0 0 0,0 1 0,0-1-1,0 1 1,1-1 0,1-4-12,-1 0 1,1 1-1,0-1 0,1 1 0,3-7 0,16-30-404,-16 29 160,0-1 0,13-18 1,9-2-112,-20 22 238,0 0 0,13-11 1,-19 20 148,0 0 0,1 0 0,-1 0 1,1 0-1,0 0 0,0 1 0,0-1 0,-1 1 1,1-1-1,1 1 0,-1 0 0,0 0 1,0 1-1,6-2 0,-3 2-332,27 2-29,-22 2 554,-11-4-208,0 0 1,0 0 0,0 1-1,0-1 1,0 0-1,0 0 1,1 1-1,-1-1 1,0 0-1,0 0 1,0 1 0,0-1-1,0 0 1,0 0-1,0 1 1,0-1-1,0 0 1,-1 0-1,1 1 1,0-1 0,0 0-1,0 0 1,0 1-1,0-1 1,0 0-1,0 0 1,-1 1-1,1-1 1,0 0 0,0 0-1,0 0 1,0 1-1,-1-1 1,1 0-1,0 0 1,-1 0 0,-10 6 246,4 5-201,7-9-70,0-1-1,-1 0 1,1 0 0,-1 0 0,1 0 0,-1 0 0,0 0 0,1 0 0,-1 0 0,0 0-1,0 0 1,0-1 0,0 1 0,0 0 0,-1 0 0,-9 5-113,9-6 98,-1 2 0,1-1 1,-1 0-1,1 0 1,0 1-1,0-1 0,0 1 1,-2 2-1,2-3 19,1 1 0,-1-1 0,1 1-1,-1-1 1,0 1 0,0-1 0,0 0 0,1 0-1,-4 1 1,1-1-8,0-1 0,0 1 0,0-1-1,-7 0 1,11 0 19,-1 0-19,-1 0 0,1 0 1,0 0-1,0 0 0,0 0 0,0 1 0,0-1 0,0 0 0,0 0 0,0 1 0,0-1 1,-1 1-1,0 0 0,2-1 12,0 1 1,-1-1-1,1 1 0,0-1 1,-1 1-1,1-1 1,0 1-1,0-1 1,0 1-1,0-1 0,-1 1 1,1-1-1,0 1 1,0-1-1,0 1 1,0 0-1,0-1 0,0 1 1,3 5 171,8 8 177,-8-10-109,-1 0 1,1 0 0,0 0 0,0 0 0,0 0 0,6 4 0,-5-5-78,-1 1 0,1 0 0,-1 0 0,0 0 1,0 0-1,4 7 0,1 5 176,-3-5-90,0 0-1,13 17 0,-7-14-118,-9-12-88,1 1-1,-1 0 1,0 0 0,0 0 0,0 1 0,0-1 0,0 0 0,-1 1 0,1-1 0,0 5 0,26 50 55,-28-57-186,1-1 0,-1 1 0,0 0 0,1-1 0,-1 1 0,0 0 0,1-1 0,-1 1 0,0 0 0,0 0 0,1-1 0,-1 1 0,0 0 0,0 0 0,0-1 0,0 1-1,0 0 1,0 0 0,0-1 0,0 1 0,-1 1 0,0-11-5385,1 7 3380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8224,'0'0'2645,"3"3"-1605,9 17-76,-10-16-733,0 0-1,1 0 1,-1 0 0,7 7-1,10 7 397,-12-12-514,0 0 0,-1 0 1,0 0-1,0 1 1,7 11-1,-8-7 71,-4-8-153,0-1 1,0 0 0,0 1-1,1-1 1,-1 0 0,3 3-1,-1-2 60,0-3-1168,-2 0 961,1 0 1,-1-1 0,1 1-1,0 0 1,-1-1 0,1 1 0,-1-1-1,0 0 1,1 1 0,-1-1 0,1 0-1,0-1 1,14-7-552,25-7-1146,-5-1 576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8064,'-14'0'3648,"28"13"-1184,0-13-1664,13 0 288,1 0-641,13 0-191,-13 0-160,13 0-927,-13 0 447,0 0-2528,-1-13 1632,-13 26-4160,0-13 3040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18 5728,'-17'-17'2592,"-32"50"-2240,15 0 1120,18 1-864,-34 65 1376,-33 1-1120,0 66 768,17-17-928,-17 67 191,16 0-543,51 16-320,32-16-64,51-17-1695,-1-49 959,83-18-3296,1-49 2272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5984,'14'-28'1920,"-13"27"-1883,-1 0 0,1 1 1,-1-1-1,0 0 0,1 0 1,0 1-1,-1-1 0,1 1 1,-1-1-1,1 0 0,0 1 1,0-1-1,-1 1 0,1 0 1,0-1-1,0 1 0,-1 0 1,1-1-1,1 1 0,7-5 90,-5 2-7,0 0 0,0 1 0,1 0 0,-1 0 0,1 0 0,-1 0 0,1 1 1,0 0-1,0 0 0,0 0 0,-1 0 0,1 1 0,0 0 0,0 0 0,8 1 0,2 3 202,0 0-1,-1 1 1,0 1-1,0 0 1,0 1-1,-1 0 1,0 2-1,0-1 1,-1 1-1,0 1 1,-1 0 0,0 1-1,12 15 1,30 52 1203,-34-48-1019,-1-3-122,39 67 592,-41-57-665,-2 0 0,-1 0-1,-2 1 1,9 54-1,11 154 303,-30-238-600,2 30 66,0 1 0,-5 51 0,-3-50 3,-3 0 0,-17 54 0,9-42-138,-2 0 1,-3-1 0,-1-2-1,-3 0 1,-2-1 0,-1-2-1,-48 58 1,-57 56-2314,104-129 769,-1 0 1,-57 43-1,1-19-874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449 167 3232,'14'14'1035,"-14"-14"-1026,0 0 1,0 0 0,0 0 0,0 0 0,0 1-1,1-1 1,-1 0 0,0 0 0,0 0 0,0 0-1,1 0 1,-1 0 0,0 1 0,0-1 0,0 0-1,1 0 1,-1 0 0,0 0 0,0 0-1,0 0 1,1 0 0,-1 0 0,0 0 0,0 0-1,1 0 1,-1 0 0,0 0 0,0 0 0,0 0-1,1-1 1,-1 1 0,0 0 0,0 0 0,0 0-1,1 0 1,-1 0 0,0 0 0,0 0 0,0-1-1,0 1 1,1 0 0,-1 0 0,22-11 475,-21 10-235,1 0-1,-1 1 1,0-1 0,1 1-1,-1-1 1,1 1 0,-1-1-1,1 1 1,-1 0 0,1 0-1,-1 0 1,1 0-1,-1 0 1,1 0 0,1 1-1,-2-1-213,-1 0 0,1 0 1,-1 0-1,0 1 0,1-1 0,-1 0 0,1 0 0,-1 0 0,1 0 0,-1 0 0,0 0 0,1 0 0,-1-1 0,1 1 0,-1 0 0,0 0 0,1 0 1,-1 0-1,1 0 0,-1-1 0,0 1 0,1 0 0,-1 0 0,1-1 0,4-10 865,-1 9-655,4-4 106,-8 3-264,1 1 0,-1-1 1,1 0-1,-1 1 1,0-1-1,0-3 0,0 6-88,0-1 15,0 1 0,1 0 0,-1-1-1,0 1 1,0 0 0,0-1 0,0 1-1,0-1 1,0 1 0,-1 0 0,1-1 0,0 1-1,0 0 1,0 0 0,0-1 0,0 1-1,0 0 1,-1-1 0,1 1 0,0 0-1,0-1 1,0 1 0,-1 0 0,1 0 0,0-1-1,-15-14 246,-22-16 0,31 27-252,0-1 0,-1 1 1,1 0-1,-1 1 1,0 0-1,-1 0 1,-7-2-1,-17-2-2,20 5-28,1-1 1,-14-5-1,16 5 40,-1 0 0,1 0-1,-1 0 1,0 2 0,0-1-1,1 1 1,-1 0 0,-17 2 0,12-1-34,11 0-34,1 0-1,-1 0 1,0 0 0,1 1-1,-1-1 1,0 1-1,-4 2 1,7-3 34,0 1 0,0-1 0,0 1 0,0 0 0,0 0 0,0-1-1,0 1 1,0 0 0,0 0 0,1 0 0,-1 0 0,0 0 0,1 0 0,-1 0 0,0 0 0,1 0 0,0 0 0,-1 1 0,1-1-1,0 0 1,-1 0 0,1 0 0,0 0 0,0 1 0,0-1 0,0 2 0,0 4-39,-1-6 51,1 0 1,0 1-1,0-1 1,0 1 0,0-1-1,0 0 1,0 1-1,0-1 1,1 1-1,-1-1 1,0 0-1,1 1 1,-1-1-1,1 0 1,0 1 0,-1-1-1,3 2 1,22 17-189,-3 7-662,8-5 204,-21-15 482,0 1 1,-1-1 0,0 1-1,9 12 1,-13-15 129,-1 0-1,1 1 1,-1-1-1,0 1 1,0 0-1,-1 0 1,0 0-1,0 0 1,1 7-1,3 39-94,-3-35 96,-1-5 3,-1 0 0,1 14 0,-7 25-22,2-22 64,-1 13 69,-11 88 81,6-71-242,-18 92-61,-1-54 459,6-14 124,-6-14 548,16-33-548,7-20-74,0 0 1,-9 15-1,12-26-289,-1 0 0,0-1 0,0 0 0,0 0 1,0 0-1,-1 0 0,1 0 0,-1-1 0,0 0 0,0 0 0,-7 4 0,10-6-55,0 0 0,-1 0-1,1 0 1,0 0-1,-1 0 1,1 0 0,-1-1-1,1 1 1,-1-1 0,1 1-1,-1-1 1,1 0-1,-1 1 1,0-1 0,1 0-1,-1 0 1,1 0 0,-1 0-1,0 0 1,1 0-1,-1-1 1,1 1 0,-1-1-1,1 1 1,-1-1 0,-1 0-1,-5-2 70,6 2-66,-1 0-1,1 0 1,0 0 0,-1 0-1,1 0 1,0-1 0,0 1 0,0-1-1,0 0 1,0 1 0,0-1-1,1 0 1,-1 0 0,1 0-1,-3-3 1,0-4-2,0 0 1,1 0-1,-4-14 0,-10-47-5,12 53 33,1-1-1,1 0 1,-1-26-1,4 30 39,2 0 0,0 0 0,0 0 0,8-24 0,-8 33-42,-1-3 36,2 0 0,-1 1 0,1-1 0,0 1 0,0 0 1,1 0-1,0 0 0,0 0 0,1 1 0,0-1 1,9-8-1,-10 11-20,7-8 103,0 1 0,1 1 0,0 0 0,1 1 0,26-15 0,-8 10-149,1 2 0,0 1 0,0 1 0,49-7 0,-64 15-73,-10 1-73,0 0 0,0 0 0,7-2 1,-6 0-292,0-1 0,0 0 1,7-5-1,-3 2-940,23-11 0,-26 15 531,26-13-2669,-28 11 2762,0 0-1,-1 0 0,10-10 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50 7040,'-33'-49'3200,"-17"98"-2752,17-15 1632,16 15-1216,-16 18 1120,-17-1-1121,0 34 33,34-34-544,-18 17-288,34 0-64,-16 0-224,32-16 128,1-18-2367,16-15 1375,-16-18-3360,16-16 2496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6560,'0'42'2949,"0"82"160,0-122-3064,0 0 0,0 0 0,0-1 0,1 1 0,-1 0 0,0 0 1,1-1-1,0 1 0,-1 0 0,1-1 0,0 1 0,0-1 0,0 1 0,0-1 0,0 0 0,0 1 0,2 1 0,0 0 280,-3-169 134,0 164-453,0 0 0,1 0 0,-1 1 0,0-1-1,1 0 1,-1 0 0,1 1 0,-1-1 0,1 1 0,0-1 0,0 0 0,0 1 0,1-2 0,3-6 55,-2 4 4,-3 5-48,0-1-1,0 0 1,1 0 0,-1 1-1,0-1 1,1 1-1,-1-1 1,1 0-1,-1 1 1,0-1 0,1 1-1,0-1 1,-1 1-1,1-1 1,-1 1-1,1-1 1,-1 1 0,1 0-1,0-1 1,-1 1-1,2 0 1,3-3 12,15-8 3,10 5-395,6-5-1258,-15 8 976,-10 1-586,0 0 0,0-1 1,18-6-1,18-8-1329</inkml:trace>
  <inkml:trace contextRef="#ctx0" brushRef="#br0" timeOffset="1">216 100 9152,'0'-33'4672,"17"17"-2944,0 16-1056,-1-17-353,17 0-223,17 17-1151,0-16 575,0 32-4672,0-16 2848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8960,'17'0'4608,"-1"0"-2112,17 0-1857,1 0-415,-18 0-640,17 0 193,1 0-4545,-1-17 2592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6048,'-14'0'1952,"11"1"-1448,1 6-235,-2 3 159,2 0 1,-1 0-1,1 0 1,1 0-1,-1 18 1,2-15 167,1-3-207,-2 0 1,1 0 0,-3 13-1,-1-3-53,1-10-128,1 0 0,0 1 0,-1 18 0,3-4 96,0 25-51,0-47-247,0 0 0,0 0 0,1-1 0,-1 1 0,1-1 0,0 1 0,0 0 0,0-1-1,0 1 1,0-1 0,1 0 0,-1 1 0,3 2 0,-1-2 298,-6-3-101,3 0-201,-1 0 0,1 0 0,-1 0 0,1 0 0,-1 0-1,1 0 1,-1 0 0,1 0 0,-1-1 0,1 1 0,-1 0 0,1 0 0,-1 0 0,1-1 0,-1 1 0,1 0 0,0 0 0,-1-1 0,1 1 0,-1 0-1,1-1 1,0 1 0,-1 0 0,1-1 0,0 1 0,0-1 0,-1 1 0,1-1 0,-2-15 2,3 12-4,-1 0 0,0 1-1,-1-1 1,1 0 0,-1 1 0,0-5 0,-27-69 58,27 73-12,0 1 0,0 0 0,1 0 1,-1-1-1,1 1 0,0 0 0,0-1 0,0 1 0,0 0 0,0 0 0,1-1 0,0 1 0,1-4 0,14 1 413,5-1-212,-8 2-307,-1 0 0,1 2 0,0-1 0,26-2 0,-37 6-95,0 0 0,-1 0 1,1 0-1,0-1 0,0 1 1,0 0-1,-1-1 0,1 0 0,0 1 1,-1-1-1,1 0 0,-1 1 1,3-3-1,9-3-1871,-9 5 1586,1 0 1,-1 1 0,1-1-1,7 1 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7136,'-17'-17'3232,"17"34"-2816,17-17 1408,-17 17-1088,17-1 128,16 1-416,0-1-384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34 100 7296,'-33'0'3328,"33"17"-2912,0-1 1280,0 1-1024,0 16 288,0 0-576,0 0-448,16 1 32</inkml:trace>
  <inkml:trace contextRef="#ctx0" brushRef="#br0" timeOffset="1">416 0 7968,'16'17'3616,"18"16"-3136,-34 17 2048,16-17-1472,17 50 1823,-16-16-1631,0 32 576,-1-16-1088,-16 0-192,0-16-352,-16-1-64,16 0-64,-50-16-3648,-17 0 1952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1096 34 5568,'-33'-33'2528,"0"49"-2208,16 1 1088,-16-1-832,-33 18 480,-17 15-608,-50 18-64,17 16-224,-17 0-96,17 0-32,-1-17-608,18-16 320,32-17-2368,17 1 1472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6816,'0'1'107,"0"-1"0,0 1 0,0 0 0,0-1 0,0 1 0,0-1 0,0 1 0,0-1 0,0 1 0,0-1 0,0 1 0,0-1 0,1 1 0,-1-1 0,0 1 0,0-1 0,1 1-1,-1-1 1,0 1 0,1-1 0,-1 0 0,0 1 0,1-1 0,-1 0 0,1 1 0,14 0 1525,-8-1-1059,-6 0-535,-1 0 0,1 0-1,-1 0 1,1 0 0,-1 0-1,0 0 1,1 0 0,-1 0-1,1 0 1,-1 0 0,1 0-1,-1 0 1,0 0 0,1 0-1,-1 1 1,1-1 0,-1 0-1,0 0 1,1 0 0,-1 1-1,1-1 1,-1 0 0,0 0-1,1 1 1,-1-1 0,0 0-1,0 1 1,1-1 0,-1 0-1,0 1 1,1 0 0,3 5 516,21 10 310,-19-10-728,-4-5-84,0 1 1,-1-1-1,1 1 0,0-1 1,-1 1-1,0-1 0,1 1 0,-1 0 1,0 0-1,0-1 0,0 1 1,0 0-1,0 0 0,-1 0 1,1 0-1,0 1 0,-1 2 1,1 6 180,-1-9-214,1 1 1,-1 0-1,0 0 0,0 0 1,-1-1-1,1 1 0,0 0 1,-1 0-1,-1 3 0,-21 35 898,14-29-539,8-11-357,1-1 0,-1 1 1,1-1-1,-1 1 0,1 0 0,-1-1 0,1 1 0,-1 0 0,1-1 0,0 1 0,-1 0 0,1 0 0,0-1 0,0 1 1,-1 0-1,1 0 0,0 0 0,1 0-4,-1-1 1,1 0 0,0 1-1,-1-1 1,1 0-1,0 1 1,-1-1 0,1 0-1,0 0 1,-1 0-1,1 0 1,0 0 0,-1 0-1,1 0 1,0 0 0,0 0-1,1 0 1,-2 0-15,2 0-84,0-1 1,0 1-1,0 0 1,0-1-1,0 1 1,0-1-1,0 1 0,0-1 1,-1 0-1,4-2 1,15-5-2303,5-4 911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6144,'-66'17'2784,"-50"66"-2432,66-33 1792,17-17-1248,-1 17 640,18 16-928,32-16 96,1-17-416,49 0-192,1 0-32,32-33-864,18 0 448,16 0-5120,-17 0 3008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285 460 4160,'-14'-14'1333,"11"9"-821,3 3-390,0 0 0,-1 0 0,1 0 0,-1 0 0,1 0 0,-1 1 0,0-1 0,0 0 0,0 1 0,0-1 0,0 0 0,0 1 0,0-1-1,-3-1 1,4 3-84,0 0 0,0-1 0,-1 1-1,1 0 1,0 0 0,0-1 0,0 1-1,-1 0 1,1-1 0,0 1 0,0 0-1,0-1 1,0 1 0,0 0 0,0-1-1,0 1 1,-1 0 0,1-1 0,0 1-1,0 0 1,0-1 0,0 1-1,0 0 1,1-1 0,-1 1 0,-2-22 850,1 21-845,1 0-1,0 0 1,-1-1 0,1 1 0,-1 0 0,1 0-1,-1 0 1,0 0 0,1 0 0,-1 0 0,0 0-1,0 0 1,0 0 0,0 0 0,0 0 0,0 0-1,0 1 1,-1-2 0,-4-1 255,3 1-195,0 0-1,0 1 1,0-1 0,-1 1 0,1-1-1,0 1 1,-1 0 0,1 0-1,-1 1 1,1-1 0,-1 1-1,0 0 1,1-1 0,-1 2 0,-5 0-1,3 0 1,0 1 0,1 0 0,0 0-1,-1 1 1,1 0 0,0-1 0,0 2 0,1-1-1,-8 7 1,0 2 323,-21 27 0,20-23-258,5-5-100,1 0 0,-1 0 1,-10 23-1,16-30-65,1-1 1,-1 1-1,1 0 1,0 0-1,0-1 1,0 1-1,0 0 1,1 0-1,-1 0 1,1 0 0,0 0-1,0 0 1,1 0-1,-1 0 1,1 0-1,0-1 1,1 6-1,-1-8-1,-1-1-1,1 1 0,-1-1 1,0 1-1,1-1 0,-1 1 1,1-1-1,-1 0 0,1 1 1,-1-1-1,1 0 1,0 1-1,-1-1 0,1 0 1,-1 0-1,1 1 0,0-1 1,0 0-1,5 2-21,22 11-204,-27-12 187,1 0 0,-1 0 0,1 0 0,-1 0 1,1 0-1,0-1 0,-1 1 0,1-1 0,0 1 1,-1-1-1,1 0 0,0 0 0,0 0 1,-1 0-1,1 0 0,0 0 0,0 0 0,-1 0 1,1-1-1,0 1 0,0-1 0,-1 1 0,1-1 1,-1 0-1,1 0 0,0 1 0,-1-1 0,0 0 1,3-2-1,11-6-385,24-2-506,8-14-197,-33 19 872,-8 3 136,0 0 1,0 0-1,9-7 0,-5 0-22,0-1 0,-1 0 0,0-1 0,-1 0 0,12-24 0,-17 32 125,1-3-12,3-4-3,-1 0-1,-1 0 1,1 0 0,-2-1-1,0 1 1,0-1-1,3-21 1,-4-113-55,-3 101 157,0 17-6,1 15 392,-1 0 1,0 0-1,-4-17 0,3 28-307,0-1 0,1 1 0,-2 0 1,1 0-1,0 0 0,0 0 0,-1 0 0,1 0 0,-1 0 1,1 0-1,-1 0 0,0 1 0,0-1 0,0 1 0,0-1 0,-3 0 1,2 7 152,0 0 0,0 0 0,1 0 0,-3 8 0,-1 37 111,3-25-240,-2 13 144,-1 43 0,5-25-101,0-22-54,6 69 0,-4-98-184,0 0 0,0 0 0,0-1 0,1 1 0,0-1 0,0 1 0,0-1 0,0 1 0,0-1 0,1 0 0,0 0 0,0 0 0,5 5-1,-6-8-14,0 0 0,0 0 0,1-1 0,-1 1-1,0 0 1,0-1 0,4 1 0,4 1-263,7 3-523,-14-3 622,1-1 0,0 0 0,0 0 0,-1 0 0,1 0 1,0-1-1,0 0 0,0 1 0,0-1 0,0-1 0,6 0 0,37-10-1700,-43 10 1820,5 0-406,0-1 0,15-4 0,-19 4 238,-1 0-1,0-1 0,0 1 0,-1 0 0,1-1 0,0 0 1,5-6-1,34-43-2161,-6 7 1200,-3 12 3528,-34 33-2245,0 0 1,0 0 0,0 0-1,0 0 1,0 0-1,0 0 1,1 1 0,-1-1-1,0 0 1,0 0-1,0 0 1,0 0-1,0 0 1,0 0 0,0 0-1,1 0 1,-1 1-1,0-1 1,0 0 0,0 0-1,0 0 1,0 0-1,0 0 1,0 1 0,0-1-1,0 0 1,0 0-1,0 0 1,0 0-1,0 0 1,0 1 0,0-1-1,0 0 1,0 0-1,0 0 1,0 0 0,0 0-1,0 1 1,0-1-1,0 0 1,0 0 0,-1 0-1,1 0 1,-1 12 560,-10 10 968,8-15-1253,-1 0 0,1 0 1,1 0-1,-3 9 0,3 17 295,2-25-505,0 0 0,0 0 1,-4 15-1,-1-5-52,3-13-77,1-1-1,0 0 1,0 0 0,0 0 0,0 8 0,1-10-1,0 0 0,0 0 0,1 0 0,-1 0 0,1 0 0,-1 0 0,1-1 0,0 1 0,0 0 0,0 0 0,0-1 0,0 1 0,0 0 0,0-1 0,1 1 0,1 1 0,-2-2-50,0 1 0,0-1 0,0 0 0,0 0 0,0 0 0,0 0 0,0-1 0,1 1 0,-1 0 0,0 0 0,1-1 1,-1 1-1,0-1 0,1 1 0,-1-1 0,1 1 0,2-1 0,-1-1-143,-1 1-1,1-1 1,0 0 0,-1-1 0,1 1-1,0 0 1,-1-1 0,5-3-1,3-1-435,2-2-419,21-17-1,-31 23 957,0 1 1,0-1 0,0 0 0,0 0-1,0-1 1,-1 1 0,1 0-1,0 0 1,-1-1 0,0 1-1,0-1 1,0 0 0,0 1 0,0-1-1,0 0 1,0-4 0,-1-17-167,0 20 623,0 16 721,0 167 4439,-8-62-4795,2-65-666,4 60-6,1-8-5,0-88-38,-1 0-1,0 0 0,-9 30 1,9-41-117,0 0 0,0-1 1,0 1-1,-1-1 0,0 1 0,0-1 1,0 0-1,0 0 0,0 0 0,-1 0 1,0-1-1,0 1 0,-4 2 1,5-4 23,1-1 0,-1 1 0,0-1 0,0 0 0,1 0 0,-1 0 0,0 0 0,0 0 0,0 0 0,0-1 0,0 0 0,0 1 0,0-1 0,0 0 0,0-1 0,0 1 0,0 0 0,0-1 0,0 0 0,0 1 0,1-1 0,-5-2 0,-2-3-17,1 0 0,0 0 0,0-1 0,1 1 0,0-2 0,0 1 0,1-1-1,0 0 1,0 0 0,1-1 0,0 1 0,-8-19 0,11 11 38,-1 0 1,2 0-1,0 0 0,1-1 0,1 1 1,3-20-1,-3 23 12,1 0-1,1 0 1,0 0 0,1 0 0,1 1-1,0-1 1,6-11 0,-2 10-15,-1 1 1,2-1 0,0 2-1,0 0 1,1 0-1,16-13 1,51-39-179,101-65 0,1 29 291,-160 90 8,29-19 0,1-12 248,-17 16-16,-14 0 203,-14 21-354,1-4 244,-17 1-19,8 6-328,-1 0 0,1 0 0,-1 0-1,1 1 1,-1 0 0,1 0 0,-1 0 0,0 0 0,1 0 0,-1 1 0,1-1 0,-6 3 0,8-3-38,-12 3 73,1 0 0,-1 1 0,1 0-1,0 1 1,0 1 0,1 0 0,-1 0 0,1 1-1,-14 12 1,15-11-51,4-3-14,0 0-1,0 0 1,-8 8-1,10-6 7,-1 0 0,1 1 0,0-1 0,-4 14 0,-5 10 148,10-26-119,0 1 0,1-1 0,0 1 0,0 0-1,-2 9 1,4-14-46,-1 1 0,1 0 0,0 0 0,0-1 0,1 1 0,-1 0-1,0-1 1,0 1 0,1 0 0,-1-1 0,1 1 0,-1-1 0,1 1 0,0-1-1,0 1 1,0-1 0,0 1 0,0-1 0,0 0 0,0 1 0,0-1 0,0 0 0,1 0-1,-1 0 1,3 2 0,-3-2-32,1 0-1,0 0 1,0 0-1,0 0 1,0-1-1,0 1 1,0 0-1,0-1 1,0 1-1,0-1 1,0 0-1,0 0 1,3 0-1,29-7-1023,-18 3 717,17-7-742,-19 8 733,-11 3 244,-1-1 0,1 1 0,-1-1-1,0 1 1,1-1 0,-1 0 0,0 0 0,1 0 0,-1 0-1,0 0 1,0-1 0,0 1 0,0-1 0,0 1-1,3-4 1,8-10-250,0 0 0,-1-1 0,0 0 0,-2-1 0,0 0 0,14-31-1,-21 27 1247,-3 20-851,0 1 0,0 0 0,0-1 0,0 1-1,0 0 1,0-1 0,0 1 0,0 0 0,0-1-1,0 1 1,0-1 0,1 1 0,-1 0-1,0-1 1,0 1 0,0 0 0,0-1 0,1 1-1,-1 0 1,0 0 0,0-1 0,0 1 0,1-1-1,12 11 431,-5-2-80,-4-5-242,-1 1-1,0-1 0,1 1 1,-1-1-1,2 6 0,-4-7-118,0 0 0,1 0 0,-1 0 0,0 0 0,1 0 1,-1 0-1,1 0 0,0 0 0,-1 0 0,1-1 0,0 1 0,0-1 0,4 3 0,2 1 28,-6-3-36,1 0 1,0 0 0,0-1 0,0 1-1,0-1 1,0 1 0,0-1-1,0 0 1,0 0 0,0 0 0,1-1-1,-1 1 1,0-1 0,1 0 0,-1 0-1,7 0 1,3-1 79,-6 2-105,0-1-84,0 0-1,0-1 0,0 1 1,11-3-1,-16 2 44,-1 1-1,0 0 1,1-1 0,-1 1-1,0-1 1,1 0 0,-1 1-1,0-1 1,0 0 0,0 0-1,0 1 1,0-1 0,0 0-1,0 0 1,0 0 0,0 0-1,0-1 1,0 1 0,0 0-1,-1 0 1,1 0 0,-1-1-1,1 1 1,-1 0 0,1-1-1,-1 1 1,0 0 0,1-1-1,-1 1 1,0-3 0,0 3 11,0 0 0,0-1 0,-1 1 0,1 0 0,0-1 0,-1 1 0,1 0 0,-1 0 0,1-1 0,-1 1 0,1 0 0,-1 0 0,0 0 0,0 0 0,1-1 0,-1 1 0,0 0 0,0 0 0,0 1 0,0-1 0,0 0 0,0 0 0,-2 0 0,-30-16-195,33 17 220,-1 0 1,1-1-1,-1 1 0,1 0 0,0 0 1,-1 0-1,1 0 0,-1-1 0,1 1 1,-1 0-1,1 0 0,-1 0 1,1 0-1,-1 0 0,1 0 0,0 0 1,-1 0-1,1 0 0,-1 0 1,1 0-1,-1 1 0,1-1 0,-1 0 1,1 0-1,0 0 0,-1 1 1,1-1-1,-1 0 0,1 0 0,0 1 1,-1-1-1,1 0 0,0 1 0,-1-1 1,1 0-1,0 1 0,0-1 1,-1 1-1,1-1 0,0 0 0,0 1 1,0-1-1,-1 1 0,1-1 1,0 1-1,0 0 0,0 0 13,-1 0 1,1 0-1,0 0 0,0 0 0,0 0 1,0 0-1,0 0 0,0 0 0,0 0 0,0 0 1,1 0-1,-1 0 0,0 0 0,1 0 1,-1 0-1,0 0 0,1 0 0,0 1 1,1-1 2,-1-1 0,1 1 0,-1-1 0,1 1 1,-1-1-1,1 0 0,-1 0 0,1 1 0,0-1 0,-1 0 1,1 0-1,2-1 0,6 1 21,-3-1-102,-1 0 1,0-1-1,0 1 1,0-1-1,0 0 0,-1-1 1,1 1-1,0-1 1,-1 0-1,0-1 0,0 1 1,7-6-1,10-10-449,29-32-1,-28 27 352,-18 18 146,0 1 1,0-1-1,-1 0 1,6-9-1,-3 3 41,-5 9-6,0 1 1,0-1 0,0 0-1,-1 1 1,1-1 0,-1 0-1,0 0 1,0 0 0,0 0-1,0 0 1,-1 0 0,1 0-1,-1 0 1,0 0 0,0-7-1,0 10-7,0-1 0,0 1-1,1-1 1,-1 1-1,0-1 1,0 0-1,0 1 1,0-1 0,0 1-1,0-1 1,0 1-1,-1-1 1,1 1 0,0-1-1,0 1 1,0-1-1,0 1 1,-1-1 0,1 1-1,0-1 1,-1 1-1,1-1 1,0 1 0,-1-1-1,1 1 1,0 0-1,-1-1 1,1 1 0,-1 0-1,1-1 1,-1 1-1,1 0 1,-1 0 0,1-1-1,-1 1 1,1 0-1,-1 0 1,1 0-1,-1 0 1,1 0 0,-1-1-1,1 1 1,-1 0-1,1 0 1,-2 1 0,-1-1 324,3 2 32,0 16-157,0-9-146,0 0-1,1 1 1,1 8-1,9 32 117,-7-23-53,-4-20-100,1 0 0,0 1 0,1-1 0,-1 0 0,1 0 0,1 0 0,5 13 0,13 9 22,-15-21-15,1 1 0,6 14 0,-9-15 19,-3-5-37,0-1 1,0 1-1,0-1 1,1 1-1,-1-1 1,1 1-1,-1-1 1,1 0 0,0 0-1,0 0 1,0 0-1,0 0 1,0 0-1,0 0 1,0-1-1,4 3 1,25 1-349,-27-4 302,-1 1-14,0-1 0,0-1 0,0 1 0,0 0 0,0-1 0,0 1 0,0-1 0,1 0-1,-1 0 1,0-1 0,0 1 0,0 0 0,0-1 0,0 0 0,0 0 0,0 0 0,0 0-1,4-2 1,5-4-126,-1 1-1,-1-1 0,1-1 0,-1 0 1,-1 0-1,11-12 0,43-59-389,-46 56 413,-11 15 130,-1-1 0,6-11-1,-8 13 81,0 1 1,1 0-1,0 0 0,0 1 0,0-1 0,5-4 0,-1 2 349,-7 6-286,1 0 1,-1 0 0,1 0 0,0 0 0,0 0 0,0 0 0,0 1 0,1-1 0,-1 1-1,0 0 1,1-1 0,-1 1 0,0 0 0,1 0 0,-1 1 0,4-2 0,0 5 656,-3 0-530,21 25 1412,-18-17-1459,-5-8-210,0-1 0,0 0 0,0 1 0,0-1 0,1 0 0,2 3 0,-4-4 7,1-1 0,-1 1 0,1-1 0,-1 1 0,0 0 0,1-1-1,-1 1 1,0 0 0,0-1 0,1 1 0,-1 0 0,0-1 0,0 1 0,0 0 0,0-1-1,0 1 1,0 0 0,0 0 0,0-1 0,0 1 0,0 0 0,0-1 0,-1 2 0,1 0 30,0 12 94,0-11 5,-3 0-1156,-8 8 772,5-8 86,6-3 152,-1 0 1,0 0-1,0 0 1,1 0-1,-1 0 1,0 0-1,1 0 1,-1 0 0,0 0-1,0 1 1,1-1-1,-1 0 1,0 1-1,0-1 1,1 1 5,-1 0 0,1 0 0,0 0 0,-1-1 1,1 1-1,0 0 0,0 0 0,-1 0 0,1 0 0,0 0 0,0 0 1,0 0-1,0 1 0,0 0 4,1-1 0,-1 0 0,0 0 0,0 1 0,1-1 0,-1 0-1,0 0 1,1 1 0,-1-1 0,1 0 0,0 0 0,-1 0 0,1 0 0,0 0 0,0 0 0,0 0 0,-1 0 0,1 0 0,0 0 0,0 0 0,1 0 0,-1-1 0,0 1-1,0 0 1,0-1 0,0 1 0,1-1 0,-1 0 0,0 1 0,0-1 0,2 1 0,6 0-85,0 0 0,0 0 0,16-1 0,-18 0 10,4 1-130,-1-2 0,13-1 0,16-9-1835,5 5-42,-10-5-1760,-15 8 1237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8064,'-34'-16'3648,"34"-1"-3168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532 200 4896,'-14'-56'1584,"14"55"-1523,-1-1-1,1 0 1,-1 0 0,1 1 0,-1-1 0,0 0-1,0 1 1,0-1 0,-1-2 0,-3-2-96,0-3 397,0 1 0,-1 0-1,0 0 1,-1 0-1,0 1 1,0 0 0,-9-7-1,4 7-62,1 1-1,-1-1 0,-1 2 0,1 0 1,-1 0-1,0 2 0,0-1 0,0 1 1,-1 1-1,1 1 0,0 0 0,-18 0 1,24 1-213,-1 0 0,1 1 0,-1-1 0,0 1 0,1 1 0,0 0 0,-1 0 0,1 0 0,0 1 0,0 0 0,0 0 0,0 0 0,1 1 0,-9 6 0,6-3 44,-1 0 1,1 1-1,1 0 0,0 0 0,0 0 1,0 1-1,1 1 0,0-1 0,1 1 0,0 0 1,-5 13-1,1 1 62,1 1 0,1 1 0,1-1 0,-6 49 0,12-59-131,0 1-1,0-1 1,2 1 0,0-1 0,3 19 0,-1-25-68,-1 0 0,1 0 1,0-1-1,1 1 1,0-1-1,1 1 0,-1-1 1,2-1-1,7 11 0,-6-10-108,1 0-1,0 0 0,0 0 0,1-1 0,0-1 0,0 1 0,13 5 0,-6-4-316,1-1 0,0-1 0,0-1 0,19 4 0,3 1-1058,-13-3-154,0-1 1,0-2-1,34 3 1,-24-7-277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6464,'-14'-28'2090,"14"28"-2066,0-1 0,0 1-1,0 0 1,0 0-1,0-1 1,0 1 0,0 0-1,0 0 1,0 0 0,-1-1-1,1 1 1,0 0-1,0 0 1,0 0 0,0-1-1,0 1 1,0 0 0,-1 0-1,1 0 1,0 0-1,0-1 1,0 1 0,-1 0-1,1 0 1,0 0-1,0 0 1,0 0 0,-1 0-1,1 0 1,0-1 0,0 1-1,-1 0 1,1 0-1,-1 0 1,-10 0 552,9 0 496,7-2-331,-2 0-647,-1 1-1,1 0 0,0 0 1,-1 0-1,1 0 0,0 0 1,3 0-1,8 6 230,-6-1-129,15 2 309,-16-5-365,1 1 0,0 1 1,10 4-1,5 4 91,-3-2-55,-2 1 1,19 12-1,-33-19-141,1 1 0,-1-1 0,0 1 0,0 0-1,-1 0 1,1 0 0,-1 0 0,1 0 0,-1 1-1,-1 0 1,1 0 0,3 7 0,-6-10-18,1 0 0,-1 0 0,1 0-1,-1 0 1,0 0 0,1 0 0,-1 0 0,0-1 0,0 1 0,0 0 0,-1 0 0,1 0 0,0 0 0,-1 0-1,1 0 1,-1 0 0,0-1 0,0 1 0,0 0 0,1 0 0,-4 2 0,-1 5 105,0 2-145,5-10-19,0 1 0,0-1 1,-1 0-1,1 0 1,-1 0-1,1 0 0,-1 0 1,0 0-1,1 0 0,-1 0 1,0 0-1,0 0 1,0 0-1,0 0 0,0 0 1,0-1-1,0 1 0,0 0 1,0-1-1,0 1 1,0-1-1,0 1 0,0-1 1,0 1-1,-1-1 1,1 0-1,0 0 0,0 1 1,0-1-1,-1 0 0,1 0 1,0 0-1,0 0 1,-2-1-1,2 1-453,0 0 332,1 0 1,-1 0-1,0 0 0,1 0 1,-1 0-1,1 0 1,-1 0-1,1 0 0,-1 0 1,0 0-1,1-1 0,-1 1 1,1 0-1,-1 0 0,1-1 1,-1 0-1,14-12-1232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100 184 5888,'-6'10'717,"3"-6"-393,1 0 0,0 0 0,0 1 0,1-1 0,-2 6 0,-6 12-37,0 1 1332,-7 29 0,2-13-195,12-35-1276,0-1-43,0 1 0,1-1-1,-1 0 1,1 1 0,-1-1 0,1 1-1,0 0 1,0-1 0,1 1-1,-1 0 1,1 0 0,0 4 0,0-4-54,0 0 1,-1-1 0,1 1 0,-1 0 0,0-1 0,0 1 0,0 0 0,-2 3-1,-3 9 155,5-15-192,1 1 0,0-1 1,-1 1-1,1-1 0,0 1 1,-1 0-1,1-1 1,0 1-1,0-1 0,1 4 1,-1-5 8,0 1 0,1 0 0,-1-1 0,0 1 0,1-1 0,-1 1 1,1 0-1,-1-1 0,1 1 0,-1-1 0,1 1 0,-1-1 0,1 0 0,-1 1 0,1-1 1,0 1-1,-1-1 0,1 0 0,0 0 0,-1 1 0,1-1 0,0 0 0,-1 0 0,1 0 0,0 0 1,0 0-1,-1 0 0,1 0 0,0 0 0,1 0 0,0 0-48,0-1 0,1 1 0,-1-1 0,0 0 0,1 0-1,-1 0 1,0 0 0,0 0 0,0 0 0,0 0 0,0-1 0,0 1 0,2-3-1,28-29-1198,-16 16 160,-15 16 997,0-1 0,1 1 0,-1 0 0,0 0 0,0-1 0,0 1 0,0-1 1,0 1-1,0-1 0,-1 1 0,1-1 0,0 0 0,-1 1 0,0-1 0,1 0 0,-1 1 0,0-1 0,0 0 0,1 0 0,-2-2 0,1-1-87,0 1 0,1 0 0,-1 0-1,1 0 1,0 0 0,1-5 0,0 3 44,1-1-12,-1 0 0,0-1 0,0 1 0,-1-1-1,1-13 1,-2 18 143,0-1-1,0 1 1,0-1 0,1 1-1,-1 0 1,2-5-1,5 2 114,-3 4 15,1-12 560,7 0-63,-12 14-629,0 0 1,0 0 0,0 0 0,0 0 0,0 0 0,0 0 0,0-1 0,0 1-1,0 0 1,0 0 0,0 0 0,0 0 0,0 0 0,1 0 0,-1 0 0,0 0-1,0 0 1,0 0 0,0-1 0,0 1 0,0 0 0,0 0 0,1 0 0,-1 0-1,0 0 1,0 0 0,0 0 0,0 0 0,0 0 0,0 0 0,1 0-1,-1 0 1,0 0 0,0 0 0,0 0 0,0 0 0,0 0 0,0 0 0,1 1-1,-1-1 1,0 0 0,0 0 0,0 0 0,0 0 0,0 0 0,0 0 0,0 0-1,0 0 1,1 0 0,-1 0 0,0 1 0,0-1 0,0 0 0,0 0 0,0 0-1,0 0 1,3 3 151,1-1-1,-1 0 0,1 0 1,-1 0-1,1-1 1,0 1-1,-1-1 0,1 0 1,8 2-1,-5-2 13,1 2-1,-1-1 0,7 4 1,12 8 248,-17-9-354,-1-1 0,1 1 0,-1-1 0,1-1 0,0 1 0,1-2-1,-1 1 1,0-1 0,1 0 0,10 0 0,-9-3-61,1 1 1,0-2-1,-1 1 1,1-1-1,-1-1 1,14-5-1,-16 4-11,21-6-1,-16 8-1,-10 2 1,0-1-1,-1 0 1,1 1 0,0-1-1,4-2 1,-6 2 2,0-1-1,0 1 0,0-1 1,0 1-1,-1-1 1,1 1-1,-1-1 1,2-2-1,5-5 14,20-14 14,-23 20-29,-1 0 0,1-1 0,-1 0 0,0 1 0,4-7 0,-7 8-1,1 0 1,-1-1 0,-1 1-1,1 0 1,0-1 0,0 1-1,-1 0 1,1-1 0,-1 1-1,0-1 1,0 1 0,0-1-1,0 1 1,0-1 0,-1-2-1,0-6-1,1-67 59,0 75-63,0 0 0,0 0-1,0 0 1,-1 0 0,1 0 0,-1 0 0,1 0-1,-1 0 1,0 0 0,0 0 0,0 0 0,-1 1-1,1-1 1,-1 0 0,-1-2 0,0 1-9,3 4 15,-1-1 0,1 0-1,-1 0 1,0 0 0,1 0-1,-1 0 1,0 0 0,0 1-1,1-1 1,-1 0 0,0 1-1,0-1 1,0 1 0,0-1-1,0 1 1,-1-1 0,1 1 27,0 0 0,0 0 0,0 0 1,0 0-1,0 0 0,0 1 1,0-1-1,0 0 0,1 1 0,-1-1 1,0 0-1,-2 2 0,-2 1 159,2-1-108,-1 0-1,1 0 0,0 1 0,0-1 1,0 1-1,1 0 0,-1 0 0,1 0 0,-1 0 1,1 0-1,0 0 0,0 1 0,0-1 1,1 1-1,-1-1 0,1 1 0,0-1 0,0 1 1,-1 4-1,0 9 61,0-1 0,1 1 0,1 18 0,0-19-82,0-10-63,0 1-1,1-1 1,1 13-1,-1-17 5,0 1-1,0 0 1,0 0 0,1-1-1,-1 1 1,1-1-1,-1 1 1,1-1 0,0 0-1,3 4 1,0-1-11,-1-1-1,1 1 1,0-1 0,0-1 0,0 1 0,1 0-1,-1-1 1,1 0 0,0-1 0,0 1 0,0-1-1,0 0 1,10 1 0,-4-2-279,1 0 0,-1-1 0,0-1 0,21-3 0,58-15-1382,-54 11 897,-30 6 676,5 0-105,1-1-1,0-1 0,17-7 1,-17 3 4,-1 0 1,0 0 0,14-13 0,16-12-93,-42 33 293,6-3 5,1-1 0,-2 0 0,1-1 0,0 1 0,-1-1-1,0 0 1,0 0 0,0-1 0,-1 1 0,0-1 0,5-8 0,-1-1 24,-5 10-4,0 0 0,-1-1 0,1 1-1,-1 0 1,0-1 0,2-11 0,-5 13 119,0 1 1,0-1 0,0 0-1,0 1 1,-1-1 0,0 1-1,-3-5 1,4 7-47,0 1 1,0-1 0,0 1-1,0 0 1,0-1-1,0 1 1,-1 0-1,1 0 1,0 0-1,0 0 1,0 0 0,-1 0-1,1 0 1,0 0-1,0 0 1,0 0-1,-1 1 1,1-1-1,0 0 1,0 1 0,0-1-1,0 1 1,0 0-1,-2 1 1,1 1 37,0 0 0,0 0 1,0 0-1,1 0 0,-1 1 0,1-1 1,0 1-1,0-1 0,0 1 1,0-1-1,1 1 0,-1 7 0,1-2 22,0 1-1,0 0 0,3 18 0,1-15-42,0 0-1,11 26 1,-7-21-27,-7-15-118,1 1 1,0 0-1,0 0 1,0-1 0,0 1-1,1-1 1,-1 1-1,1-1 1,0 0-1,0 0 1,0 0-1,0-1 1,1 1 0,-1-1-1,1 0 1,0 0-1,-1 0 1,1 0-1,0-1 1,0 1-1,0-1 1,0 0 0,1 0-1,6 0 1,21-6-1054,-19 2 592,2 0-83,0-1 0,0 0 0,27-13-1,-30 12 313,13-6-151,-1 0 0,-1-2 0,0 0 0,32-25 1,-48 31 387,0 0 0,0 0 0,-1 0 0,1-1 0,7-13 0,-10 14 31,-2 5 76,0-1 1,0 0 0,-1 1 0,1-1 0,-1 0 0,1 0-1,-1 0 1,0 0 0,0 0 0,-1 0 0,1 0 0,-1-1 0,1 1-1,-1-6 1,0 9-66,0 0-1,0 0 1,0 0-1,0 0 1,0 0 0,0 0-1,0 0 1,0 0-1,0 0 1,0 0-1,0-1 1,0 1 0,0 0-1,0 0 1,0 0-1,0 0 1,0 0-1,0 0 1,0 0-1,0 0 1,0 0 0,0 0-1,0-1 1,0 1-1,0 0 1,0 0-1,0 0 1,-1 0-1,1 0 1,0 0 0,0 0-1,0 0 1,0 0-1,0 0 1,0 0-1,0 0 1,0 0 0,0 0-1,0 0 1,0 0-1,0 0 1,-1 0-1,1-1 1,0 1-1,0 0 1,0 0 0,0 0-1,0 0 1,0 0-1,0 0 1,0 1-1,0-1 1,-1 0 0,1 0-1,0 0 1,0 0-1,-1 0 93,0 0 0,0 0-1,0 0 1,0 0 0,-1 0-1,1 0 1,0 1 0,0-1 0,0 1-1,0-1 1,0 0 0,0 1-1,0 0 1,0-1 0,1 1-1,-1-1 1,0 1 0,0 0 0,0 0-1,1 0 1,-1-1 0,0 1-1,1 0 1,-1 0 0,1 0 0,-2 2-1,1 2 57,-1-1 0,1 1 0,0-1 1,1 1-1,-1 5 0,-1 4 298,-4 9 31,4-20-432,1 0 0,0 1 0,0-1 0,1 0 0,-1 1 0,1-1 0,-1 0 0,1 1 0,0-1 0,0 0 0,2 8 0,9 19 172,-10-26-218,0 0 0,1 0-1,-1 0 1,1 0 0,0-1-1,0 1 1,3 3 0,-3-5-4,1 0 0,-1 0 0,1 0 0,0 0 0,0-1 0,0 1 0,3 1 0,5 2 86,-9-4-116,0 0 0,0 0 0,0 0-1,0 0 1,0-1 0,0 1 0,0-1-1,1 1 1,-1-1 0,4 0-1,24-8-883,-17 4 512,-5 1 21,1-1 0,0 1-1,-1-1 1,16-11 0,-20 12 242,-1 0 1,1 0-1,0 0 0,-1-1 0,0 1 1,0-1-1,0 0 0,0 0 1,-1 0-1,1 0 0,-1-1 1,2-5-1,8-10-143,-9 16 223,-1-1 1,1 0 0,0 1 0,2-8 0,0-13 45,4 16 131,-9 9-107,0 0-1,1 0 0,-1-1 1,0 1-1,1 0 1,-1 0-1,0-1 1,1 1-1,-1 0 0,0-1 1,1 1-1,-1 0 1,0-1-1,0 1 0,0-1 1,1 1-1,-1 0 1,0-1-1,0 1 0,0-1 1,0 1-1,0 0 1,0-1-1,0 1 1,0-1-1,0 1 0,0-1 1,0 1-12,0 0 1,0-1-1,0 1 0,0 0 1,0 0-1,0 0 1,0 0-1,0 0 1,0 0-1,0 0 0,0 0 1,0 0-1,0-1 1,0 1-1,0 0 0,0 0 1,0 0-1,0 0 1,0 0-1,0 0 1,0 0-1,0 0 0,0 0 1,0 0-1,0-1 1,0 1-1,0 0 0,0 0 1,0 0-1,0 0 1,0 0-1,0 0 1,0 0-1,-1 0 0,1 0 1,0 0-1,0 0 1,0 0-1,0 0 0,0 0 1,0 0-1,0 0 1,0 0-1,0 0 1,0 0-1,-1 0 0,1 0 1,0 0-1,0 0 1,0 0-1,0 0 0,0 0 1,0 0-1,0 0 1,0 0-1,-1 0 0,1 0 60,-1 0-1,0 0 1,1 1-1,-1-1 0,0 0 1,1 0-1,-1 1 1,0-1-1,1 0 0,-1 1 1,1-1-1,-1 1 1,1-1-1,-1 0 0,0 1 1,1 0-1,0-1 1,-1 1-1,1-1 1,-1 1-1,1-1 0,0 1 1,-1 0-1,1-1 1,0 1-1,0 0 0,0-1 1,-1 1-1,1 0 1,0 0-1,0-1 0,0 2 1,0 32 988,1-21-927,-1-12-122,0 1 0,0 0 0,0-1 0,0 1 1,0 0-1,1-1 0,-1 1 0,0 0 0,1-1 0,0 1 0,-1-1 0,1 1 0,0-1 1,0 1-1,2 1 0,-3-2-208,1 0 0,0 0 1,0 0-1,0-1 0,1 1 0,-1-1 1,0 1-1,0-1 0,0 1 0,0-1 1,1 1-1,-1-1 0,0 0 0,0 0 1,1 0-1,1 1 0,3-4-2548,-5 1 2241,0 1 0,1 0 0,-1 0 0,1 0 0,-1 0 0,1 0 0,-1 0 1,4-1-1,0 1-103,-1 0 0,1 0 0,-1 1 0,9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10208,'-16'0'4640,"-17"33"-3744,33-16-896,16-1-2272,17 1-4960,1 0 3968</inkml:trace>
  <inkml:trace contextRef="#ctx0" brushRef="#br0" timeOffset="1">499 50 8736,'-58'0'3904,"48"0"-3456,0 1-1,0 0 1,-13 3 0,18-3-78,0 0 0,0 1 0,0 0 0,0 0 0,0 0 0,0 1 0,1 0 0,-1-1 0,1 2 0,-6 4 0,7-6-309,1 0 0,-1 1 0,1-1 0,-1 1 0,1 0 0,0 0 0,0 0 0,1 0 0,-1 0 0,0 0 0,1 0 1,0 0-1,0 1 0,0-1 0,0 1 0,0-1 0,1 1 0,0-1 0,-1 6 0,1 11 68,-1-10-66,1 0 0,0 0 0,1 0 0,0-1 0,4 19 0,11 6 45,-7-18-72,4 10 7,24 45 15,-30-59-194,-3-7-56,-1 0 0,0 0 1,0 0-1,0 1 0,-1-1 0,1 1 1,-1 0-1,-1 0 0,1 0 0,-1 0 1,1 7-1,-2-12-6,0 1 1,0-1 0,-1 1-1,1-1 1,0 1 0,0-1-1,-1 1 1,1-1 0,-1 0 0,1 1-1,-1-1 1,0 1 0,1-1-1,-1 0 1,0 0 0,0 1-1,0-1 1,0 0 0,0 0-1,0 0 1,-1 0 0,1 0-1,0 0 1,-3 1 0,-26 14-1803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66 184 3552,'36'-72'1611,"-33"65"-1432,1 1 1,0-1-1,0 1 1,1 0-1,5-6 1,-5 6 283,-1 0 0,1 0 0,-2 0 0,1 0 1,3-8-1,-4 8-186,-1-8 917,-2 14-1179,1 0-1,-1 0 0,0 0 1,0 0-1,0-1 0,0 1 1,0 0-1,0 0 0,0 0 0,0 0 1,0 0-1,0 0 0,0 0 1,0 0-1,0 0 0,0 0 1,0-1-1,0 1 0,0 0 1,0 0-1,-1 0 0,1 0 1,0 0-1,0 0 0,0 0 1,0 0-1,0 0 0,0 0 0,0 0 1,0-1-1,0 1 0,0 0 1,0 0-1,0 0 0,0 0 1,0 0-1,-1 0 0,1 0 1,0 0-1,0 0 0,0 0 1,0 0-1,0 0 0,0 0 1,0 0-1,0 0 0,0 0 0,0 0 1,-1 0-1,1 0 0,0 0 1,0 0-1,0 0 0,0 0 1,0 0-1,0 0 0,-11 0 754,10 0-745,1 0 0,-1 0-1,1 1 1,0-1 0,-1 0 0,1 0-1,-1 0 1,1 1 0,0-1-1,-1 0 1,1 0 0,0 1 0,-1-1-1,1 0 1,0 1 0,-1-1-1,1 0 1,0 1 0,0-1 0,-1 0-1,1 1 1,0-1 0,0 0-1,0 1 1,0-1 0,-1 1 0,-3 6 223,-1 0 1,2 0 0,-7 14-1,-1 40 464,-14 44-6,3 17-315,12-70-323,-5 22-54,-4 76 1,17-101-107,3-1 1,2 1 0,9 49-1,-12-97 92,4 25-57,9 30 0,-11-50 27,1 1 0,-1-1-1,1 1 1,0-1 0,1 0 0,-1 0-1,1 0 1,0-1 0,6 6 0,-4-5-96,-1-1 0,1-1 1,1 1-1,-1-1 0,1 0 1,0-1-1,-1 1 0,2-1 1,-1 0-1,0-1 0,0 0 1,1 0-1,-1-1 1,12 1-1,-8-3 10,0 0 0,-1-1 0,0 0 0,1-1 0,-1 0 0,0-1 0,0 0 0,-1 0 0,1-1 0,-1 0 0,0-1 0,0 0 0,-1-1 0,0 1 0,8-10 0,-13 13 127,1-1-1,-1 1 1,0-1 0,0 0-1,0-1 1,-1 1 0,1 0-1,-1-1 1,0 1 0,0-1-1,-1 0 1,1 0 0,-1 0-1,0 1 1,0-11 0,2-2 97,-1 5-23,-1 10-57,-1 0 0,1 0 0,-1 0 0,0 0 0,1 0 0,-1 0 1,0 0-1,0 0 0,-1 0 0,1 0 0,0 0 0,-1 0 0,0-2 0,-2-2 130,0 1 0,-1 0-1,0-1 1,-7-7 0,0 1 95,3 2-64,3 4-32,0 0 1,0 0 0,0 0-1,-11-7 1,-3 1 504,-1 1 1,-28-10-1,-6-4 314,-95-42 1095,143 65-2128,-14-10-149,19 12 153,1 0-1,-1-1 0,1 1 1,-1-1-1,1 1 0,0-1 1,-1 1-1,1-1 0,-1 1 1,1-1-1,0 1 0,0-1 1,-1 0-1,1 1 0,0-1 1,0 0-1,0 1 0,0-1 1,0 1-1,-1-1 0,1 0 1,0 1-1,0-1 0,1 0 1,-1 1-1,0-1 0,0 1 1,0-1-1,0 0 0,1 1 0,-1-2 1,1 1-97,0-1 0,0 0-1,1 1 1,-1-1 0,0 1 0,1-1 0,-1 1 0,1 0 0,-1 0-1,1 0 1,0 0 0,-1 0 0,4-2 0,27-7-1954,-20 7 1355,51-14-1499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132 132 3392,'0'0'1088,"3"0"-651,-3 1-408,1-1 0,-1 0 0,1 0 0,-1 0 0,1 0 0,-1 0 0,1-1 0,-1 1 0,1 0 0,-1 0 0,1 0 0,-1 0 0,0 0 0,1-1 0,-1 1 0,1 0 0,-1 0-1,1-1 1,-1 1 0,0 0 0,1-1 0,-1 1 0,0 0 0,1-1 0,-1 1 0,0 0 0,0-1 0,1 1 0,-1-1 0,0 1 0,0-1 0,0 1 0,1 0 0,-1-1 0,0 1 0,0-1 0,0 1 0,0-1 0,0 1 0,0-1 0,0 1 0,0-1 0,0 1-1,0-1 1,0 0 0,0-1 131,0 0-1,0 0 1,0 1-1,0-1 1,1 0 0,-1 0-1,1 0 1,0-2-1,5-4 223,-5 6-250,0 1 0,0 0 0,0-1 0,-1 1 1,1-1-1,0 0 0,-1 1 0,1-1 0,-1 0 0,1 1 0,-1-1 1,0 0-1,0 1 0,0-1 0,0-2 0,0 0 177,1 2-205,-1-1 0,0 1-1,0-1 1,0 1 0,-1-1 0,1 1-1,-1-1 1,0-3 0,-1 3-33,1 1 0,0-1 1,0 1-1,-1 0 1,1 0-1,-1-1 0,0 1 1,0 0-1,0 0 1,0 1-1,0-1 1,-4-2-1,5 3-43,0 1 0,0-1 0,0 1 0,0 0 0,0 0 0,0 0 0,0 0 0,0-1 0,0 1 0,0 0 0,0 1 0,0-1 0,0 0 0,0 0 0,-1 1 0,0 0 27,0 0 1,-1 0 0,1 0-1,0 0 1,0 1 0,0-1 0,1 1-1,-4 2 1,0 1 212,1 1-1,-1-1 1,-4 10 0,-4 4 192,-15 17 724,22-25-869,1-1 0,0 1 1,-6 19-1,9-24-225,1 0-1,-1 0 1,1 0 0,1 1 0,-1-1-1,1 0 1,0 0 0,1 10 0,0-10-112,1 0 0,-1 0 0,1-1 0,1 1 0,-1-1 0,1 1 0,5 7 0,-6-11-71,0 1-1,0-1 0,0 1 1,0-1-1,0 0 0,1 0 1,-1 0-1,1 0 0,-1 0 0,1-1 1,0 1-1,0-1 0,0 0 1,0 0-1,4 1 0,3 0-184,1-1 0,12-1 0,-20 0 222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6880,'-1'-9'1668,"-2"7"-451,2 2-1140,0 1 0,0 0 1,0-1-1,1 1 0,-1 0 0,0 0 0,1 0 0,-1 0 0,0-1 0,1 1 0,-1 0 1,0 1-1,1 0 94,-1-1 1,1 0 0,-1 1 0,1-1-1,0 1 1,0-1 0,-1 1 0,1-1-1,0 0 1,0 2 0,-2 19 1192,-26 122 2246,23-97-2991,-6-8-374,9-30-209,1 1 0,1 12-1,0-20-25,0 0 0,-1-1 0,1 1 0,1 0 1,-1-1-1,0 1 0,0 0 0,1-1 0,-1 1 0,0-1 0,1 1 0,0-1 0,-1 1 0,1-1 1,0 1-1,0-1 0,0 1 0,0-1 0,0 0 0,2 3 0,-1-3-67,-2 0 14,1-1 1,-1 0-1,1 1 0,-1-1 1,1 0-1,-1 1 1,1-1-1,0 0 0,-1 0 1,1 0-1,-1 1 0,1-1 1,0 0-1,-1 0 1,1 0-1,-1 0 0,1 0 1,0 0-1,-1 0 1,1 0-1,0 0 0,-1-1 1,1 1-1,-1 0 1,1 0-1,-1-1 0,1 1 1,0 0-1,-1 0 1,1-1-1,0 0-103,0 1 76,1-1 1,-1 0-1,0 0 0,0 0 1,0 0-1,0 0 0,0 0 1,0 0-1,0 0 0,-1 0 1,1 0-1,0 0 0,0-1 1,-1 1-1,1 0 0,-1-1 0,1 1 1,-1 0-1,0-1 0,1-1 1,1-5-233,1 2 35,3-15-364,2 1 1,0 0-1,17-29 1,3 2 198,-6 0 298,15-6 693,-24 37 2,-10 11-367,1 1 1,0 0-1,0 0 0,9-7 0,-13 10-117,1 1 0,0-1 1,0 1-1,0 0 0,0-1 1,0 1-1,0 0 0,0-1 0,0 1 1,0 0-1,0 0 0,0 0 0,0 0 1,0 0-1,0 0 0,0 0 0,-1 0 1,1 0-1,0 1 0,0-1 1,0 0-1,0 1 0,0-1 0,0 0 1,0 1-1,0-1 0,0 1 0,-1 0 1,1-1-1,0 1 0,0 0 1,-1-1-1,1 1 0,-1 0 0,1 0 1,0 1-1,3 1 173,3 6 277,0 0 0,0 1 0,0 0 0,-1 0 0,5 12-1,-8-14-707,1 0-1,1 1 0,0-2 0,0 1 1,0 0-1,1-1 0,0 0 0,9 8 0,18 4-1082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7296,'0'0'3328,"14"-14"-2912,-1 14 768,15 0-736,0-14-32,-1 1-256,1 13-1312,-1 0 608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6:5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8896,'-50'17'4032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0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12634 1984,'-83'0'1216,"83"0"-1209,-1 0 0,1 0 0,-1 1-1,1-1 1,-1 0 0,1 0 0,-1 0 0,1 0 0,-1-1 0,1 1 0,-1 0-1,1 0 1,-1 0 0,1 0 0,-1 0 0,1-1 0,-1 1 0,1 0 0,-1 0 0,1-1-1,-1 1 1,1 0 0,-1-1 0,1 1 0,0 0 0,-1-1 0,1 1 0,0-1-1,-1 1 1,1-1 0,0 0 0,-5-6 77,-9-1 76,6-2-126,0-1 0,0 0 0,1 0 0,-9-21 1,-3-34 877,9 43-700,5 12-130,1 0-1,0 0 1,-4-19-1,5 10-7,3 12-44,-2 0 0,1 0-1,-1 1 1,0-1 0,0 1 0,-5-10 0,-43-99 455,41 98-385,1 0-1,0-1 1,1 0-1,1 0 1,-3-21-1,5 14 82,0 2 33,-7-28-1,6 31-167,1 1 0,0-1 0,2 1 0,0-28 0,-6-59-171,-1-5-60,9-569 1161,-5 591-928,-1 1 0,11 22-14,-1 34-9,-1-232-31,-4 167-9,1 12 60,3-115 235,8 90-221,-8 73-116,14-112-190,0 7 358,-1 6-633,-3 52 269,26-128 927,-11 116-583,-22 73-84,0 3 3,7-20 0,26-45 64,-12-11 1,15-5 10,-27 60-56,-6 17-20,1 0 0,0 0 1,2 1-1,20-31 0,27-28 12,-27 16-15,-23 48-6,28-60 20,56-138 18,-77 167-99,37-100-64,30-51 482,-54 133-335,62-108 0,58-59-101,61-114 178,-161 246-163,51-93 165,66-89-213,-16 56 224,215-355 630,-347 552-821,12-25-199,74-103 0,29 11 81,-95 108 181,37-51 1,27-51 134,-90 125-106,34-51 88,46-61 6,18 14-212,-70 77 23,94-85-334,-108 101 411,46-52 189,-22 20-85,11 0-126,-35 25 43,39-53 1,-4 2 67,25-8-33,-59 62-54,109-92-77,-102 92 118,148-128-60,-63 25 1,-58 74 101,-9-3 106,-35 39-170,0 1 0,1 1 1,33-26-1,9 5-96,-4-5-54,25-5 45,-18 12 104,-25 12 23,-2-2 1,0-2-1,-2-1 0,40-44 1,-21 7 199,-22 27-139,37-36 1,-44 52-168,2 0 1,54-39-1,27 1 225,16-11 246,45-59-354,-148 114-82,41-34-121,-39 28 103,14-13-10,39-19-30,0-7 80,60-29 259,16 6-288,-108 62-24,32-23 59,-15-3 160,0 9 325,27-20-64,170-150-1158,-224 182 682,87-74 174,-39 34 114,26-17 232,9-8-407,-55 55 43,-16 4-136,59-57 0,18-30 557,-70 62-155,9-10-233,-17 18 8,-7 7-71,-32 39-53,0 1 1,-1-1-1,6-9 1,2 0 22,-2 7 0,-9 8-33,-1-1 0,0 1-1,1 0 1,-1 0 0,1 0 0,-1-1 0,0 1-1,0 0 1,1-1 0,-1 1 0,0 0 0,1-1-1,-1 1 1,0 0 0,0-1 0,0 1 0,1 0-1,-1-1 1,0 1 0,0-1 0,0 1 0,0 0-1,0-1 1,0 1 0,0-1 0,1 1 0,-1 0 0,-1-1-1,1 1 1,0-2 0,3-3 34,8-6-26,-8 5 21,-3-5 21,0 9-122,0-1-379,0 2 841,1-2-1307,-1-1 0,0 1 0,0-1 0,0 1 0,0 0 0,-1-7 0,-2 10 13,-240 0 1119,241 0-207,1 0-1,0 1 1,0-2-1,0 1 1,0 0-1,0 0 1,0 0-1,0 0 1,-1-1-1,1 1 0,0 0 1,0-1-1,-1 0 1,2 1 6,-1-1 1,1 1 0,0-1-1,0 1 1,-1-1-1,1 1 1,0-1-1,0 1 1,0-1-1,-1 1 1,1-1-1,0 0 1,0 1-1,0-1 1,0 1 0,0-1-1,0 1 1,0-2-1,3-3 250,5-3-72,1 0 0,0 1 0,0 0 1,20-10-1,5-4 36,-23 14-203,-1 0 0,20-8-1,117-51 389,-140 62-400,1 2 1,0-1-1,10-2 0,5-1 74,-9 0 53,-13 5-124,0 0 0,1 0 0,-1 0 0,1 0 0,-1 1 0,1-1 0,0 1 0,-1-1 0,1 1 0,0 0-1,-1 0 1,3-1 0,-1 1 40,1 0-1,0 0 0,0 1 0,-1-1 0,1 1 0,0 0 0,5 1 0,-8-1-50,0-1 0,0 1 0,0 0 0,0 0 0,0-1 0,-1 1-1,1 0 1,0 0 0,0 0 0,0 0 0,-1 0 0,1 0 0,-1 0 0,1 0-1,0 0 1,-1 0 0,0 0 0,1 1 0,-1-1 0,0 0 0,0 0-1,1 0 1,-1 1 0,0-1 0,0 0 0,-1 2 0,2 46 245,1-25-145,-2 0-1,-5 42 1,-2-41-114,5-19-1,1 1-1,-1-1 1,1 1-1,0 11 1,1 1 3,0-3 14,0-1 1,-3 18-1,-2-4 168,-2 0 1,-1 0 0,-19 45-1,24-69-49,0 0 0,0-1 0,0 1 0,-1 0 0,0-1 0,0 0 0,0 0 0,-1 0 0,1 0 0,-9 4 0,11-7-43,-1 0 0,0 0 0,0-1 0,0 0 0,1 1 1,-1-1-1,0 0 0,0 0 0,0 0 0,0-1 0,1 1 0,-1-1 0,-5-1 0,-3-12 384,-14-5-124,3-11-127,-39-37 160,51 55-304,0 0 1,-17-15 0,10 12-42,-8-16 9,13 22-73,11 9-65,0-1 0,0 0-1,0 1 1,0-1 0,0 0 0,0 0-1,0 0 1,0 1 0,0-1 0,0 0-1,0 0 1,0 0 0,1 0 0,-1-1-1,0 1 1,1 0 0,-1 0 0,1 0-1,-1-1 1,1 1 0,0 0 0,-1 0-1,1-1 1,0-1 0,0-13-1366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133 482 3712,'4'-4'253,"0"-1"-1,0 0 1,0 0 0,-1 0-1,0 0 1,0-1 0,3-6-1,-6 11-210,0 0 0,0 0 0,0 0 0,1 0 0,-1 0 0,0 0 0,1 0 0,-1 0 0,1 1 0,-1-1-1,1 0 1,-1 0 0,1 0 0,0 1 0,-1-1 0,1 0 0,0 0 0,0 0 0,9-7 292,2-7 100,-8 8-255,0 1 1,0 0-1,8-7 1,-8 9-47,0 0 0,0 0 1,0-1-1,5-8 0,-1-9 203,-7 18-223,1 0 0,-1 0 0,1 0 0,0 0 0,4-7 0,-3 7-28,-1-1 0,0 0 0,0 1 0,0-1 0,-1 0 0,0 0 0,1-6 0,2-8 280,5-12 56,-14 17-160,1 6-122,3-10 19,1 16-119,1-1 1,-1 1 0,-1-1 0,1 1-1,0-1 1,0 1 0,-1-1 0,0 1-1,-1-5 1,-31-48 312,32 53-342,0 0 16,0 0-1,0 0 1,0 0 0,0 0 0,-1 0 0,1 1-1,-1-1 1,1 0 0,-1 1 0,0-1-1,1 1 1,-1-1 0,0 1 0,0 0-1,0 0 1,-4-2 0,5 2-19,0 1-1,0-1 1,0 0 0,0 0 0,0 0 0,0 0-1,0 0 1,0 0 0,0 0 0,1 0-1,-1 0 1,0 0 0,1 0 0,-2-2-1,2 2 0,0 0-1,0 1 0,-1-1 1,1 0-1,-1 0 0,1 1 1,0-1-1,-1 0 0,1 1 1,-1-1-1,0 0 0,1 1 1,-1-1-1,0 1 0,1-1 1,-1 1-1,0-1 0,1 1 1,-1 0-1,0-1 0,0 1 1,1 0-1,-1-1 0,0 1 1,0 0-1,0 0 0,0 0 1,-1 0-1,-1-1 4,0 1 1,1 0-1,-1 0 1,0 0-1,0 1 1,0-1-1,1 1 1,-1-1-1,0 1 1,0 0-1,1 0 1,-1 0-1,1 1 1,-1-1-1,1 0 1,0 1-1,-1 0 1,1 0-1,0-1 1,0 1-1,0 0 1,0 1-1,0-1 0,1 0 1,-1 0-1,-1 5 1,-5 7 47,0 1 0,1 0 1,1 0-1,1 1 0,-5 21 0,4-16 32,-44 172 626,46-178-686,0 0 1,1 0 0,1 0 0,-2 25 0,4-37-25,1 1 1,-1-1-1,0 1 1,1-1-1,0 1 1,0-1-1,0 1 1,0-1-1,0 0 1,1 0-1,-1 1 1,1-1-1,4 5 1,4 9 18,-5-2 10,-5-14-33,-1 0-1,2 0 1,-1-1-1,0 1 1,0 0-1,0 0 0,0-1 1,0 1-1,1 0 1,-1-1-1,0 1 1,0 0-1,1-1 1,-1 1-1,1 0 1,-1-1-1,1 1 1,-1-1-1,1 1 1,-1-1-1,1 1 1,-1-1-1,1 1 1,-1-1-1,1 0 0,0 1 1,-1-1-1,1 0 1,0 1-1,-1-1 1,1 0-1,0 0 1,0 0-1,-1 0 1,1 1-1,0-1 1,0 0-1,-1 0 1,1-1-1,1 1 1,6 1-79,-5-1 50,-1 1 1,1-1-1,-1 0 1,1 0-1,-1 0 1,1 0-1,-1 0 1,1 0-1,-1-1 1,0 1 0,1-1-1,-1 0 1,1 0-1,-1 0 1,3-1-1,25-23-537,1 3 117,-9-9-101,5-5 213,-16 17 246,-2-1 0,0-1 1,-1 1-1,5-27 1,-11 36 118,-1 1 1,0-1 0,-1-19-1,-1 9 253,1 19 28,-3 4 36,0 2-188,0 0 1,1-1 0,-1 2 0,1-1 0,0 0 0,0 0 0,0 1 0,1-1-1,0 1 1,-2 5 0,1 1 89,0 1 0,0 24-1,1 9 111,0-29-274,1 0 0,0 0 0,5 23 0,6-3-116,-10-29 32,1 0 1,0 0 0,0 0 0,0-1 0,1 1 0,0-1 0,1 0 0,-1 0 0,1 0 0,8 10 0,-5-10-164,1 0 0,-1-1 0,1 1-1,9 4 1,-15-9 17,0-1 0,0 1 0,0-1 0,-1 1-1,1-1 1,0 0 0,0 0 0,0 0 0,0 0-1,0 0 1,2 0 0,7 0-2148,3 0 1164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5472,'-14'0'1760,"14"0"-1748,0 0 1,0 0-1,-1 0 1,1 0-1,0 0 0,0 0 1,0 0-1,0 0 1,0 0-1,0 0 1,0 0-1,0 0 1,0 0-1,0 0 0,-1 0 1,1 0-1,0 0 1,0 0-1,0 0 1,0 0-1,0 0 1,0 0-1,0 0 0,0 0 1,0 0-1,0 0 1,-1 0-1,1 0 1,0 0-1,0 0 1,0 0-1,0 0 0,0 1 1,0-1-1,0 0 1,0 0-1,0 0 1,0 0-1,0 0 1,0 0-1,0 0 0,0 0 1,0 0-1,0 0 1,0 1-1,0-1 1,0 0-1,0 0 1,0 0-1,0 0 0,0 0 1,0 0-1,0 0 1,0 0-1,0 0 1,0 1-1,0 10 553,0-11-543,0 0 0,0 0 0,0 0 0,0 0 0,0 0 0,0 0 0,0 0 0,0 1 0,0-1 0,0 0 0,0 0 0,0 0 0,0 0 0,0 0 0,0 0 0,0 0 0,0 0 0,0 0 0,0 0 0,0 1 0,0-1 0,0 0 0,0 0 0,0 0 0,0 0 0,0 0 0,0 0 0,0 0 0,0 0 0,0 0 0,1 0 0,-1 0 0,0 0 0,0 0 0,0 1 0,0-1 0,0 0 0,0 0 0,0 0 0,0 0 0,0 0 0,0 0 0,1 0 0,-1 0 0,0 0 0,0 0 0,0 0 0,0 0 0,0 0 0,0 0 0,0 0 0,0 0 0,0 0 0,0 0 0,1 0 0,-1 0 0,7-1 741,-2 1-357,1 0 0,-1 0 0,0 0 0,0 0 0,0 1 0,7 1 0,-6 1-289,-3-2-78,0 0 0,-1 0 0,1 0-1,0-1 1,0 1 0,4 0 0,22-6 194,-22 3-198,-1 0-1,1 1 1,0 0-1,6 1 1,131 0 589,-141 0-448,13 0-7584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4640,'-14'-14'1504,"11"11"-507,6 3-293,11 0 315,-14 3-630,7 24 760,0-4-746,-5-4-122,0 1 0,-1 0 0,-2 23 0,0 7 78,1-18-219,1 6 35,-5 39 0,-7 3 135,5 0-44,-5-11 97,6-2-123,-6-4-43,9-52-178,1 3 61,-1 1 1,-1 0-1,-1-1 0,0 1 1,0-1-1,-12 24 1,2-10 105,13-27-180,1 0-1,0 0 1,-1 0 0,0 1-1,1-1 1,-1 0-1,0 0 1,0 0 0,1 0-1,-1 0 1,0 0-1,0 0 1,0-1-1,0 1 1,-1 1 0,-2 0-10,1 1 36,4-16 342,-2 12-412,1-1-1,0 0 1,0 1-1,0-1 1,0 0 0,1 1-1,-1-1 1,0 0-1,1 1 1,0-3 0,30-46-613,-26 39 595,-1 1 3,2 0 1,-1 0-1,1 1 1,14-18-1,-18 25 39,0 0 0,0 0 0,0 0 0,1 0 0,-1 1 0,1-1 0,-1 1 0,1-1 0,0 1-1,-1 0 1,1 0 0,0 0 0,0 0 0,0 0 0,0 1 0,0 0 0,0-1 0,0 1 0,0 0 0,0 0 0,0 1 0,-1-1 0,7 2 0,-5-1 15,1 1 0,-1 0-1,0 0 1,0 0 0,0 0 0,0 0 0,6 6-1,24 25 329,-24-23-163,0 0 9,-1 0 0,0 1 0,-1 0 0,0 1 0,-1 0 0,0 0 0,-1 0 0,-1 1 0,6 16 0,-10-26-136,-1-1 0,0 1 0,0 0 1,0-1-1,0 1 0,0-1 1,0 1-1,-1-1 0,1 1 1,-1 0-1,1-1 0,-1 0 1,-2 4-1,-17 28 454,15-26-449,3-6-21,0 1-1,0-1 1,0 1-1,-1-1 1,1 0-1,-1 1 0,1-1 1,-1-1-1,0 1 1,1 0-1,-1-1 1,0 1-1,0-1 0,0 0 1,-1 0-1,1 0 1,0 0-1,0-1 0,-4 1 1,-16 4 259,6 2-111,14-6-154,-1 1-1,0-1 1,0 0 0,0 0-1,0 0 1,-7 0 0,9-1-18,0 0 1,-1-1 0,1 1 0,0-1-1,0 1 1,0-1 0,0 0-1,0 0 1,0 0 0,0 0 0,1 0-1,-1-1 1,0 1 0,1 0-1,-1-1 1,-1-1 0,0 1-7,1 0 1,0 0-1,-1 1 0,1-1 1,-1 1-1,1 0 1,-1 0-1,0 0 0,0 0 1,-3-1-1,3 2-1,0-1 0,1 0 0,-1 1 0,1-1 0,-1-1 0,1 1 0,-4-2 0,5 2-11,0-1 0,0 1 0,0 0 0,0 0 0,0 0 0,0 0 0,1-1 0,-1 1 0,1 0 0,-1 0 0,1-1 0,-1 1 0,1-1 0,0 1 0,-1 0 0,1-1 0,0 1 0,0-1-1,0-1 1,0-1-248,1-1 0,0 1 0,-1-1-1,1 1 1,0 0 0,1 0-1,2-8 1,6-12-3088,3-7 1441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2976,'0'0'971,"-2"-3"-603,-9-8 32,10 11-332,1-1 1,-1 1 0,1-1 0,0 1 0,-1-1 0,1 0 0,0 1 0,0-1 0,-1 1 0,1-1 0,0 0 0,0 1 0,0-1 0,0 0 0,0 1 0,-1-1-1,1 1 1,1-1 0,-1 0 0,0 1 0,0-1 0,0 0 0,0 1 0,0-1 0,1 0 0,-1 0 80,0-1 960,3-1-293,2-2-342,-4 3-264,1 0-1,0 0 0,0 0 0,0 0 1,0 0-1,0 0 0,0 1 0,0-1 1,1 1-1,-1 0 0,0-1 1,1 1-1,-1 0 0,1 1 0,0-1 1,4-1-1,40 2 2511,-44 0-2536,1 1 0,-1-1 0,0 0 0,1 1-1,-1 0 1,1 0 0,-1 0 0,6 3 0,7 1 177,-7-3-213,0-1 0,0 0 1,0-1-1,0 1 0,0-2 1,0 0-1,0 0 0,0 0 0,11-4 1,12-2 112,15 2-21,-21-2-91,-19 5-216,-1 1-1,0-1 1,1 1 0,8 0 0,3 1-1473,-8 0-1120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3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318 166 3072,'0'0'3045,"0"-3"-2021,0 3-970,0-1 0,0 1 0,0-1 0,0 1 1,0-1-1,0 1 0,0-1 0,0 1 0,0-1 0,0 1 0,1-1 0,-1 1 0,0-1 0,0 1 1,0-1-1,1 1 0,-1-1 0,0 1 0,1 0 0,-1-1 0,0 1 0,1-1 0,-1 1 0,1 0 0,-1-1 1,0 1-1,1 0 0,-1 0 0,1-1 0,-1 1 0,1 0 0,-1 0 0,1 0 0,-1 0 0,1-1 0,-1 1 1,1 0-1,-1 0 0,1 0 0,-1 0 0,2 0 0,3-2 741,-4 1-727,1 0-10,-1-1-1,0 1 1,0 0 0,0 0-1,0-1 1,0 1 0,0 0-1,-1-1 1,1 1-1,0-1 1,-1 1 0,1-1-1,-1 0 1,1 1 0,-1-1-1,0 1 1,0-1 0,0 0-1,0-2 1,0-46 897,0 49-946,0 1-1,0-1 1,0 1 0,0-1 0,0 0 0,0 1 0,0-1 0,0 1 0,0-1 0,0 1 0,0-1 0,-1 1 0,1-1 0,0 1 0,0-1-1,-1 1 1,1-1 0,0 1 0,-1 0 0,1-1 0,0 1 0,-1-1 0,1 1 0,-1 0 0,1-1 0,-1 1 0,1 0 0,-1-1 0,1 1-1,-1 0 1,1 0 0,-1 0 0,1 0 0,-1-1 0,1 1 0,-1 0 0,1 0 0,-1 0 0,1 0 0,-1 0 0,1 0 0,-1 0 0,1 0-1,-1 0 1,0 1 0,0-1 2,1 0 0,-1 0 0,1 0-1,-1 0 1,1 0 0,-1 0 0,0 0 0,1 0-1,-1 0 1,1 0 0,-1 0 0,1 0 0,-1 0-1,1 0 1,-1-1 0,1 1 0,-1 0-1,1 0 1,0-1 0,-1 1 0,1 0 0,-1 0-1,1-1 1,-1 1 0,1-1 0,0 1 0,-1 0-1,1-1 1,0 1 0,0-1 0,-1 0-1,-4-6 163,-9 2-35,6-1-119,7 5-20,-1 0 0,1 0 0,-1 1 0,0-1 0,1 0 0,-1 0 0,1 1 0,-1-1 0,0 1 0,0-1 0,1 1 0,-1 0 1,-2 0-1,-3 0 16,5 0-10,-1 0 0,1 0 0,0 0 0,-1 0-1,1 0 1,0 0 0,0-1 0,-1 1 0,-2-2 0,-3-3-21,6 4 14,1 0-1,-1 0 1,1 0-1,-1 0 1,1 0-1,-1 1 1,0-1-1,1 1 0,-1-1 1,0 1-1,0-1 1,1 1-1,-1 0 1,-3 0-1,1 0 21,-1 1 0,1-1 0,-1 1 0,1 0 0,0 0 0,0 1 0,-8 2 0,-12 5 36,18-7-7,1 1 0,0-1 0,0 1 0,1-1 0,-1 1 0,0 1 0,1-1-1,0 1 1,-8 7 0,6-3 34,0 0-1,0 0 0,1 1 1,-9 17-1,6-6 35,1 1 0,1 0-1,0 0 1,-3 27 0,6-20-23,2-1-1,2 37 1,0-17-31,-1-40-45,0 1 0,1-1 1,0 0-1,0 0 0,1 0 1,0-1-1,0 1 0,0 0 1,1-1-1,0 1 0,1-1 1,-1 0-1,1 0 0,0 0 1,1 0-1,7 7 0,-10-11-17,0-1 0,0 1 0,-1-1 0,1 0 0,0 0 0,0 0 0,0 0 0,0 0 0,0 0 0,1 0 1,-1-1-1,0 1 0,0-1 0,0 0 0,1 1 0,-1-1 0,0 0 0,0 0 0,1-1 0,-1 1 0,0 0 0,0-1 0,0 1 0,1-1 0,-1 0 0,0 0 0,3-1 0,2-2-202,0 0 1,0 0-1,0-1 1,-1 0-1,12-11 1,-11 9 66,0 0 1,-1 0 0,0-1 0,0 0-1,6-11 1,-6 8 29,1-1-23,-1-1-1,9-25 1,-7 18 37,5-24 41,-12 36 85,1 1 1,0 0-1,1 0 0,0 0 1,6-12-1,-3 10 29,-5 8-44,0-1-1,0 1 1,0 0 0,0-1 0,0 1 0,0-1 0,0 0 0,-1 1 0,1-1 0,-1 1 0,1-1-1,-1 0 1,0 0 0,0 1 0,1-1 0,-2-3 0,1-20 594,1 25-604,-1 0 1,0 0-1,0 0 0,0 0 0,0 0 0,0-1 1,0 1-1,0 0 0,0 0 0,0 0 0,0 0 0,0 0 1,0-1-1,0 1 0,0 0 0,0 0 0,0 0 1,0 0-1,0 0 0,0-1 0,0 1 0,0 0 0,0 0 1,0 0-1,0 0 0,0 0 0,0-1 0,0 1 1,0 0-1,0 0 0,0 0 0,0 0 0,0 0 1,-1 0-1,1 0 0,0-1 0,0 1 0,0 0 0,0 0 1,0 0-1,0 0 0,-1 0 0,1 0 0,0 0 1,0 0-1,0 0 0,0 0 0,0 0 0,0 0 0,-1 0 1,1 0-1,0 0 0,0 0 0,-14 0 866,14 5-550,-1 2-253,0 0-1,0 0 0,-3 11 0,1-9-28,1 1-1,0-1 0,1 1 0,-1 10 0,1 7-42,0-13 3,1 0 1,0 0-1,1 0 0,3 17 0,2-15 1,-5-13-91,1 0 0,-1 0 0,0 0 0,0 1 0,-1-1 1,1 0-1,-1 1 0,1 6 0,-3 24-2521,2-32 2277,-1 0 1,1 0 0,-1 0 0,1 0-1,-1 0 1,0 0 0,0 0 0,0 0-1,0 0 1,0-1 0,0 1 0,-2 2-1,0-1-1423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3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6144,'0'-17'2784,"17"1"-640,0 16-1408,-1-17 544,1 17-736,16 0-256,0 0-160,-16 0-672,16 0 288,0 0-3136,0 17 1856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5568,'0'-13'2128,"0"31"-256,0-11-1628,-1-1 1,0 1 0,-4 11 0,3-8-43,-1-1 0,2 1 0,-1-1 0,0 15 0,2 170 854,-8-79-801,0 2 125,8-84-180,1-8 62,-5 44 1,-7-30 174,6-8-74,2-26-179,1 1 1,-1 0-1,1-1 1,-5 6 0,7-11-185,0 0 1,0 0 0,-1 0-1,1 1 1,0-1 0,0 0 0,0 0-1,0 0 1,-1 0 0,1 0 0,0 0-1,0 1 1,0-1 0,-1 0 0,1 0-1,0 0 1,0 0 0,-1 0 0,1 0-1,0 0 1,0 0 0,0 0 0,-1 0-1,1 0 1,0 0 0,0 0 0,0 0-1,-1 0 1,1 0 0,0 0 0,0-1-1,-1 1 1,1 0 0,0 0 0,0 0-1,0 0 1,0 0 0,-1 0 0,1-1-1,0 1 1,0 0 0,0 0 0,3-7-100,-2 5 80,0 0 0,0 0 0,0 0 0,-1 1 0,1-1-1,0 0 1,-1 0 0,1 0 0,-1 0 0,0 0 0,1-1 0,-1-2 0,0-3-36,0 1 1,1 0-1,0-1 1,0 1-1,0 0 1,1 0-1,0 0 1,6-13-1,0 4-114,-5 10 102,0-1 0,0 1 0,1-1 0,-1 1 0,9-9 1,-9 11 37,1 1 0,-1 0 0,0 1 1,1-1-1,0 1 0,0-1 0,0 1 1,5-2-1,-7 3 33,-1 1-1,1-1 1,0 1-1,-1 0 1,1 0-1,-1-1 1,1 1 0,-1 0-1,1 1 1,0-1-1,-1 0 1,1 0 0,-1 1-1,1-1 1,-1 1-1,1-1 1,-1 1 0,1-1-1,-1 1 1,0 0-1,1 0 1,-1 0-1,0 0 1,0 0 0,2 1-1,19 29 152,3-4 141,-19-22-211,-1 0-1,0 1 1,0 0 0,7 11 0,-6 5 302,-4-11-193,2 5 9,-1-8 3,-1 1 0,0 0 0,1 16-1,-3-21-137,0-1 0,-1 1 0,1 0 0,-1 0 0,0 0 0,0 0 0,0-1 0,-1 1 0,1-1 0,-1 1 0,0-1 0,-3 5-1,2-2 0,-2-1 0,1 1-1,-1-1 1,0 0 0,0 0-1,0-1 1,-10 7 0,12-9-37,0 0 1,-1 0-1,1 0 1,-1 0-1,1-1 1,-1 0-1,0 0 0,1 0 1,-1 0-1,0 0 1,0-1-1,-5 0 1,0 0-64,0-1 0,0-1 0,-15-4 0,8 2-215,12 3 111,0 0 0,0 0-1,0-1 1,0 1 0,-6-4 0,8 4-35,0-1 0,0 0 0,0 0 0,0 0 0,1 0 0,-1 0 0,1 0 0,0 0 0,-1 0 0,0-4 0,-1-1-356,0 0-1,0 1 1,1-1-1,0-1 1,1 1-1,0 0 1,0 0-1,0-1 1,1-11-1,0-31-1732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6464,'-16'0'2944,"16"17"-2560,-17-17 2048,34 16-1312,-17 1-640,16-1 192,1 1-384,0-17 0,-1 0-192,17 0-480,-16 0 192,0 0-2528,16 0 1504,-17 0-4352,18 0 3136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6816,'-27'42'3072,"27"27"-2656,-14-42 1024,14 1-864,-28-1 480,14 15-608,-13-15-128,13 1-192,0-14-160,0 0 0,1-1-1792,13 1 960,0-28-3136,0 1 2240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6880,'-17'17'3136,"51"-17"-2720,-18 0 1248,1 0-992,16 0 576,0 0-736,17-17-288,-17 17-128,17 0-736,-17 0 352,-16 0-2016,16 0 1312,-16 0-2400,-1 0 1920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3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5984,'-14'-14'1920,"14"14"-1907,0 0 0,0 0 0,0 0 0,0 0 0,0 0 0,0-1 0,-1 1 1,1 0-1,0 0 0,0 0 0,0 0 0,0 0 0,0 0 0,0 0 0,0 0 0,0 0 0,0-1 1,-1 1-1,1 0 0,0 0 0,0 0 0,0 0 0,0 0 0,0 0 0,0 0 0,-1 0 0,1 0 1,0 0-1,0 0 0,0 0 0,0 0 0,0 0 0,0 0 0,-1 0 0,1 0 0,0 0 0,0 0 1,0 0-1,0 0 0,0 0 0,0 1 0,0-1 0,-1 0 0,1 0 0,0 0 0,0 0 0,0 0 1,0 0-1,0 0 0,0 0 0,0 0 0,0 1 0,0-1 0,0 0 0,-1 0 0,1 0 0,-11 11 590,11-10-519,-1-1 1,1 1-1,0 0 1,-1-1-1,1 1 0,0-1 1,-1 1-1,1 0 1,0-1-1,0 1 0,-1 0 1,1-1-1,0 1 1,0 0-1,0 0 0,0-1 1,0 1-1,0 0 1,0-1-1,0 1 0,0 0 1,1 0-1,-1 0 1,1 2 246,-1-2-203,0 1 0,0 0 0,0-1-1,0 1 1,1 0 0,-1-1 0,1 1-1,0-1 1,-1 1 0,1-1 0,0 1-1,1 1 1,4 11 409,-4-7-347,-1 1 1,0 0-1,0-1 1,-1 1 0,-1 13-1,0 0 59,2-5 104,0 1 0,6 24 0,-2-16-180,0 25-14,12 33-52,-15-78-89,-1 0 1,1 0-1,0-1 0,1 1 0,4 7 1,-5-9-23,0-1 1,0 1 0,0-1 0,0 0 0,0 0 0,0 1 0,1-2 0,-1 1 0,1 0 0,-1 0 0,1-1 0,3 2-1,-4-2-97,1 0-1,-1-1 0,0 1 0,1-1 0,-1 1 0,1-1 0,-1 0 0,1 0 0,-1 0 1,1 0-1,-1 0 0,1-1 0,-1 1 0,1-1 0,-1 1 0,1-1 0,-1 0 0,4-2 1,24-22-2710,3 6 838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4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2144,'0'0'992,"-17"33"-864,17 1 1056,-16 15-672,-1 34 416,0 0-544,-16 50 0,0-17-224,-17 17 32,0 0-96,1-17-128,-1-33 0,-17 0-32,18-16 0,-1-1-448,0-16 288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7:4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4800,'0'16'2176,"0"17"-1888,-17-16 832,34 0-672,-17 16 256,0 0-416,0-16-384,17 16 32,16-33 160,17-17-64,-1 1 160,18-17-128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1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27 5152,'14'-13'1648,"-11"10"-987,-6 0-229,-6-5 233,8 8-651,1 0 0,0 0 0,0 1 0,-1-1 0,1 0 0,0 0 0,0 0 0,0 0 0,-1 0 0,1 0 0,0 0 0,0 0 1,0 0-1,0 0 0,-1 0 0,1 1 0,0-1 0,0 0 0,0 0 0,0 0 0,-1 0 0,1 1 0,0-1 0,0 0 0,0 0 0,0 0 0,0 0 0,0 1 0,0-1 0,0 0 0,0 0 0,0 1 0,-1-1 0,1 0 0,0 0 0,0 0 0,0 1 0,0-1 0,0 0 0,1 0 0,-1 0 1,0 1-1,0-1 0,0 0 0,0 0 0,0 0 0,0 1 0,0-1-2,0 0 0,0 0 0,0 0 1,0 0-1,0 0 0,0 1 1,0-1-1,0 0 0,0 0 0,0 0 1,0 0-1,0 0 0,0 0 0,0 0 1,0 0-1,0 0 0,0 1 0,0-1 1,0 0-1,0 0 0,0 0 0,0 0 1,0 0-1,0 0 0,0 0 0,0 0 1,0 0-1,0 0 0,0 0 0,0 0 1,0 1-1,0-1 0,0 0 0,-1 0 1,1 0-1,0 0 0,0 0 0,0 0 1,0 0-1,0 0 0,0 0 0,0 0 1,0 0-1,0 0 0,0 0 1,-1 0-1,1 0 0,0 0 0,0 0 1,0 0-1,0 0 0,0 0 0,0 0 1,0 0-1,0 0 0,-1 0 0,-8-1 316,5 1-257,-1 0 0,1 0 0,-1 0 0,1 0 0,-1 1 0,1-1 0,-5 3 0,-102 24 143,28-10-246,70-15 45,1-1 0,-1 1 1,1-2-1,-20-1 0,-5 0 1,24 0-27,9 0 7,0 1 1,0 0-1,1 0 0,-1 0 1,0 1-1,0-1 0,0 1 0,-5 1 1,-16 9 47,24-10-48,0-1 0,0 1 0,-1 0 0,1-1 0,0 1 0,0 0 0,0 0 0,0 0 0,-1 0 0,1-1 0,1 2 0,-1-1 0,0 0 0,0 0 0,0 0 0,0 2 0,-3 3-30,0 0 59,0 0 0,0 0 0,1 1 0,0 0 0,0 0 0,0 0-1,1 0 1,0 0 0,0 1 0,1-1 0,0 1 0,0 8 0,2 3-17,-1-6-10,0 0 0,0-1 0,-4 17 0,2-14 44,-4 25 101,6-36-120,1 1 0,-1-1-1,1 0 1,2 8 0,0 1 46,0 12 165,-1-1 0,-3 44 0,0-22-86,1-43-151,1-1 0,-1 1 0,1-1 0,0 1 0,0-1 0,-1 0 0,1 1 0,1-1 0,-1 0 0,0 1 0,1-1 0,-1 0 0,1 0 0,0 0 0,-1 0 0,1-1 0,0 1 0,0 0 0,4 2 0,5 3 4,1 0-1,20 8 1,-16-7 180,100 42-670,-80-34-389,11 1 262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1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6304,'0'-17'2848,"17"1"-2464,-1 16 768,1 0-704,16-17 320,17 34-448,-17-17-32,17 0-192,0 0-192,-1 16 32,-15-16 256,-1 17-128,0-17-1760,-16 0 928,16 0-3232,-17 0 2240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5728,'-33'0'2592,"50"17"-1184,-1 0-992,1-1 320,0-16-416,16 0 32,17 17-224,-17-17 416,17 0-288,-17 0-2304,0 0 1088</inkml:trace>
  <inkml:trace contextRef="#ctx0" brushRef="#br0" timeOffset="1">863 67 4992,'-41'-14'1589,"40"14"-1559,1-1 0,-1 1 0,0 0 0,0-1 0,1 1 0,-1 0 0,0 0 0,0 0 0,1 0 0,-1 0 0,0 0 0,0 0 0,0 0 0,1 0 0,-1 0 0,0 0 0,0 1 0,1-1 0,-1 0-1,-1 1 1,-6 2 25,0-1 107,0 1 1,0 0 0,0 0-1,0 1 1,0 0-1,1 0 1,0 1-1,0 0 1,-10 9-1,-7 9 314,-1 2 137,-30 36 0,47-50-503,0 1 1,1 0 0,0 0-1,1 0 1,0 1 0,1 0-1,-4 14 1,-13 78 214,8-48-230,3-16-175,-9 77 1,17 36 140,4-112 76,-1-19-38,1-1 0,1 0 0,9 39 0,-8-49-332,1 0 1,0 0-1,1-1 0,0 0 0,1 0 0,0 0 0,13 17 0,14 8-892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1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6240,'-6'22'769,"-8"36"1251,11-43-1889,0 0 95,0 0 0,1 0 0,-1 28 0,3-27-36,0-8-108,0 0-1,0 0 0,1 0 1,1 10-1,3 0 7,-3-11-56,0 0-1,0 0 1,-1 0-1,1 11 0,-2-16-16,0-1 0,0 1 0,0 0-1,1 0 1,-1 0 0,0 0 0,1 0-1,0-1 1,-1 1 0,1 0 0,0 0-1,0-1 1,1 3 0,-1-2 47,0-1 0,0 1 0,0 0 1,0 0-1,0-1 0,-1 1 0,1 0 0,-1 0 1,1 0-1,-1 0 0,0-1 0,1 1 0,-1 3 1,0 2 126,0-8 35,0-15 237,0-27-109,0 36-342,1-1 0,0 0 0,0 0 0,1 0 0,0 1 0,1-1 0,3-7 0,1 0 36,1 0 1,10-16-1,-13 25-15,0-1 1,0 1 0,1 0-1,0 1 1,0 0-1,0-1 1,1 2-1,-1-1 1,1 1-1,0 0 1,10-4 0,-15 7-24,-1 1 0,1-1 0,-1 1 0,1 0 0,-1-1 0,1 1 0,-1 0 0,1 0 0,1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1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6720,'0'0'3456,"17"0"-2240,-1 0-832,1 0-224,16 0 224,-16 0-2912,16 0 1344</inkml:trace>
  <inkml:trace contextRef="#ctx0" brushRef="#br0" timeOffset="1">233 1 7648,'-34'16'3456,"34"18"-3008,0-18 192,0 1-448,0 16 352,0-16-320,17-17-960,0 33 384,-1-33-2400,1 16 1504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1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6720,'17'0'3040,"49"67"-2624,-33-34 832,1 0-768,15 50 416,1-17-512,-17 34 288,1 0-384,-1 16 192,-16 0-256,-34-33-224,17 17 0,-50-17-768,17 0 384,-34-34-2080,18 1 1376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4800,'0'0'1792,"16"0"-1408,-16-15-96,15 15 1792,1 0-512,-1 0-896,1 0 0,-1 0-384,17-16 288,-17 16-320,32 0-64,-16 0-96,31-16 192,-15 16-160,0-31-608,-16 31 256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7552,'0'0'287,"0"0"-216,0-1 0,0 1-1,0 0 1,-1-1 0,1 1-1,0 0 1,0-1 0,0 1-1,0-1 1,0 1 0,0 0-1,0-1 1,0 1 0,0-1-1,0 1 1,0 0 0,0-1-1,0 1 1,1 0 0,-1-1 0,0 1-1,0-1 1,0 1 0,0 0-1,1-1 1,-1 1 0,0 0-1,0 0 1,1-1 0,-1 1-1,0 0 1,1-1 0,-1 1-1,0 0 1,1 0 0,-1 0-1,0-1 1,1 1 0,-1 0-1,0 0 1,1 0 0,-1 0-1,1 0 1,6-1 325,-1 0 1,1 0-1,-1 0 1,1-1-1,11-4 1,-11 5 15,1-1 1,-1 2-1,0-1 1,1 1-1,12 1 1,6 0 146,162-1-1972,-187 0 1336,0 0 0,-1 0 1,1 0-1,0 0 0,-1 0 0,1 0 1,0 0-1,-1 0 0,1 0 0,0 0 1,-1 0-1,1 1 0,0-1 0,-1 0 0,1 1 1,-1-1-1,1 0 0,0 1 0,-1-1 1,1 0-1,-1 1 0,1 0 0,1 14-1517,-3-8 805,1-6 718,0 0-1,0 0 1,0 0 0,0 0 0,0 0 0,-1-1 0,1 1 0,0 0-1,-1 0 1,1-1 0,-1 1 0,1 0 0,-1 0 0,1-1 0,-1 1-1,1 0 1,-1-1 0,0 1 0,1-1 0,-1 1 0,0-1 0,1 1 0,-1-1-1,0 1 1,0-1 0,-1 1 0,-11 8-355,9-5 433,0 0 1,0 0-1,-1-1 0,1 0 1,-1 1-1,0-1 0,-6 2 1,9-4 61,0 1 1,0-1 0,0 1-1,0 0 1,0-1 0,0 1-1,0 0 1,1 0 0,-1 0-1,1 0 1,-1 1 0,0 2-1,-11 28 1265,11-29-1184,0 17 522,2-6-346,1-1-33,-2 0 0,-1 19 0,-3-13 114,3-11-215,0 0-1,1 1 1,-1 13 0,2-10 23,0 2 256,0 1-1,-3 17 1,2-27-296,-1 0 1,1 0-1,-1 0 1,-1 0-1,1-1 0,-1 1 1,0-1-1,0 0 0,-4 5 1,-13 18 581,14-16-548,-1-1 282,-13-4 89,4-2-268,13-3-238,0-1 0,0 0 0,0 0 0,0 0 1,-1-1-1,1 1 0,0-1 0,-1 0 0,1 1 1,0-2-1,0 1 0,-1 0 0,1-1 0,0 1 0,-4-2 1,-16-7 95,21 9-161,1-1-1,-1 1 0,1-1 0,0 1 0,-1-1 0,1 0 0,-1 0 1,1 1-1,0-1 0,0 0 0,-1 0 0,1 0 0,0-1 1,0 1-1,0 0 0,0 0 0,0 0 0,0-1 0,0-1 1,-4-5 25,3 3-317,-1 1 0,1-1 1,0-1-1,0 1 0,1 0 1,0 0-1,-1-1 0,2 1 1,-1-1-1,1 1 0,0-1 1,0 1-1,0-1 0,1 1 1,0 0-1,2-7 1,-2 10 48,0 0 1,0 0 0,0 0 0,1 0 0,-1 1 0,0-1 0,1 1 0,0-1 0,-1 1-1,1-1 1,0 1 0,0 0 0,0 0 0,0 0 0,3-1 0,3-3-923,9-9-758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259 117 4640,'0'-2'147,"0"1"-1,0-1 1,-1 0 0,1 1-1,0-1 1,-1 0-1,1 1 1,-1-1 0,0 0-1,1 1 1,-1-1 0,0 1-1,0-1 1,0 1 0,0-1-1,0 1 1,-3-2 0,1-3 1175,3 6-1264,0-1-1,0 0 1,0 1-1,0-1 0,0 1 1,0-1-1,-1 1 0,1-1 1,0 1-1,-1-1 0,1 1 1,0-1-1,-1 1 1,1 0-1,0-1 0,-1 1 1,1-1-1,-1 1 0,1 0 1,0-1-1,-1 1 0,1 0 1,-1 0-1,1-1 1,-1 1-1,0 0 0,-22-5 1132,14 5-916,1 1 0,-1-1 0,-16 4 0,21-3-174,0 1 1,0 0-1,-1 0 1,1 0-1,0 0 1,0 1-1,-6 5 1,-24 24 606,24-22-534,5-4-82,-1 0 0,1 1 0,0-1 1,0 1-1,1 0 0,-4 8 0,-15 47 413,18-45-442,3-12-49,0 0-1,1 1 1,-1-1 0,1 0-1,1 1 1,-1 0 0,1-1-1,0 1 1,0-1 0,0 1-1,1 0 1,0-1 0,0 1-1,0-1 1,4 9 0,-3-10-7,-1-1 0,1 1 0,0-1 0,0 0 1,0 0-1,1 0 0,-1 0 0,1 0 0,-1-1 1,1 1-1,0-1 0,4 3 0,-1-1 24,0-1 0,1 0 0,-1 0 0,0-1 1,1 0-1,8 2 0,2-1 38,0-1 0,0-1 1,0 0-1,30-3 1,47-9-36,-66 9-32,-12 1 0,23-5 0,-21 1 9,0-1 1,-1-1 0,1-1 0,-2 0-1,27-18 1,-39 23 18,0 1-1,0-1 0,0 0 1,-1 0-1,1-1 0,-1 1 1,0-1-1,0 1 0,0-1 1,0 0-1,-1 0 0,1 0 1,-1 0-1,0-1 0,0 1 0,-1-1 1,1 1-1,-1-1 0,0 0 1,-1 1-1,1-1 0,-1 0 1,0-5-1,0 6-6,0 1-1,-1-1 1,0 0-1,1 1 1,-1-1-1,-1 0 1,1 1-1,-1 0 1,1-1-1,-1 1 1,0 0-1,0 0 1,0 0-1,-1 0 1,1 0-1,-1 0 1,1 1-1,-1-1 1,0 1-1,-4-3 1,-7-4 56,0 1 1,0 1-1,-20-8 0,20 9-49,-22-7 43,27 10-120,-1-1 0,1 1 0,0-1 0,0-1 0,1 0 0,-15-10 0,23 15 10,-1-1-1,1 1 0,0-1 1,-1 1-1,1 0 1,0-1-1,-1 1 1,1-1-1,0 1 0,0-1 1,-1 1-1,1-1 1,0 1-1,0-1 1,0 1-1,0-1 0,0 1 1,0-1-1,0 1 1,0-1-1,0 1 0,0-1 1,0 1-1,0-1 1,0 1-1,0-1 1,0 1-1,1-1 0,-1 1 1,0 0-1,0-1 1,1 1-1,-1-1 1,0 1-1,1-1 0,-1 1 1,0 0-1,1-1 1,-1 1-1,0 0 1,1-1-1,-1 1 0,1 0 1,0-1-1,24-11-1148,-23 11 925,48-19-3561,14-10 1158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51 5984,'-36'-36'2666,"25"25"-2170,8 8 358,4 3-785,0 0-1,0-1 1,0 1 0,1 0 0,-1 0 0,0 0 0,0 0-1,0 0 1,0 1 0,2-1 0,2 3 96,28 16 353,-16-8-336,0 1 0,-2 0 1,1 1-1,16 20 1,-16-11-55,-1 1 1,19 42 0,-32-62-121,4 9 26,-1-1-1,0 2 0,6 20 1,0 50 120,12 14-63,-15 3-6,6 1 5,0-3 34,-11-54-80,1 16-41,3-1 0,17 74 0,-16-104 57,2 0 0,14 31 0,-19-48-109,2 0 0,-1-1-1,1 0 1,1-1 0,0 0 0,1 0 0,16 14 0,-23-22 38,13 12-233,0-2 0,1 0-1,0 0 1,36 17 0,-26-19-316,45 13 0,-49-20 261,-75-1 363,-5 9 149,19-6 186,-69 10 664,81-9-768,-7 0 69,0 2 0,-62 24-1,90-28-371,0 1 1,0-1-1,0 1 0,1 0 0,-1 1 0,1-1 0,0 1 1,1 0-1,-1 0 0,1 0 0,-3 8 0,3-8-15,3-4 16,-1 0 0,1 1 0,0-1 0,-1 0 0,1 1-1,0-1 1,1 1 0,-1-1 0,0 1 0,1-1 0,-1 1 0,1 0 0,0-1 0,0 1 0,0 0 0,0-1 0,0 1 0,1 0 0,-1-1-1,1 1 1,1 2 0,1 9-8,1 13 5,-3-18 10,0 0 0,1 0 0,0 0 0,1 0 0,6 16 0,52 74 117,-39-52-10,6-8 90,-19-22-197,0 1 0,-1 0 0,-1 0 0,-1 1 0,4 21 0,-8-23-12,0-1-1,-2 25 1,-1-10 12,1 993 117,-3-930 80,-8-22 411,8-42-411,1-7 382,-6 24 1,7-40-450,-1-1 0,0 1 1,0-1-1,-1 1 0,0-1 0,0 0 1,-1 0-1,-4 6 0,3-7-19,0 0 1,0 0-1,-1 0 0,0-1 0,0 0 0,0 0 1,0-1-1,0 1 0,-9 2 0,-7 2 221,-34 8 0,32-10-300,-1-1 0,0-1 0,0-2 0,0 0 0,0-2 0,-45-5 0,60 4-376,0 0 0,0-1-1,0 0 1,1 0 0,-1-1 0,1-1 0,-1 1 0,1-2-1,0 1 1,0-1 0,1-1 0,-9-6 0,6 3-1562,1-1 0,-13-15 0,18 19 916,1-1-1,0 1 0,-5-11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7392,'0'-33'3360,"33"50"-2944,-16-17 416,-1 0-544,18 16-256,-1-16-32,0 17 736,0-17-384,0 17-1216,-16-1 480,16 1-5696,-16-1 3360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8384,'-34'33'3808,"51"1"-3328,16-18-160,0 1-288,17-17 544,0 0-320,33 0-1856,-17 0 864,34-33-5120,0 16 3264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149 6560,'-28'-28'2117,"28"27"-2061,-1 1-1,0-1 0,0 0 1,1 0-1,-1 1 1,1-1-1,-1 0 1,0 0-1,1 0 1,0 0-1,-1 0 1,1 0-1,0 0 1,-1-1-1,-27-56 1214,26 55-1192,0-1 0,-1 1-1,0-1 1,0 1 0,0 0-1,0 0 1,0 0 0,0 1-1,-1-1 1,1 1 0,-1 0-1,0-1 1,0 2 0,0-1-1,0 0 1,0 1 0,0 0-1,0 0 1,0 0 0,-1 1-1,-5-1 1,1 0-44,1 1 0,-1 0 0,0 1-1,1 0 1,-1 0 0,1 1 0,-1 0 0,1 0 0,0 1-1,-9 4 1,2 0-31,1 2-1,0 0 1,1 0-1,-1 1 1,2 1-1,-17 17 1,23-21 2,1 1 0,0 0-1,0 1 1,0-1 0,1 1 0,-4 14 0,-26 87 252,25-75-205,2 1 1,-4 37-1,7 5-62,11 155 0,37 87 204,0-101-38,-5-9 74,2-25-106,-20-37-149,-20-132 20,1-1-1,7 105 168,-14-37 459,2-50-328,2-7-95,0-8-7,-1 0 1,-5 23-1,2-25-53,0-1-1,-2 1 1,0-1-1,0 0 1,-2-1-1,1 0 1,-2 0-1,0-1 1,-1 0-1,0-1 1,-1 0 0,0-1-1,0 0 1,-22 14-1,22-17-91,0 0-1,-1-1 1,0 0 0,0-1-1,0 0 1,0-1 0,-1-1-1,0 0 1,0-1 0,0 0-1,-1-1 1,1-1 0,-1 0-1,1-1 1,-19-2 0,6-2-271,0-2 1,0-1 0,0-1-1,0-1 1,2-1 0,-1-1-1,-26-17 1,44 23-158,1-1 0,-1 1 0,1-2 0,0 1 0,0-1 0,1 0-1,0 0 1,0-1 0,1 0 0,0 0 0,-8-17 0,6 7-682,-6-28 1,13 46 1060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482 382 5728,'28'-14'1840,"-28"14"-1821,0 0 0,0 0 0,1 0 1,-1 0-1,0 0 0,0 0 0,1 0 1,-1 0-1,0 0 0,0-1 0,1 1 0,-1 0 1,0 0-1,0 0 0,1-1 0,-1 1 1,0 0-1,0 0 0,0 0 0,0-1 1,1 1-1,-1 0 0,0 0 0,0-1 0,0 1 1,0 0-1,0-1 0,0 1 0,0 0 1,0 0-1,0-1 0,0 1 0,0 0 1,0-1-1,0 1 0,0 0 0,0-1 0,0-2-173,1-2 494,-1 1 0,0 0 0,0-1 0,0 1 0,-1 0 0,1 0 0,-3-7 0,-8-6 705,10 15-989,0 0-1,0 1 1,0-1-1,0 0 1,0 0 0,0 1-1,-1-1 1,1 1 0,-1-1-1,1 1 1,-1 0-1,0-1 1,1 1 0,-1 0-1,0 0 1,0 0-1,0 1 1,0-1 0,0 0-1,0 1 1,-2-1 0,-10-4 192,6 2-187,-1 0 0,0 1 0,0-1 0,0 2-1,0-1 1,-1 2 0,1-1 0,0 1 0,0 0 0,-1 1 0,-12 3 0,7-1-50,-1 2 1,1 0-1,0 1 1,1 0-1,-21 12 1,19-8-20,1 0-1,0 1 1,1 1-1,0 0 1,1 1 0,-13 16-1,14-14 2,1 0 0,0 1-1,1 0 1,1 0 0,1 1-1,-11 31 1,10-25-11,6-16 0,0 0 0,1 0 0,-1 0 0,2 1 0,-1-1 0,1 0 0,-1 10 0,2-16 37,0 1-1,0 0 1,1 0 0,-1 0-1,0 0 1,1 0 0,-1 0 0,1-1-1,1 4 1,-2-4-13,0-1-1,1 1 1,-1-1-1,1 1 1,-1-1-1,0 1 0,1-1 1,-1 1-1,1-1 1,-1 0-1,1 1 1,0-1-1,-1 0 1,1 1-1,-1-1 1,1 0-1,0 0 1,-1 0-1,2 1 1,1-1 9,1-1-1,-1 1 1,0-1 0,0 1-1,1-1 1,-1 0 0,0 0 0,5-3-1,-5 3 0,7-3-56,1-1 1,-1 0 0,-1 0-1,1-1 1,9-8 0,-4 0-200,0 0 0,19-24 0,5-8-187,66-83-387,-94 114 864,1-1-1,-2 0 1,0 0 0,-1-2-1,-1 1 1,-1-1-1,0 0 1,4-22 0,-7 26 85,0 0 48,-1 0 0,-1 0 0,0 0 0,-1 0 0,0-15 0,-1 29-182,0-11 445,0 1-1,3-14 1,1 9-5,0 0-36,-4 15-394,0 0-1,0-1 1,0 1 0,0 0 0,0 0 0,0-1 0,-1 1-1,1 0 1,0 0 0,0-1 0,0 1 0,0 0 0,0 0-1,-1-1 1,1 1 0,0 0 0,0 0 0,0 0 0,-1 0-1,1-1 1,0 1 0,0 0 0,-1 0 0,1 0-1,0 0 1,0 0 0,-1-1 0,1 1 0,0 0 0,0 0-1,-1 0 1,1 0 0,0 0 0,0 0 0,-1 0 0,1 0-1,0 0 1,-1 0 0,1 0 0,-1 0-3,1 1 1,0-1-1,-1 0 1,1 0-1,-1 0 0,1 0 1,-1 0-1,1 0 1,0 1-1,-1-1 0,1 0 1,0 0-1,-1 1 1,1-1-1,0 0 1,-1 0-1,1 1 0,0-1 1,-1 0-1,1 1 1,0-1-1,0 1 0,-9 9 64,2 1 0,-1-1 0,2 2 0,-11 22 0,14-28-63,-39 74 125,-24 105 189,30-76-270,27-86-209,-20 63-234,26-71 27,0-1 0,0 1 0,2 0 0,-1 16 0,2-26 242,0-1-84,0-1 1,0 1-1,0 0 0,2 7 1,-1-9 74,0-1 1,-1 1 0,1-1 0,0 1-1,0-1 1,0 1 0,0-1 0,0 0-1,0 1 1,0-1 0,0 0 0,1 0-1,-1 0 1,2 1 0,28 15-1123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45 8640,'0'-2'316,"0"1"0,0-1 0,0 0 0,-1 1 0,1-1 0,-1 0 0,1 1 1,-1-1-1,1 1 0,-1-1 0,0 1 0,-1-2 0,1 1-238,-1 0 0,1 0 0,-1 1 0,0-1-1,0 0 1,1 1 0,-1 0 0,0-1 0,0 1 0,0 0 0,-1 0 0,1 0 0,0 1-1,0-1 1,0 0 0,-1 1 0,1-1 0,-3 1 0,-9 4 378,6 0-187,-23 2 638,13-1-555,-25 12 1,24-9-269,12-5-96,0 1 1,-1 0-1,1 0 0,1 1 0,-12 9 1,2-1-121,12-10 98,0 0 0,0 0 1,0 0-1,1 1 0,-1-1 1,1 1-1,0 0 0,0 0 1,0 0-1,0 1 0,1-1 1,0 1-1,0-1 0,0 1 1,-2 6-1,1-2-8,1 0-1,-1 0 1,1 1 0,1-1-1,0 0 1,0 1 0,1-1-1,1 11 1,0-8 9,2-1 0,0 0-1,0 0 1,1-1 0,0 1 0,7 12 0,-2-4 12,1 0 1,1-1-1,0 0 1,1-1-1,21 22 1,12 2 201,-27-27-40,29 33 1,-8 0 98,-25-34-188,-11-11-15,-1 0 1,1 0-1,-1 0 0,0 1 0,0-1 1,0 1-1,0-1 0,1 3 1,-3-3 13,1 0 1,-1-1 0,0 1 0,1-1-1,-1 1 1,0 0 0,0-1-1,0 1 1,0 0 0,-1-1 0,1 1-1,0 0 1,-1-1 0,1 1 0,-1-1-1,1 1 1,-1-1 0,-2 3-1,0 3 66,-1-1-1,0 0 1,0-1-1,-1 1 0,0-1 1,0 0-1,0 0 0,0 0 1,-1-1-1,0 0 0,-8 5 1,14-9-116,-14 8 123,0 0 1,-1-1-1,0-1 1,0 0 0,-1-1-1,-20 4 1,34-8-112,-19 4 112,0-1 0,0-1-1,0-1 1,-28 0 0,36-2-67,-1 0-1,1-1 1,0-1 0,-14-2-1,24 3-238,-1 0 0,1 0-1,-1-1 1,1 1 0,0-1-1,0 1 1,0-1 0,0 0-1,0 0 1,0-1 0,0 1-1,0-1 1,1 1 0,-1-1-1,1 0 1,0 0-1,-4-5 1,6 6 15,-1 1 1,1-1-1,0 1 0,-1-1 0,1 1 1,0-1-1,0 1 0,0-1 0,0-1 1,0 3 164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35 4480,'31'-31'2464,"-31"31"-2368,1 0-1,-1-1 1,1 1 0,-1-1 0,1 1 0,0 0-1,-1 0 1,1-1 0,-1 1 0,1 0 0,0 0-1,-1 0 1,1-1 0,-1 1 0,1 0 0,0 0-1,-1 0 1,1 0 0,0 0 0,-1 0 0,1 1-1,0-1 1,-1 0 0,1 0 0,0 1 746,-45-1 118,22-1-790,-8 3 53,-12 13 72,3-2-45,-22 8 117,54-18-296,0 1-1,0-1 0,1 1 0,-1 0 1,1 1-1,-9 7 0,9-4-8,0-1 0,0 1 0,1 0 1,0 0-1,0 1 0,-4 13 0,-4 5 69,6-13-113,1-1 1,0 1 0,-3 16 0,7-25-23,1 0-1,0 1 1,1-1 0,-1 0 0,1 1 0,0-1 0,1 0 0,-1 1-1,1-1 1,0 0 0,0 1 0,3 6 0,-2-7 26,1-1 0,-1 1 0,1-1 0,0 0 1,0 1-1,1-1 0,-1-1 0,1 1 0,0 0 0,0-1 0,0 0 0,0 0 0,7 4 1,1-1 90,0 0 0,1-1 0,20 6 1,-12-6-77,0-1 0,0 0 0,0-2 0,1 0 0,35-2 1,-20-1-16,-32 1-11,0 1 5,0-1 1,0 0-1,1 0 0,-1 0 1,0-1-1,0 0 0,0 0 1,0 0-1,0-1 0,-1 1 1,1-1-1,0 0 0,0-1 1,5-3-1,24-22 203,-29 25-200,-2 0 6,0 1 0,0 0 0,0-1 1,-1 1-1,5-6 0,-6 6-7,0 0 0,0 0 0,0 0-1,0 0 1,-1 0 0,1 0 0,-1 0-1,1-1 1,-1 1 0,0 0 0,0-4 0,0 0-6,-1 1 1,0 0 0,1 0-1,-2 0 1,1 0 0,0 0 0,-1 0-1,0 0 1,0 0 0,-1 1-1,1-1 1,-1 1 0,0 0 0,-5-6-1,-5-3-19,1 0 0,-28-19 0,22 18-24,12 9 27,0-1 0,-1 1-1,0 0 1,0 1 0,0-1 0,-1 1-1,0 1 1,1 0 0,-13-4 0,7 5-133,-3-1-527,15 2 622,1 1 1,-1 0-1,1-1 0,-1 1 0,1-1 1,-1 1-1,1-1 0,0 1 0,-1-1 1,1 1-1,0-1 0,-1 1 0,1-1 1,0 0-1,0 1 0,0-1 0,-1 1 0,1-1 1,0 0-1,0 1 0,0-1 0,0 1 1,0-2-1,0-15-1035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2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8128,'0'0'2618,"2"0"-1583,62 0 2714,-62 1-3694,-1-1-1,1 0 1,0 0 0,-1 0-1,1 1 1,0-1-1,-1 1 1,1-1-1,-1 1 1,1 0 0,-1 0-1,2 1 1,11 4 163,4-4-10,-14-2-172,-1 0 0,1 0 0,-1 0 0,1 1 0,-1-1 0,1 1 0,3 1 0,70 26 700,-76-28-737,0 0 0,0 0 0,0 0 0,0 1-1,0-1 1,0 0 0,0 1 0,0-1 0,0 1 0,0-1-1,0 1 1,-1-1 0,1 1 0,0 0 0,0-1 0,-1 1 0,1 0-1,0 1 1,4 4-302,3-2-351,-16-5-804,6 1 413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2 6464,'-39'0'2917,"32"0"-2842,2-1 145,-1 0 0,1 1 0,0 0-1,-1 0 1,1 1 0,0-1 0,-1 1 0,-5 2-1,3 2 69,6-4-246,1 0-1,-1 0 0,1 0 0,-1 0 1,0 0-1,1-1 0,-1 1 0,0-1 1,1 1-1,-1-1 0,0 0 0,0 1 0,1-1 1,-4 0-1,1 0-27,0 0 0,0 0 0,0 0-1,-8 3 1,-13 8-8,-13-6-6,13 6 21,-3-5 75,22-4-152,1 0 1,-1 1 0,1 0-1,-6 3 1,10-4 44,1-1 1,-1 0 0,0 1-1,1-1 1,0 0 0,-1 1-1,1-1 1,0 0 0,0 1-1,-1-1 1,1 1-1,0-1 1,1 0 0,-1 3-1,4 20 113,1-9-80,1 0 1,0-1-1,1 0 0,1 0 0,0-1 0,12 15 0,17 28 287,-4 2 38,-3-16 346,-23-30-436,0 1 0,-2 0 0,1 1 0,3 14 1,-9-25-145,1 1 0,-1-1-1,1 0 1,-1 1 0,0-1 0,0 0 0,-1 1 0,1-1 0,-1 0 0,1 1 0,-1-1 0,0 0 0,0 0 0,-1 0 0,1 0 0,-1 0 0,1 0 0,-1 0 0,0 0 0,0-1 0,0 1 0,0-1 0,-1 1 0,1-1 0,-1 0 0,-4 3 0,-13 10 315,12-9-319,0 0 0,0-1 0,-14 7 0,17-10-64,0-1 0,0 0 0,-1 0 0,-4 1 0,-6 0 55,0 1-21,9-2-65,0 1-1,0-1 1,-9 0 0,7-1-73,-1-1 0,1 0 0,0-1 1,-1 0-1,1 0 0,0-1 0,0 0 0,-10-5 0,13 5-287,0 0-1,1-1 1,-1 0-1,0 0 1,1 0-1,0-1 1,0 1-1,-4-7 1,-25-36-1579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290 456 8736,'0'14'3936,"-14"27"-3424,14-27 1408,0 0-1152,-14 13 351,14 15-703,-13-15 128,13 1-320,-14-14-64,14 13-96,0-13-1888,-14-14-1503,14-14-321,0-13 2080</inkml:trace>
  <inkml:trace contextRef="#ctx0" brushRef="#br0" timeOffset="1">28 55 5728,'-14'-13'2592,"0"13"288,28 0 480,0 0-2400,-14-14-33,27 14-543,-13-14-544,0 14 96,0-14-2623,13 14 1471,-13 0-3584,14 0 2720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84 4800,'0'-30'2661,"0"30"-2641,0 0 0,1 0 0,-1-1-1,0 1 1,0 0 0,0 0 0,0 0 0,0 0 0,0 0-1,0 0 1,0 0 0,0 0 0,0 0 0,0-1 0,0 1-1,0 0 1,0 0 0,0 0 0,0 0 0,-1 0 0,1 0-1,0 0 1,0 0 0,0 0 0,0 0 0,0 0 0,0-1 0,0 1-1,0 0 1,0 0 0,0 0 0,0 0 0,0 0 0,0 0-1,0 0 1,0 0 0,-1 0 0,1 0 0,0 0 0,0 0-1,0 0 1,0 0 0,0 0 0,0 0 0,0 0 0,0 0-1,0 0 1,-1 0 0,1 0 0,0 0 0,0 0 0,0 0-1,0 0 1,0 0 0,0 0 0,0 0 0,-2 0 51,0 0 1,1-1 0,-1 1-1,1 0 1,-1-1-1,1 1 1,-1-1 0,1 0-1,0 1 1,-1-1 0,1 0-1,0 0 1,-1 0-1,1 0 1,0 0 0,0 0-1,-1-2 1,0 1-18,0 0 0,0 0 0,0 1 0,0-1 0,0 1 0,-1-1 1,1 1-1,-5-2 0,-24-3 207,24 4-230,-5-1 81,0 0 0,-1 1 0,1 0 1,-15 0-1,-15 2 129,-62 1 153,84 1-345,0 0 1,0 1-1,-20 6 0,25-5-20,-8 2-7,-28 12-1,45-15-10,0 0 0,-1 1 0,1-1 0,0 1 0,1 0 0,-1 1 0,1-1 0,-8 10 0,8-8 29,0 1 1,0 0-1,1 0 1,0 1-1,1-1 1,0 1-1,-3 9 1,-1 8 61,-4 35 0,-39 380 250,34-162-100,-1 6-14,-16 45-83,-9-83 292,18-124-174,19-96-177,-10 31 0,-10 12 181,19-27-167,4-20-86,-5 16-36,4-29 30,1-1-1,1 0 1,0 1 0,0-1 0,1 1-1,0 0 1,0-1 0,1 1-1,2 11 1,-3-18-8,1-1-1,-1 1 1,1 0 0,-1-1 0,1 1 0,-1-1-1,1 1 1,0-1 0,0 1 0,0-1-1,0 1 1,0-1 0,0 0 0,1 0 0,1 2-1,0-1 37,1 0-1,-1-1 1,1 1 0,0-1-1,6 1 1,-6-1-12,3 1 8,5 1 1,1 0 0,-1-1-1,1 0 1,13 0 0,-8-3-392,0-1 1,30-6 0,-35 5-47,11-2-305,-5 2-641,24-8 1,6-6-132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4320,'-13'-14'1392,"10"11"-848,3 6-203,0 3 60,1 0-1,-1 1 1,1-1-1,1 0 0,-1 0 1,5 9-1,-3-6-280,-2-6-26,0 1 1,-1 0-1,1 0 1,0-1 0,-1 1-1,0 0 1,0 0-1,-1 5 1,0 4 30,2 3 17,-1-8-66,0 1 0,0-1 0,-1 0 0,-1 10 0,-4-2 213,4-13-198,1 1-1,0-1 1,0 0-1,0 0 1,0 1 0,1-1-1,-1 0 1,1 5-1,-1 3 1150,5-22-997,-1 5-243,0 2 0,1-1 1,0 0-1,0 1 0,0-1 1,7-4-1,0-1 19,21-23 7,-19 19-53,1 0 1,0 1-1,1 1 1,0 0-1,20-11 1,-28 18 1,-2 2-28,0 0-1,0 0 1,0 0-1,1 1 1,-1-1-1,0 1 1,1 1-1,0-1 1,-1 1-1,13-2 1,-18 3 45,1 0 0,0 0 1,0 0-1,-1 0 0,1 0 1,0 0-1,0 0 0,-1 0 1,1 1-1,0-1 0,0 0 1,-1 0-1,1 1 0,0-1 1,-1 0-1,1 1 0,0-1 1,-1 1-1,1-1 0,0 1 1,-1-1-1,1 1 0,-1-1 1,1 1-1,-1 0 1,1 1 23,-1-1 1,1 1 0,-1-1 0,0 1 0,0-1 0,1 1 0,-1-1 0,0 1 0,-1 1 0,1 3 34,0-2-7,0 1 0,0-1 0,0 1 1,-1-1-1,0 0 0,0 1 0,0-1 0,0 0 0,-1 0 1,-2 6-1,-2 3 62,-3 9 86,-1-1 0,-1-1 0,-22 31 0,-3 1 352,35-51-627,0 1 0,1-1 0,-1 0 0,0 1 1,0-1-1,0 0 0,0 0 0,0 0 0,0 0 0,0 0 0,-1 0 1,1 0-1,0-1 0,0 1 0,-1 0 0,1-1 0,0 1 0,-1-1 1,1 1-1,-1-1 0,1 0 0,-1 1 0,1-1 0,-1 0 1,1 0-1,-1 0 0,-1 0 0,-11 0-1266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5888,'0'-83'2688,"17"17"-2336,-17 32 1120,16 18-864,1-17 768,16 16-832,-16-16 160,16 33-416,-17-17-192,1 17-32,0 17 64,-1-17-64,1 33 256,-1 0-192,1 0-32,0-16-64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7456,'17'33'3392,"-17"34"-2944,17-51 832,-1 17-800,1 1-64,-1-1-256,18 0 32,-1-16-128,0 16-2080,0-17 1120,0-16-3200,1 17 2336</inkml:trace>
  <inkml:trace contextRef="#ctx0" brushRef="#br0" timeOffset="1">432 17 7136,'-17'-17'3232,"-16"50"-2816,0-16 1280,0 16-1024,-1 17 640,-15 16-768,-1-16-224,17 0-192,-1 0-256,1-17 64,0 0-1856,0 0 1024,16-16-2720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67 8064,'13'-28'2592,"-11"23"-1924,-4 4-312,0 1-255,1 0 0,-1-1 0,0 1 0,0-1 0,0 1-1,0-1 1,1 0 0,-1 0 0,0 0 0,1 0 0,-1 0 0,1 0 0,-1 0 0,-1-2 0,-8-3 513,8 5-562,-6-2 108,0 1 0,0-1 1,-1 1-1,1 1 0,-1 0 0,-12 0 0,-171 1 373,159 2-645,-58 10 0,90-12 107,-53 12-209,39-7 135,-12 0-119,22 2-88,4-3 108,-5 1-27,6-5 205,1 0 0,-1 1 1,1-1-1,-1 0 0,1 1 0,0-1 1,-1 0-1,1 1 0,-1-1 0,1 0 1,0 1-1,-1-1 0,1 1 0,0-1 1,0 1-1,-1-1 0,1 0 0,0 1 1,0-1-1,0 1 0,-1-1 0,1 1 1,0 0-1,0-1 0,0 1 0,0-1 1,0 1-1,0-1 0,0 1 0,0-1 1,1 2-1,-1 2 33,0 1 1,-1 0-1,1-1 1,-1 1-1,0 0 0,0-1 1,-3 6-1,-2 14 116,-13 120 166,-13-27-104,16-65-81,12-35-95,-2 6 31,0-1 0,-2 1 0,-20 41 0,17-45 4,2 0 1,0 1 0,-12 38-1,14-37 5,-13 28 1,0-2-19,19-42-64,0 0 0,0 0-1,0 1 1,1-1 0,0 1 0,0-1-1,0 1 1,0-1 0,1 0-1,2 8 1,-1-9 11,0 0-1,0 0 1,1-1-1,-1 1 1,1-1-1,0 1 1,0-1-1,0 0 1,1 0-1,4 3 1,1 3 32,-3-4-6,-1 0 0,1-1 0,0 0 0,0 0 0,1 0 0,-1 0 0,1-1 0,10 3 0,17 10 73,5 12 142,-24-20-379,31 11-1,-24-10-310,-18-7 222,1-1-1,0 1 1,-1-1 0,1 0-1,0 0 1,0-1 0,0 0 0,0 1-1,0-2 1,0 1 0,-1 0-1,1-1 1,0 0 0,8-3 0,-7 3-193,0 1 0,-1-1 0,11 1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9728,'0'-16'4384,"33"32"-3808,17-32-32,-17 16-416,17 0 160,16 0-160,1-17 224,-17 17-224,-1 0-2496,1 0 1280,-33-17-1632,16 17 1568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5312,'0'0'2720,"17"0"-896,-17 17 672,33-17-1760,0 0 256,17 0-608,0 0-64,16 0-192,1-17 320,-1 1-224,-16 16-960,0 0 384,-17-17-2048,0 34 1312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16 5408,'-42'-14'1728,"41"14"-1696,1 0 1,-1-1-1,0 1 1,1 0-1,-1 0 1,0 0-1,0 0 1,1-1-1,-1 1 1,0 0-1,0 0 1,0 0-1,1 0 1,-1 1-1,0-1 1,0 0-1,1 0 1,-1 0-1,0 1 1,0-1-1,-9 4 130,5-2-21,1 0 1,0-1-1,-1 1 1,1-1-1,-1 0 1,1-1-1,-1 1 1,-5-1-1,-1 3 488,-25 8-79,31-10-466,1 0 1,-1 0-1,1 0 1,-1 1-1,1-1 1,0 1 0,-1 0-1,1 1 1,0-1-1,0 1 1,-6 5-1,-1 1 123,-2 2-111,1 0 0,1 0 0,-1 1 0,2 1 0,0 0 0,0 0 0,-9 19 0,-25 54 91,-14 14 186,33-51-169,-28 78 1,-5 59 5,50-157-225,0 0 0,2 0 0,1 1 0,-1 52 0,9 1 191,11 0-53,-14-83-123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5984,'-28'28'1920,"27"-27"-1870,0 0-1,1-1 1,-1 1 0,0 0 0,1 0-1,-1-1 1,1 1 0,-1 0 0,1 0 0,-1 0-1,1 0 1,-1 0 0,1 0 0,0 1-1,-28 56 922,27-56-917,1 0-1,-1 0 1,0 0 0,1 0-1,0-1 1,-1 1 0,1 0 0,0 0-1,0 0 1,1 4 0,-1-3 13,0 0 1,0 0-1,0 0 1,0 0-1,0 0 1,-1-1-1,-1 6 1,-9 17 310,11-25-337,-1 1-1,1-1 1,0 1-1,-1 0 1,1-1 0,0 1-1,-1 0 1,1 0-1,0-1 1,0 1-1,-1 0 1,1 0-1,0-1 1,0 1-1,0 0 1,0 0 0,0-1-1,0 1 1,0 0-1,0 0 1,1 1-1,0 0 620,-2-4-559,1-1 28,0 0 0,0 1 1,0-1-1,0 0 0,1 0 0,-1 1 1,1-1-1,0-3 0,2 0-34,0-1 10,1 0 0,-1 1 0,1 0 0,0 0 0,6-6 1,3 0 119,0 1 1,1 1 0,0 1 0,1 0-1,30-14 1,-26 14-194,-14 6-13,0 0 0,1 1-1,-1 0 1,1 0 0,0 1-1,0 0 1,-1 0 0,1 0-1,10 0 1,-12 1-88,0 0 0,-1-1 0,1 1 1,0-1-1,-1 0 0,1 0 0,-1 0 1,5-2-1,8-3-928,-12 5 791,0 1 0,1-1 0,-1 1 0,9-1 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7648,'-33'-16'3904,"49"16"-3264,1 0-448,16 0 128,0 0-192,0-17-64,1 17-32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5824,'0'0'2602,"-2"0"-2004,-4 0 678,12 0-238,-6 0-927,1 1 0,-1-1 0,0 1 1,1 0-1,-1-1 0,0 1 0,0 0 0,0-1 0,1 1 0,-1 0 0,0 0 0,0-1 0,0 1 0,0 0 0,0-1 0,0 1 0,-1 1 0,1-2 50,1 4 33,0 0-1,0 0 0,0 0 1,1-1-1,-1 1 0,1 0 1,0-1-1,0 0 0,0 1 0,5 4 1,-1 0 122,15 17 282,-3-4-263,0 14-58,5-14-74,-4 1-89,-16-17-95,1-1-1,-1 1 1,1-1 0,7 6 0,14 9 88,-6 4 117,-4-13-113,-13-9-88,0 1-1,0-1 0,0 0 1,0 0-1,-1 1 0,1 0 1,0-1-1,0 1 0,-1 0 1,3 2-1,-2 1 10,-2-5-16,0 1 0,0 0-1,0-1 1,1 1 0,-1-1 0,0 1 0,1-1-1,-1 1 1,0-1 0,1 1 0,-1-1-1,1 0 1,-1 1 0,1-1 0,-1 1-1,1-1 1,-1 0 0,1 0 0,-1 1 0,1-1-1,0 0 1,4 3 74,6 6 161,-9-7 304,-4 12 293,-23 27 181,-25 45-355,19-36-532,-52 88-115,40-71-657,4-19-1919,21-21 1256,11-16-697,1-1 0,-2 0 0,-9 10 0,1-4-2383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3328,'0'0'1061,"2"0"-634,12 0 8159,-14 2-8410,0 89 766,0-54-2902,0-35 728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3904,'0'-14'1253,"0"12"342,0 4-1014,0 12 2432,0-11-2687,0 58 1423,0-58-789,0-1-875,-1 0-20,1 1 0,0-1 0,-1 0 1,1 0-1,0 0 0,0 0 0,0 0 0,1 0 0,-1 0 0,0 0 0,1 1 0,-1-1 0,1 0 0,1 2 0,9 7 42,-11-11-101,0 0-1,0 0 1,1 1 0,-1-1 0,0 0-1,0 0 1,1 1 0,-1-1 0,0 0-1,0 1 1,0-1 0,0 0 0,0 1-1,0-1 1,1 0 0,-1 1 0,0-1-1,0 0 1,0 1 0,0-1-1,0 0 1,0 1 0,0-1 0,0 0-1,-1 1 1,1 40-150,3-32 96,14 35 454,-6-25-406,-6 12-11,1-15 39,-4-13-13,-1 0-1,0 0 1,0 1 0,0-1-1,0 0 1,-1 1 0,1-1-1,-1 7 1,1-1 34,0-1-1,0 1 1,5 13 0,-4-14-47,0 0 0,-1 0 0,2 15 0,-3-14 62,0 0 1,1 1 0,0-1 0,1 1-1,0-1 1,6 18 0,-7-25-64,0 0 0,-1 1 1,1 0-1,-1-1 0,1 1 0,-1-1 1,0 1-1,0 0 0,0-1 0,0 1 1,0-1-1,0 1 0,-1 0 0,0-1 1,1 1-1,-1-1 0,0 1 1,0-1-1,-2 3 0,-4 13 1,6-15 0,0 1 1,1-1 0,0 0 0,0 0 0,0 0 0,0 3 0,0-1 22,1 0 1,-1 0-1,-1-1 0,1 1 0,-1 0 1,-2 8-1,-8 13 132,-21 39 1,11-26 7,18-31-139,0-1 1,0 1-1,1 0 1,0 0-1,-1 12 1,2-12 11,-1 0 0,0 0 1,0 0-1,0-1 1,-6 11-1,0-1 29,-14 30 159,11-23-34,10-22-199,0 0-1,0 0 1,0 0 0,0 1-1,0-1 1,0 0-1,1 0 1,-1 1-1,0 3 1,1-20-1364,0-3 369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7136,'17'0'3232,"-17"17"640,0-1-2752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7232,'-14'-14'2314,"15"14"-2209,-1-1-1,1 1 1,0-1-1,0 1 0,0 0 1,0 0-1,0-1 0,-1 1 1,1 0-1,0 0 1,0 0-1,0 0 0,2 0 1,-2 0-28,1 0 0,-1 0 0,1 0 1,0-1-1,-1 1 0,1 0 0,-1-1 0,1 0 1,-1 1-1,1-1 0,1-1 0,15-6 314,27 3 233,-28 2-468,7-1-70,0 0 1,30 1 0,-19 3-92,2-1 111,40 5 1,-41 0-42,72 6-66,-77-11-20,-6 1 29,35 3 0,-24 3 32,-21-3 92,1 0 0,17-1 1,47-2 2699,-80 0-2818,-1 0 0,1 0 0,0 0 0,-1 0 0,1 0 1,0 1-1,-1-1 0,1 0 0,-1 0 0,1 0 0,0 0 0,-1 0 0,1 1 1,0-1-1,0 0 0,-1 0 0,1 1 0,0-1 0,0 0 0,-1 0 0,1 1 1,0-1-1,0 0 0,-1 1 0,1-1 0,0 0 0,0 1 0,-6 7 76,-4-2-159,9-5 60,-1-1 1,1 1 0,0-1 0,-1 1-1,1 0 1,0 0 0,0 0-1,0 0 1,0 0 0,0 0 0,0 0-1,0 0 1,0 0 0,0 0-1,0 0 1,0 1 0,0 1-1,-2 4-46,1 0-1,0 0 0,0 0 0,-1 13 1,-7 26-67,-15 7 149,3 10 37,9-30 6,-21 64 63,0 3-192,21-64 336,10-26-194,3-8-64,0 1 0,-1-1 0,1 0 0,-1 0 0,1 0 0,-1 0 0,-2 3 0,-11 8 125,6-6-69,-3 7 85,8-13-121,-1 0 0,1-1 0,-1 1 1,1 0-1,-1-1 0,1 0 0,-1 0 1,1 0-1,-1 0 0,1-1 0,-4 0 1,2 0 0,0 0 1,0 0 0,0-1-1,0 0 1,0 0 0,0 0 0,1 0-1,-6-4 1,-10-13 68,12 11-40,-1 0-1,-9-7 1,4 5 16,6 5-48,0 0 0,0-1-1,1-1 1,0 1 0,0-1-1,1 0 1,-7-9-1,2-4-51,0-1 0,2 0 0,1-1 0,0 0 0,-9-44 0,16 56-16,-1 0 1,1-1 0,1 1 0,1-15-1,0 18-93,0 0-1,1 0 0,0 1 1,0-1-1,0 1 0,5-9 1,13-19-2276,10 1 667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7136,'16'34'3232,"18"49"-2816,-18-50 512,1 0-608,16 0 0,0 17-192,0 0 320,1-34-224,-1 18-1024,0-1 416,0-17-2816,-16 1 1760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34 6976,'-16'-34'3168,"-34"34"-2752,17 17 1440,16 16-1088,-49 17 608,16 0-800,0 16-320,0 1-160,-16-18 160,16 1-128,-16 0-1504,16-17 704,0 0-2944,17 1 1984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698 144 7872,'-14'-14'2560,"14"14"-2503,0-1 0,-1 1 0,1-1 0,-1 0 0,1 1 0,0-1 0,-1 0 0,1 1 0,0-1 0,0 0-1,0 1 1,-1-1 0,1 0 0,0 1 0,0-1 0,0 0 0,0 0 0,0 1 0,0-1 0,0 0 0,1 1 0,-1-1 0,0 0 0,1-2 165,-1 1-123,-2-25 1018,1 26-1076,1 0 1,0 0 0,-1 0 0,1 0 0,-1 0 0,1 0-1,-1 0 1,0 0 0,1 0 0,-1 0 0,0 0 0,0 0-1,1 0 1,-1 0 0,0 1 0,0-1 0,0 0 0,-2 0 0,1 0 17,0 0 1,0 0-1,0 0 1,0 0-1,0-1 1,0 1-1,0-1 1,1 1-1,-1-1 1,0 0-1,1 1 1,0-1-1,-1 0 1,1 0-1,0 0 1,-2-3 0,3 3-32,0 2-14,-1-1 0,1 1 1,0-1-1,0 1 1,-1-1-1,1 1 1,0 0-1,-1-1 1,1 1-1,0-1 1,-1 1-1,1 0 1,-1-1-1,1 1 1,0 0-1,-1-1 1,1 1-1,-1 0 1,1 0-1,-2-1 1,-6-3 23,3 1-39,1 0-1,-1 0 1,0 1 0,0 0-1,-1 0 1,1 0 0,0 1 0,-10-2-1,-14 8 12,11-2 2,-7 2 46,1 0 1,0 1 0,-36 14-1,37-10 1,0 1 1,0 1-1,1 1 0,1 1 0,0 1 0,1 0 1,1 2-1,0 0 0,-23 28 0,23-22-40,0 1 0,1 1 0,1 1 0,-13 27-1,22-37-32,1 0-1,1 0 1,0 1-1,1-1 0,1 1 1,0 0-1,2 1 0,-2 25 1,4-34 50,0 0 1,1 0-1,0 0 1,0 0-1,1 0 1,0 0-1,6 14 1,-5-17-6,0 0 1,1 0 0,0-1-1,0 1 1,0-1 0,0 0-1,1 0 1,0 0 0,0-1-1,8 6 1,-4-4-93,0 0-1,1-1 1,-1 0 0,1-1 0,0 0-1,17 4 1,3-2-752,32 3 0,-41-7 511,14 4-518,-14-3-66,39 2 0,-39-4 327,-13 0 311,-1-1 0,1 0 0,0 0-1,0-1 1,12-2 0,5-9-434,-24 11 683,0 1 0,-1-1 0,1 1 0,0-1 0,0 0 0,-1 0 0,1 1 0,0-1 0,-1 0 0,1 0 0,-1 0 0,1 0 0,-1 1 0,1-1 0,-1 0 0,0 0-1,0 0 1,1 0 0,-1 0 0,0-2 0,0 0 76,0-1 0,-1 1 0,1-1 0,-1 1 0,0-1-1,0 1 1,0 0 0,-1-1 0,1 1 0,-3-3 0,2 2 69,2 2-53,-1 1-1,0-1 1,1 0-1,-1 1 1,1-1 0,-1 0-1,1 1 1,0-1-1,0 0 1,0 1-1,0-1 1,0 0-1,0 0 1,1 1-1,-1-1 1,0 0-1,1 1 1,-1-1-1,2-2 1,0 3-47,-1 1 0,1-1 0,-1 1 0,1-1 0,-1 1 0,1-1 0,-1 1 0,1 0-1,-1 0 1,1 0 0,-1 0 0,4 1 0,17 2 77,-16 0-42,0 0 1,0 0-1,0 0 1,10 8-1,-7-4 109,0-1-28,27 21 730,-33-25-827,-1 0 1,0 0 0,0 1-1,0-1 1,0 1 0,0-1-1,-1 1 1,1 0 0,-1 0 0,2 3-1,-1 1 196,1 1 1,-1 0-1,2 15 0,-4-17-144,0-1 1,-1 1-1,0-1 1,0 1-1,-2 6 0,1 2 79,1-12-153,1 1 1,-1-1-1,1 1 1,-1-1-1,0 0 0,1 1 1,-1-1-1,-1 0 1,1 0-1,0 1 1,0-1-1,-1 0 1,1 0-1,-1-1 1,-3 4-1,2-2-48,-32 30 606,31-29-545,-1-1 0,1 1 0,-1-1-1,0 0 1,0 0 0,-6 2 0,10-4-98,0-1 0,0 0 0,0 1 0,0-1 0,0 0 0,0 0 0,0 1 0,0-1 0,0 0-1,0 0 1,1 0 0,-1 0 0,0 0 0,0-1 0,0 1 0,0 0 0,0 0 0,0-1 0,0 1 0,0 0 0,0-1 0,0 1 0,1-1 0,-1 1 0,0-1 0,0 1 0,0-1 0,1 0 0,-1 1 0,0-1 0,1 0 0,-1 0 0,1 1 0,-1-1 0,1 0 0,-1 0 0,0-1 0,0-2-324,0 0-1,0 1 1,1-1 0,-1 0 0,1 0 0,0-5 0,0-10-1303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6400,'-17'-50'2880,"17"33"256,0 1-2112,17 16-608,-1 0-256,1 0-96,16-17 288,0 17-192,0 0-1696,-16 0 832,0 17-4736,16-1 3008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8320,'-34'17'3744,"101"0"-3232,-34-17 480,0 16-640,34 1-64,16-17-192,16 16-576,1-16 256,16 0-4128,-16 17 2400</inkml:trace>
  <inkml:trace contextRef="#ctx0" brushRef="#br0" timeOffset="1">1246 50 5984,'-28'-14'1920,"27"14"-1892,1 0 1,0 0 0,-1-1 0,1 1-1,-1 0 1,1 0 0,-1 0-1,0 0 1,1-1 0,-1 1 0,1 0-1,-1 0 1,1 0 0,-1 0 0,1 0-1,-1 0 1,1 0 0,-1 1-1,1-1 1,-1 0 0,1 0 0,-1 0-1,1 1 1,-1-1 0,0 0-1,-7 3 157,1 0 1,-1 1-1,1 0 0,0 0 0,0 0 0,0 1 0,0 0 0,1 0 0,-7 8 0,2-1 204,1 0 0,1 1 0,-13 23-1,7-12-162,-29 45 409,2 17-304,25-52-279,-21 43 18,10 1-12,15-40-14,-9 20 55,-34 114 196,34-76 4,-3-24-336,23-62-273,0-1 1,0 1 0,1-1-1,0 1 1,1 0 0,0-1-1,1 1 1,0 0 0,0-1-1,1 1 1,0-1 0,1 1-1,6 15 1,8 8-1424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50 6976,'-27'42'2256,"26"-41"-2168,0 1 1,0-1-1,0 1 1,0 0-1,0-1 1,1 1-1,-1 0 1,0-1-1,0 4 1,-6 25 512,-2-1 0,-22 51 0,25-64-356,0 0-1,0 0 1,-2 19 0,4-19-147,2-6 63,1-1 1,1 1-1,0 13 0,0-11 895,0-14-1035,1 1-1,-1-1 1,0 1-1,1-1 0,-1 1 1,1-1-1,-1 1 1,1-1-1,0 1 1,1-2-1,5-12 102,-6 10-61,0 1 1,-1 0-1,1 0 1,-1-1-1,0-4 1,3-27 284,4 9 218,22-47 0,-18 48-317,-6 14-104,1 0-1,0 0 0,1 0 0,0 1 1,11-13-1,-11 17-111,0 0 1,0 0 0,1 1-1,-1 0 1,1 1 0,1 0-1,-1 0 1,1 0 0,0 1-1,16-5 1,21-11-962,-40 17 495,1 0-1,0 1 0,0 0 1,0 0-1,0 0 0,1 1 0,-1 0 1,0 1-1,13 0 0,30 0-1766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69 6240,'-6'0'1046,"4"1"-754,0-1-1,0 0 0,-1 0 0,1-1 0,0 1 0,0 0 1,-5-2-1,0-2 276,7 4-543,0-1 0,0 1 0,0 0 0,0 0 0,-1 0 0,1 0 0,0 0 0,0 0 0,0 0 0,0 0 0,0 0 0,0 0 0,0 0 0,-1-1 1,1 1-1,0 0 0,0 0 0,0 0 0,0 0 0,0 0 0,0 0 0,-1 0 0,1 0 0,0 0 0,0 0 0,0 0 0,0 0 0,0 0 0,0 0 0,-1 0 0,1 1 0,0-1 0,0 0 0,0 0 0,0 0 0,0 0 1,0 0-1,0 0 0,-1 0 0,1 0 0,0 0 0,0 0 0,0 0 0,0 1 0,0-1 0,0 0 0,0 0 0,0 0 0,0 0 0,0 0 0,-4 4 369,4-4-292,0 0-1,-1 0 1,1 1 0,-1-1-1,1 0 1,0 0-1,-1 0 1,1 0-1,-1 0 1,1 0 0,-1 0-1,1 0 1,0 0-1,-1 0 1,1 0-1,-1 0 1,1 0 0,0 0-1,-1-1 1,0 1-1,3-1-18,-1 0 0,1-1 0,-1 1 0,1 0-1,0 1 1,-1-1 0,1 0 0,0 0 0,0 1 0,0-1 0,0 1-1,2-1 1,28-1 401,-6 1-211,153-13 630,-31 3-546,217-3-36,-81 7-406,3 0 18,251 7 9,-509 3-144,-20 1 10,-9-4 182,1 0 0,-1 1-1,0-1 1,0 0 0,0 0-1,0 0 1,0 0 0,0 1 0,0-1-1,0 0 1,0 0 0,0 0-1,0 1 1,1-1 0,-1 0-1,0 0 1,0 0 0,0 1-1,-1-1 1,1 0 0,0 0 0,0 0-1,0 0 1,0 1 0,0-1-1,0 0 1,0 0 0,0 0-1,0 1 1,0-1 0,0 0 0,-1 0-1,1 0 1,0 0 0,0 0-1,0 1 1,0-1 0,0 0-1,-1 0 1,0 1-108,-1 0-1,1 0 1,-1 0 0,0 0-1,1 0 1,-1 0 0,0 0-1,1-1 1,-1 1-1,0-1 1,-2 1 0,-34 3-1306,15-2 805,-64 10-1503,-10 1 753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8800,'-33'-17'4000,"49"1"-3488,1 16 160,-1 0-480,1 0-96,16 0-32,0 0-2112,17 16 1120</inkml:trace>
  <inkml:trace contextRef="#ctx0" brushRef="#br0" timeOffset="1">399 565 7456,'-33'33'3392,"16"17"-2944,17-17 960,-16 0-864,16 1 416,-17-1-576,0 17-64,1 0-192,16-17-640,-17 0 256,17 0-3488,0-16 2048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8736,'0'28'2810,"0"-27"-2719,0 1 1,0 0-1,-1 0 0,1-1 0,-1 1 0,1 0 0,-1-1 0,0 1 0,0-1 0,1 1 1,-3 2-1,-11 23 287,-2 0 1,-26 35 0,34-51-279,0 0 0,1 1 0,0 0 1,-10 25-1,6 10 39,-11-11 15,13-6-36,3-16 20,5-13-124,0 0 0,1 0 0,-1 0 0,1 0 1,-1 0-1,1 1 0,-1-1 0,1 0 0,0 0 1,-1 0-1,1 3 0,0-4 10,1 1 0,-1-1 0,1 1 0,-1-1 0,0 1 0,1-1 0,-1 1 0,1-1-1,0 1 1,-1-1 0,1 0 0,-1 1 0,1-1 0,0 0 0,-1 0 0,1 0 0,0 1 0,-1-1 0,1 0 0,0 0 0,-1 0 0,1 0 0,0 0 0,-1 0-1,1 0 1,0 0 0,-1 0 0,2-1 0,-1 1-17,0 0 0,0 0 0,0 0 0,0 0 0,0 0 0,0 0 0,0 0 0,0-1 0,0 1 0,0 0 0,0-1 0,0 1 0,0-1 0,0 1 0,0-1-1,0 0 1,0 1 0,-1-1 0,1 0 0,0 1 0,0-1 0,0-1 0,0-1 10,1 0-1,-1 1 0,0-1 1,0 0-1,0 0 0,0-3 1,2-8 66,11-11 93,-7 12-3,-1 0 0,-1-1 0,7-26 1,-8 19 31,-3 13-121,0 1 0,1-1 0,0 0 0,0 0 0,6-12 0,6-13 92,-14 30-180,0 0-1,1 1 1,0-1 0,-1 0 0,1 1-1,0-1 1,0 1 0,1-1-1,-1 1 1,0 0 0,1-1-1,-1 1 1,1 0 0,0 0-1,0 0 1,0 0 0,0 0-1,0 1 1,0-1 0,5-2-1,2-2-52,0 1-1,18-7 0,-3 2-206,-14 5-172,0 2 0,0-1 0,10-1 0,-10 3-413,0-1 0,0-1-1,10-4 1,13-8-980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9312,'0'0'4192,"17"0"-3104,-1 0-960,1-17 32,16 17-96,0-16-3424,17 16 1824</inkml:trace>
  <inkml:trace contextRef="#ctx0" brushRef="#br0" timeOffset="0.5">432 0 8896,'-33'0'4032,"16"17"-3520,0 0 288,17-1-544,-16 1 32,16-1-160,0 1-1280,16 16 608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10 7648,'-12'-9'2552,"15"19"-1226,3 3-1162,13 31 1575,-11-24-1306,-2-1 1,0 1-1,5 35 0,-6 22 719,-1-42-791,6 118 718,-15-28-700,-2-90-259,-14 49 0,8-42-2,-2-1 1,-1-1 0,-37 64-1,37-78-110,-1 0 0,-1-1-1,-1 0 1,-43 40-1,34-41-765,0-1-1,-2-2 0,-56 32 0,4-13-1431,20-14-3385,26-9 1970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6144,'-16'0'3136,"32"0"-1120,1 17-672,16-17-800,17 16 160,0-16-416,16 17 96,-16-17-224,0 0 128,0 17-160,-1-17-2304,-15 0 1152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5312,'-17'-33'2400,"1"50"-2080,-1-1 960,17 1-768,0 16 640,-17 0-672,17 34 384,-16-17-512,16 33-160,-17-17-128,17 17 288,0-17-192,0 1-1216,0-17 576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133 283 7040,'-17'16'3200,"-16"34"-2752,16-33 576,1 16-640,-1-16 192,1 16-320,-1 0-256,17 0 0,17-16-864,-1-1 480</inkml:trace>
  <inkml:trace contextRef="#ctx0" brushRef="#br0" timeOffset="1">166 1 7392,'0'0'3360,"-17"33"-2944,34-17-352,-17 1-128,17 16-1248,-1-16 736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7648,'-14'28'2453,"6"-17"-1482,5-8-872,1 0 0,-1 0 0,0 0 0,1 1 0,0-1 0,0 1 0,0-1 0,0 1 0,1 0 1,0 0-1,-1 0 0,1 0 0,0 0 0,1 0 0,-1 0 0,1 0 0,0 0 0,0 7 0,0 4 41,0-11-122,0 0-1,0 0 1,0 0-1,0 0 1,1 4-1,0-6-7,0-1 0,-1 1 0,1 0 0,0-1 0,0 1 0,0-1 0,0 1 0,0-1 0,0 1 0,0-1 0,0 0 0,1 0 0,-1 0 1,1 0-1,1 2 0,11 6 121,0-1 0,0-1 0,1 1 0,25 7 1,-35-15-80,0 1 0,0-1 0,0 0 1,0 0-1,0 0 0,0-1 0,0 1 1,0-1-1,0-1 0,7-2 1,6 0 22,-5 1-31,-5 2-31,0-1 0,0 0 0,0 0 1,0-1-1,8-4 0,17-7-216,-5 9 33,-19-3 6,-9 7 157,0 1 0,0 0 0,1-1 0,-1 1 0,0 0 0,0-1 0,1 1-1,-1 0 1,0-1 0,1 1 0,-1 0 0,0 0 0,1-1 0,-1 1 0,0 0-1,1 0 1,-1 0 0,1-1 0,-1 1 0,1 0 0,-1 0 0,0 0 0,1 0-1,-1 0 1,1 0 0,-1 0 0,1 0 0,2 0-345,0 3 325,6 3 127,0 0 0,0 0 0,11 3-1,-20-9-98,8 4 76,0-1 0,1 0 0,12 3-1,-17-5-47,9 1 92,1 0-1,0-1 0,-1-1 1,1 0-1,0-1 0,17-3 1,-18 0 10,0 0 0,0-1 0,0-1 0,-1 0 0,0-1 0,12-8 0,-5 1 232,-18 14-352,0 0 0,0-1 0,0 1 1,0-1-1,0 1 0,0-1 0,-1 1 0,1-1 0,0 0 1,0 1-1,0-1 0,-1 0 0,1 0 0,0 1 0,-1-1 1,1 0-1,-1 0 0,1 0 0,-1 0 0,1 0 0,-1 0 1,0 0-1,0 0 0,1 0 0,-1 0 0,0 0 1,0 0-1,0 0 0,0 0 0,0 0 0,0-2 0,0 0 10,0 2-18,0 1 0,0 0-1,0-1 1,0 1 0,0 0-1,0-1 1,0 1 0,0 0-1,0-1 1,0 1 0,0 0-1,0-1 1,0 1 0,-1 0-1,1-1 1,0 1 0,0 0-1,0 0 1,0-1 0,-1 1-1,1 0 1,0-1 0,0 1-1,0 0 1,-1-1 0,-1-1-2,1 0 0,0 0 1,-1 0-1,1 0 0,0-1 0,0 1 1,0 0-1,0-1 0,0-4 0,-4-7-189,-2 8-379,3 4 190,4 1 327,-1 0 1,1 0-1,0 0 1,-1 1-1,1-1 1,0 0-1,0 0 1,0 0-1,-1 0 1,1 0-1,0 0 1,0 0-1,0-1 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30 847 7040,'-28'28'2282,"28"-28"-2264,0 0 0,0 0 0,0 0-1,0 0 1,0 0 0,0 0 0,0 0 0,-1 0-1,1 1 1,0-1 0,0 0 0,0 0-1,0 0 1,0 0 0,0 0 0,0 0 0,0 0-1,0 1 1,0-1 0,0 0 0,0 0-1,0 0 1,0 0 0,0 0 0,0 0 0,0 1-1,0-1 1,0 0 0,0 0 0,0 0-1,0 0 1,0 0 0,0 0 0,0 1 0,0-1-1,0 0 1,0 0 0,0 0 0,0 0-1,0 0 1,0 0 0,0 0 0,0 1 0,1-1-1,-1 0 1,0 0 0,0 0 0,0 0-1,0 0 1,0 0 0,0 0 0,0 0 0,0 0-1,1 0 1,-1 0 0,0 0 0,0 0-1,0 0 1,0 0 0,0 0 0,0 0 0,1 0-1,-1 0 1,0 0 0,0 0 0,0 0-1,0 0 1,1 0 0,5 0 195,-3 0 513,-1 0-273,2 0-382,0 0 0,-1-1 0,1 0 1,-1 0-1,1 0 0,-1 0 0,1-1 0,3-1 0,7-3 30,0 1-31,0-1-1,-1-1 0,0 0 1,0 0-1,17-14 0,2-8 9,-1-2-1,-2 0 0,28-41 1,-34 38-135,-2-1 0,-1 0 1,23-59-1,-33 73 60,35-107 336,-24 60-209,1-21 301,-14 51-211,-4 20 208,-5 36-142,2-3-167,-1-4-28,0 1 1,0-1 0,-4 20 0,-23 96 302,25-113-338,0-1-1,1 1 1,1 0-1,1 16 1,0-1 130,-1-29-178,0 0 0,0 0 0,0 0-1,0 0 1,-1 0 0,1 0 0,0 0 0,0 1-1,0-1 1,0 0 0,0 0 0,0 0 0,0 0-1,0 0 1,0 1 0,0-1 0,0 0 0,0 0-1,0 0 1,0 0 0,0 0 0,0 1 0,0-1-1,0 0 1,0 0 0,0 0 0,0 0 0,0 0-1,1 1 1,-1-1 0,0 0 0,0 0 0,0 0-1,0 0 1,0 0 0,0 0 0,0 0 0,0 0-1,1 1 1,-1-1 0,0 0 0,0 0 0,0 0-1,0 0 1,0 0 0,0 0 0,1 0 0,-1 0-1,0 0 1,0 0 0,0 0 0,0 0 0,1 0-1,2 0 118,-2 1-139,0-1 1,0 0-1,1 0 1,-1 0-1,0 0 1,0 0-1,0 0 1,0 0-1,0 0 1,1-1-1,-1 1 0,0 0 1,0 0-1,0-1 1,0 1-1,0-1 1,0 1-1,0-1 1,0 0-1,1 0 1,7-24-414,16 3-464,-18 13 680,0 0-1,0-1 0,-1 1 0,6-14 1,-2 5-43,23-44-211,-13 24 360,-13 26 74,-2 3 13,0 1 0,6-15-1,0-27 51,11 3 155,-16 25 213,-5 20-304,-1-1 0,1 1 0,0 0 0,-1 0 0,1 0 0,0 0 0,0-1 0,0 1 0,0 1 0,1-1 0,-1 0 0,1 0 0,1-2 0,-6 10 293,-7 12 24,4-7-173,0 1 1,0-1 0,1 1-1,-6 21 1,6-3 26,3-18-200,0 1-1,-1-1 1,-4 15-1,3-16-102,0 0-1,1 0 0,1 0 0,0 0 0,1 0 1,0 1-1,1 22 0,0-27-111,0-7 91,0 1-1,0-1 1,-1 1 0,1 0 0,0-1 0,0 1 0,0-1 0,0 1-1,0-1 1,0 1 0,0-1 0,1 1 0,-1-1 0,0 1-1,0-1 1,0 1 0,0-1 0,1 1 0,-1-1 0,0 1-1,1-1 1,-1 1 0,0-1 0,1 1 0,-1-1 0,0 0 0,1 1-1,-1-1 1,1 0 0,-1 1 0,1-1 0,-1 0 0,1 0-1,-1 1 1,1-1 0,-1 0 0,1 0 0,-1 0 0,1 0-1,-1 1 1,1-1 0,-1 0 0,1 0 0,-1 0 0,2-1 0,1 1-1303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5056,'0'0'3280,"-3"3"-2790,2-1-399,0-1-1,-1 1 1,1-1-1,0 1 0,0 0 1,0 0-1,0 0 1,1 0-1,-1 0 1,0 0-1,1 0 0,-1 3 1,-1 28 578,2-29-642,0 3 48,-1 0-1,0 0 1,0 0 0,0 0-1,-4 7 1,1 3 48,-5 19 80,0-17-65,6-14-97,1 0-1,-1-1 1,1 1 0,0 0 0,1 0-1,-1 1 1,1-1 0,0 0 0,0 0 0,1 6-1,-1-3 42,0 0-1,0-1 1,0 1-1,-1-1 0,-4 14 1,4-16-37,1-2 11,0 0 1,0 1 0,1-1 0,-1 0 0,1 1 0,0-1 0,0 5-1,0-7-34,0 1-1,0-1 0,0 0 0,0 1 0,0-1 0,0 0 1,0 1-1,-1-1 0,0 3 0,-6 2 296,3-4-127,2 3 3,2-5-191,0 0-1,0 0 1,0 0 0,0 0 0,0 0 0,0 0 0,0 0 0,0 0 0,0 0 0,0 0 0,0 0 0,0 0 0,1 0 0,-1 0 0,0 0 0,0-1 0,0 1 0,0 0 0,0 0 0,0 0 0,0 0-1,0 0 1,0 0 0,0 0 0,0 0 0,0 0 0,0 0 0,0 0 0,0 0 0,0 0 0,0 0 0,0 0 0,0 0 0,0 0 0,1 0 0,-1 0 0,0 1 0,0-1 0,0 0 0,0 0 0,0 0 0,0 0-1,0 0 1,0 0 0,0 0 0,0 0 0,0 0 0,0 0 0,0 0 0,0 0 0,0 0 0,0 0 0,0 0 0,0 0 0,0 0 0,0 0 0,0 0 0,0 0 0,0 0 0,0 0 0,0 0 0,0 0-1,0 1 1,0-1 0,0 0 0,0 0 0,0 0 0,11-20 164,-10 19-147,0-1 1,-1 1 0,1-1-1,0 0 1,0 1 0,0 0 0,1-1-1,-1 1 1,3-3 0,3-3 39,-2-2-64,0 1 1,1 0-1,0 1 1,1-1 0,0 1-1,0 1 1,0-1 0,1 1-1,0 1 1,11-8 0,0 2-79,-6 2-10,0 1-1,25-11 1,40-11-408,-75 29 460,0 0 0,1 0 0,-1 1 1,0-1-1,1 1 0,-1 0 0,0 0 1,1 0-1,-1 0 0,1 1 0,-1-1 0,0 1 1,4 1-1,-5-1 73,0 0 0,0 0 0,0 0-1,0 0 1,0 0 0,0 0 0,0 1 0,-1-1 0,1 1 0,0-1 0,-1 1 0,1 0-1,-1 0 1,0-1 0,1 1 0,-1 0 0,0 0 0,0 0 0,0 0 0,0 1 0,-1-1-1,1 0 1,0 3 0,0 6 174,0 0 0,0-1-1,-2 22 1,0-5 14,1 50 265,0-75-456,0 0-1,0 0 1,-1-1-1,1 1 1,0 0-1,-1 0 1,1-1-1,-1 1 1,1 0-1,-1-1 1,0 1-1,0 0 1,-1 1-1,-4 10 261,0 9-326,6-22 7,0 0 0,-1 0 0,1 1 0,0-1 1,0 0-1,-1 0 0,1 0 0,0 0 0,0 0 0,-1 0 0,1 0 0,0 0 1,-1 0-1,1 0 0,0 0 0,0-1 0,-1 1 0,1 0 0,0 0 0,0 0 1,-1 0-1,1 0 0,0 0 0,0-1 0,-1 1 0,-3-2-510,4 3 497,0-1 0,-1 0 1,1 1-1,0-1 0,-1 1 1,1-1-1,0 0 0,0 1 1,0-1-1,-1 1 0,1-1 1,0 1-1,0-1 0,0 0 1,0 1-1,0-1 0,0 1 1,0-1-1,0 1 0,0-1 1,0 1-1,0-1 0,0 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7136,'-14'0'3232,"42"0"-2816,27-13 2528,14 26-1696,69-26 863,0 13-1279,55-14 32,-27 14-512,27 0-64,-41-14-192,14 14-1760,-56 0 928,-13 0-3391,-42 0 2303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6656,'0'-28'2144,"0"27"-2088,0 1-1,0-1 1,0 0 0,0 1 0,0-1 0,0 0-1,0 0 1,0 1 0,1-1 0,-1 0 0,0 1 0,0-1-1,1 0 1,0 0 0,0-3 29,0 2 9,0-1 0,0 0 0,1 1 0,-1-1 0,1 1 0,-1 0 0,1-1 0,0 1 0,0 0 0,0 0 0,0 0 0,0 0 0,0 0 0,0 1 0,5-3 0,6 0 271,-10 4-275,-1-1 0,1 1 0,-1-1 0,1 0 0,-1 1 1,0-1-1,0 0 0,1-1 0,-1 1 0,0 0 0,0-1 1,0 1-1,2-3 0,-3 3-60,0 0 0,0 0 0,0 1-1,0-1 1,0 0 0,0 0 0,0 1 0,0-1 0,0 0-1,1 1 1,-1-1 0,0 1 0,0 0 0,1-1 0,-1 1 0,0 0-1,1 0 1,-1 0 0,0 0 0,0 0 0,1 0 0,-1 0 0,0 0-1,1 1 1,-1-1 0,0 0 0,0 1 0,1-1 0,1 2 0,9 1 125,7 1 26,-16-3-172,0-1 0,0 0-1,0 1 1,1 0 0,-1 0 0,0 0-1,0 0 1,0 1 0,0-1 0,-1 1-1,1-1 1,0 1 0,2 3 0,17 22 49,3-5 204,-24-20-244,0 0 1,0 0 0,0 0 0,0 1 0,-1-1 0,1 0 0,0 3-1,1 6 56,-1-7-24,1 1 1,-1-1 0,1 0 0,0 1 0,1-1 0,-1 0 0,1-1 0,0 1 0,0 0 0,5 5 0,-7-8-17,1 0 0,-1 0 1,0 0-1,1 1 1,-1-1-1,0 1 0,0-1 1,0 1-1,0-1 1,0 1-1,-1 0 0,1-1 1,0 1-1,-1 0 1,1 0-1,-1-1 0,0 1 1,0 0-1,1 2 1,-2-4-69,1 1 1,0-1 0,0 1 0,0 0 0,0-1 0,0 1-1,0-1 1,0 1 0,0-1 0,0 1 0,0-1 0,0 1-1,0-1 1,1 1 0,-1-1 0,0 1 0,0-1 0,0 1 0,1-1-1,-1 1 1,0-1 0,1 1 0,-1-1 0,0 1 0,1-1-1,-1 0 1,0 1 0,1-1 0,-1 0 0,1 1 0,-1-1-1,1 0 1,-1 0 0,1 1 0,-1-1 0,1 0 0,-1 0 0,1 0-1,-1 0 1,1 1 0,-1-1 0,1 0 0,0 0 0,-1 0-1,1-1 1,5 4-3225,8 11 938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6048,'16'0'2752,"18"33"-2400,-1-17 1152,0 1-896,17 33 672,-17-17-736,17 0 0,0 0-352,-1 17 192,-15-17-256,-1 1 448,0-18-320,-16 1-1472,-1 16 672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17 6400,'-17'-17'3264,"17"34"-1472,-16-17-1056,-1 16 704,-16 18-864,0-18 64,0 17-384,-34 1 32,17-1-160,1 17-544,-1-17 192,0 0-2016,17 0 1248,0-16-2336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94 4736,'14'-13'1530,"-13"12"-1493,-1 0-1,1 1 1,-1-1-1,0 1 0,1-1 1,-1 0-1,0 1 0,0-1 1,1 0-1,-1 1 0,0-1 1,0 0-1,0 1 0,0-1 1,0 0-1,0 1 0,0-1 1,0 0-1,0 0 0,0 1 1,0-1-1,0 0 0,-1 0 1,1-2 152,0-58 4883,-14 95-4395,9 10-154,-29 100 437,14-92-694,10-27-159,-4 15 112,-9 48 0,7-25-81,-11 23 102,-42 141 139,60-206-659,8-18 127,0 0-1,-1 0 0,1 0 0,0 1 1,1-1-1,-1 0 0,0 6 0,4-3-2070,11 8 646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4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0 7808,'-17'17'3520,"-16"49"-3040,17-16 704,16 0-736,-34 33 480,18 0-576,-1 0 192,1 17-320,-1-1 288,0 1-288,1-17-384,-1-17 64,17-33-1536,-16 17 896,-1-50-3136,17 17 2176</inkml:trace>
  <inkml:trace contextRef="#ctx0" brushRef="#br0" timeOffset="1">33 532 8320,'-33'-34'3744,"50"51"-3232,-1-17 256,1 0-512,16 0 608,0 17-480,1-17 0,15 0-224,-15 0-512,15 0 160,-15 0-2304,-1 0 1376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8320,'-50'-17'3744,"67"17"-3232,-1 0 928,17 0-864,1-16-320,32 16-96,0 0-96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6816,'-11'0'1848,"8"0"-1684,0-1 0,0 1-1,1 0 1,-1 0 0,0 0-1,1 0 1,-1 1 0,0-1-1,1 1 1,-1 0-1,1 0 1,-1 0 0,1 0-1,-1 0 1,1 0 0,-1 0-1,1 1 1,0 0 0,0-1-1,-2 3 1,-46 35 1025,40-28-1138,0 0 0,1 1 0,1 1 0,0 0 0,0 0 1,-5 16-1,-56 174 35,38-104 52,15-51-252,2 1 1,2 0 0,-10 92-1,21-123-176,0 0 0,1 0 0,2 21 0,0-30-222,-1-1-1,1 1 1,0 0 0,1-1 0,0 0-1,0 1 1,1-1 0,7 11 0,5 0-1696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68 366 6304,'-27'14'2032,"26"-14"-2002,1 0 1,-1 0-1,1 1 1,-1-1 0,1 0-1,-1 0 1,1 1-1,-1-1 1,1 0-1,0 1 1,-1-1 0,1 1-1,0-1 1,-1 1-1,1-1 1,0 0-1,-1 1 1,1-1-1,0 1 1,0-1 0,0 1-1,0-1 1,-1 1-1,1 0 1,0 0-1,-27 57 1090,26-55-1072,0 0-1,0 0 1,0 0 0,1 0-1,-1 0 1,1 0-1,0 0 1,0 1-1,0-1 1,1 4 0,0 2 31,-1 41 812,3-45-550,-3-4-337,8 5 171,-3-9 95,-2-1-111,8-1 150,-5-6 198,-2 8-357,3-3 25,-2-16-9,9 11-54,-1-6 28,7-10 114,-2 4 70,-17 21-323,0-1 1,0 1 0,1 0-1,-1 0 1,1 1-1,-1-1 1,1 0-1,0 0 1,0 1 0,0-1-1,0 1 1,0 0-1,0-1 1,0 1-1,0 0 1,0 0 0,4-1-1,15-10-89,-19 10-1,1 0 0,0 0-1,1 0 1,-1 0 0,0 1 0,0-1 0,1 1 0,-1 0 0,1 0 0,-1 0 0,5 0 0,11-2-1799,11-11 539</inkml:trace>
  <inkml:trace contextRef="#ctx0" brushRef="#br0" timeOffset="1">201 17 7136,'0'-16'3232,"33"16"-1888,0 0-1024,-16 0-64,0 0-160,16 0 128,-17 0-128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5824,'17'17'2624,"16"33"-2272,-16 0 1344,-1 16-992,-16 34 1632,0 16-1344,-33 0-64,0-16-544,-17 32 287,-16-15-383,-1-18 224,1-16-288,-17-16-1695,33-1 799,-33-33-3136,33-16 2144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8480,'0'16'3840,"16"17"-3360,-16-16 192,0 0-480,17-1 192,-17 1-224,17-1-2400,-1 1 1216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3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7968,'0'0'2565,"2"0"-1546,30-2 4430,-26 2-5193,0-1 0,-1 0 0,1 0 0,-1-1 1,1 1-1,8-5 0,-8 3-188,1 1 0,-1 0 1,0 0-1,1 0 0,11-1 0,-1 1 3,3-3 34,-10 3-69,-1 0 1,0 1-1,12-1 1,-17 2-42,2 1-60,-1-1 0,1 0 0,-1 0 0,0-1 0,1 0 0,-1 0 0,0 0 0,1 0 0,-1-1 0,8-3 0,-5 3-104,-8 1 100,0 1-1,0 0 0,0 0 1,0 0-1,1 0 0,-1 0 1,0 0-1,0 0 0,0 0 1,1 0-1,-1 0 0,0 0 1,0 0-1,0 0 0,1 0 1,-1 0-1,0 0 0,0 0 1,0 0-1,1 0 0,-1 0 1,0 0-1,0 0 0,0 0 1,0 0-1,1 1 0,-1-1 1,0 0-1,0 0 0,0 0 1,0 0-1,1 0 1,-1 1-1,0-1 0,0 0 1,0 0-1,0 0 0,0 1 1,0 10-1323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679 168 7648,'0'-27'2453,"0"26"-2388,0 0-1,0 0 1,0 1 0,0-1 0,0 0-1,0 0 1,0 1 0,0-1-1,-1 0 1,1 1 0,0-1 0,0 0-1,-1 1 1,0-2 0,-26-42 1476,25 41-1439,0 0 1,0 0-1,0 0 0,0 1 1,0-1-1,-1 1 0,1-1 1,-1 1-1,0 0 0,0 0 1,0 0-1,0 0 0,0 0 1,0 1-1,-4-2 0,-20-11 245,21 10-298,0 0 0,-1 0 1,1 1-1,-1 0 0,0 0 0,0 1 0,0 0 1,0 0-1,0 1 0,0 0 0,-1 0 1,-13 0-1,-9 0 42,10 0-38,0 1 0,1 1 1,-38 6-1,41-3-23,1 2 1,0-1-1,1 2 0,0 0 1,0 1-1,0 0 0,1 1 1,0 1-1,0 0 0,1 0 1,1 2-1,-19 22 1,15-13 27,1 0 0,1 1 0,-13 32 0,-22 71 46,44-112-57,0 0 0,1 0 0,1 1 0,0-1 1,0 0-1,2 1 0,-1-1 0,3 17 0,-1-23-92,0 0 0,1 0 0,-1 0 0,1 0 0,1 0 0,-1-1 0,1 1 0,1-1 0,-1 0 0,1 0 0,0 0 0,0 0-1,1-1 1,0 1 0,-1-1 0,11 7 0,-11-9-134,0-1 0,0 1 0,0-1 0,1 0 0,-1-1 1,1 1-1,-1-1 0,1 0 0,-1 0 0,1 0 0,0 0 0,5-1 0,13 2-775,40 12-560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1013 6560,'-28'-14'2117,"30"13"-1985,0 1-1,0 0 1,0-1-1,0 1 1,0 0-1,0 0 1,1 0-1,-1 0 1,0 1 0,0-1-1,3 1 1,44 29 588,13-5-246,-52-21-413,1-1 0,0 2 0,-1-1 0,0 1 0,0 1 1,-1 0-1,1 0 0,13 13 0,-3 0 50,-9-9 37,15 17 1,-23-23-116,0 0-1,0 0 1,-1 0 0,1 0 0,-1 0-1,0 0 1,-1 0 0,1 1 0,1 5 0,-2-1 100,0 1 0,-1 12 1,1-19-95,-1 0 0,0 0 0,-1 0 0,1 1 0,0-1 0,-1 0 0,0-1 0,1 1 1,-1 0-1,0 0 0,-1 0 0,1 0 0,0-1 0,-1 1 0,-2 2 0,2-1 18,0-2-100,1-1 1,-1 1-1,1 0 0,-1-1 0,0 1 0,1-1 1,-1 0-1,0 0 0,0 1 0,0-1 0,0 0 1,0-1-1,0 1 0,0 0 0,-1-1 0,1 1 1,0-1-1,-3 1 0,1-1-219,-1 0 1,1 0-1,-1 0 0,1 0 1,-1-1-1,1 0 0,-6-1 1,8 1 59,1 0 0,-1 1 1,1-1-1,-1 0 1,1 0-1,0 0 1,-1 0-1,1 0 0,0 0 1,0 0-1,0-1 1,0 1-1,0 0 0,-1-2 1,-14-28-1863</inkml:trace>
  <inkml:trace contextRef="#ctx0" brushRef="#br0" timeOffset="1">211 0 8384,'-16'0'3808,"32"0"-3328,1 0-320,16 17-192,0-1 384,0-16-192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7552,'-17'17'3424,"84"-1"-2976,-17 1 192,-1-17-448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18 8480,'-34'-17'3840,"1"34"-3360,17 16 320,-1 0-544,-33 17 256,17 16-288,-17 34 0,17-1-128,16 18 288,1-18-192,16 1-1504,0-17 704,16-33-1344,1-1 1120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28 515 7872,'-14'69'2560,"12"-64"-2365,1 1 0,0-1 0,1 0 0,-1 1 0,1-1 0,0 7 0,-1 5 29,-3-2 91,4-14-280,-1 1 0,1-1 0,-1 0 0,1 0 0,0 1 0,-1-1-1,1 0 1,0 0 0,0 1 0,0-1 0,0 0 0,0 1 0,0-1 0,0 0 0,0 0 0,1 1 0,-1-1 0,0 0 0,1 0 0,-1 1 0,1-1 0,-1 0 0,1 0 0,0 0 0,-1 0 0,2 2 0,-1-3-15,-1 1-1,1-1 1,-1 1 0,0 0 0,1-1 0,-1 1 0,0-1 0,1 1 0,-1 0 0,0 0 0,0-1-1,0 1 1,0 0 0,1-1 0,-1 1 0,0 0 0,0-1 0,-1 1 0,1 0 0,0 0 0,0-1 0,0 1-1,0 0 1,-1 2 84,2 7 317,3-8 59,-3-3-451,-1 0-1,1 1 1,0-1 0,0 0 0,-1 1-1,1-1 1,0 0 0,-1 0 0,1 0-1,0 0 1,-1 0 0,1-1 0,-1 1-8,1-1 0,-1 1 0,1-1 0,-1 1 0,0-1 0,1 1 0,-1-1 0,0 1 0,0-3 0,0 3 9,0-1 0,0 1 0,0-1 0,0 1 1,0-1-1,0 1 0,1-1 0,-1 1 0,1-2 1,2-1-3,-2 1 0,1-1 0,0 0 0,-1 0 0,0 0 0,0 0 0,0 0 0,0 0 1,0 0-1,-1-7 0,0-255-1260,0 263 1186,1-1 0,-1 1 1,1-1-1,-1 1 0,1-1 0,0 1 1,0-1-1,1 1 0,-1 0 0,1 0 1,-1 0-1,1-1 0,0 1 0,0 1 1,0-1-1,1 0 0,-1 1 0,5-4 1,-3 1-245,1 1 0,0-1 0,1 1 1,-1 0-1,1 1 0,11-6 0,-13 7 105,29-15-929</inkml:trace>
  <inkml:trace contextRef="#ctx0" brushRef="#br0" timeOffset="1">293 33 7712,'0'-16'3520,"50"16"-3072,-33-17 32,16 17-352</inkml:trace>
  <inkml:trace contextRef="#ctx0" brushRef="#br0" timeOffset="2">808 233 5728,'-17'16'2592,"34"1"-2240,-17-1-64,17-16-224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7232,'-28'0'2314,"28"0"-2299,0 0 0,0 0 0,1 1 0,-1-1-1,0 0 1,0 0 0,0 0 0,0 0 0,0 0-1,0 0 1,0 1 0,0-1 0,0 0 0,0 0-1,0 0 1,0 0 0,0 0 0,0 0-1,0 1 1,0-1 0,0 0 0,0 0 0,0 0-1,0 0 1,0 0 0,0 1 0,0-1 0,0 0-1,0 0 1,0 0 0,0 0 0,0 0 0,0 0-1,0 1 1,0-1 0,0 0 0,0 0 0,-1 0-1,1 0 1,0 0 0,0 0 0,0 0 0,0 0-1,0 0 1,0 1 0,0-1 0,-1 0 0,1 0-1,0 0 1,0 0 0,0 0 0,0 0 0,0 0-1,-1 0 1,1 0 0,0 0 0,0 0 0,0 0-1,0 0 1,0 0 0,-1 0 0,4 5 110,-1-2-41,-1-1 0,1 1-1,-1 0 1,0 1 0,0-1 0,0 0 0,0 0-1,-1 0 1,1 1 0,-1-1 0,0 5-1,0 8 126,1 2 89,-5 31 1,1-28-199,-2 10 277,0 47-1,5-48-197,1-11-36,-1 1 0,-4 27 0,-1-21-54,2-9 9,0-1 1,0 22-1,3 14 1102,0-51-1175,0-1 0,0 1 0,0 0 0,0-1 0,0 1 0,0-1 0,0 1 0,0-1 0,0 1 0,0-1 0,0 1 0,0-1 0,0 1 0,0-1 0,0 1 0,-1-1 0,1 1 0,0-1 0,0 1 0,-1-1 0,1 0 0,0 1 0,-1-1 0,1 1 0,0-1 0,-1 0 0,1 1 0,-1-1 0,1 0 0,-1 0 0,0 1 0,-6 4 225,4 2-74,3-17-176,0 3-14,0 4 24,0 1 0,0 0 0,0 0 0,0-1 0,0 1 0,0 0 0,1-1 0,-1 1 0,2-3 0,9-15 38,-5-2-93,-4 14 24,0 0 0,0 1 1,6-11-1,6-12 14,-10 19-85,1 0 0,0 1 0,1-1 0,0 1 0,1 0 0,15-16 0,-9 12 41,-5 4-169,1 1-1,1 0 0,16-13 1,-10 12-616,-1-2 1,15-13-1,-25 20 293,1 0 0,-1 1 0,9-5 0,6-7-1402,-17 13 1663,0-1 1,0 0-1,-1 0 0,1 0 0,2-6 0,-5 9 256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7872,'0'-33'3584,"17"33"-3104,-1 0 448,1 0-608,0 0 64,-1 0-224,17 0-864,1 0 352,-1 0-4576,17 0 2720</inkml:trace>
  <inkml:trace contextRef="#ctx0" brushRef="#br0" timeOffset="1">498 1 8384,'-33'0'3808,"16"16"-3328,-16-16 608,33 34-704,-16-18 0,-1 1-256,17 16-96,0-16 0,17 16-3712,-1-33 2016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7136,'33'0'3232,"17"16"-2816,-17 18 1216,0-1-992,0 33 1056,0 17-960,-33 33 703,0-16-831,-33 33 288,-33 0-512,-17-1-192,16 1-128,-16-50-1216,17 0 640,-17-16-3935,17-18 2463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8:5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283 133 8480,'-42'-55'2730,"36"45"-2028,9 3-332,3 1-202,-3 2-154,-1 1 0,1-1 1,0 1-1,1 0 0,-1 0 1,1 0-1,-1 0 1,1 1-1,0-1 0,5-1 1,21-2-202,-21 4 142,3-1 0,-1 0-1,1 1 1,0 0-1,18 1 1,0 0-15,1 2 0,-1 1 0,56 12 0,-66-8 63,-3-2-20,-2 0 1,1 2-1,-1-1 1,0 2-1,20 11 1,-34-17 41,1 0 1,-1 0-1,1 0 0,-1 1 0,0-1 1,1 0-1,-1 1 0,0-1 0,0 1 1,0-1-1,0 1 0,0 0 0,0-1 1,0 1-1,-1 0 0,1 0 0,-1-1 1,1 1-1,-1 0 0,1 0 0,-1 0 1,0 0-1,0 0 0,0 2 0,-2 5 194,0 0 0,0 0 0,-1 0-1,-5 12 1,4-9-109,-30 76 642,23-61-600,-22 57 165,-51 299 490,66-282-590,-32 214-41,37-221-182,-4 48 268,14-111-238,2-5 277,-1-1 0,-2 0 0,0-1 0,-1 1-1,-12 32 1,15-53-189,1-1 0,-1 1 0,0 0 0,0 0 0,0-1 0,-1 1 0,-3 3 0,4-5-73,0-1 0,0 1 0,0 0 0,-1-1 0,1 0 0,-1 1 0,1-1 0,-1 0 0,1 0 0,-1 0 0,1-1 0,-6 1 0,-55 5-7,47-4 0,-151 10-2342,54-12 967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4480,'0'-27'1445,"3"13"-885,44-111 1979,-45 121-2497,0-1 0,1 1 0,-1-1 0,1 1 0,0 0 0,0 0 0,1 0 0,-1 0 0,1 1 0,0-1 0,0 1 0,0 0 0,0 0 0,0 1 0,1-1 0,4-1 0,-8 3-19,0 1 0,0 0 0,0-1-1,0 1 1,0 0 0,0 0 0,1 0-1,-1-1 1,0 1 0,0 1 0,0-1 0,0 0-1,0 0 1,0 0 0,0 0 0,0 1-1,0-1 1,0 0 0,1 2 0,0-1-1,-1 0 1,0 0-1,1 1 1,-1-1-1,0 1 1,0 0-1,0-1 1,0 1-1,0 0 1,0-1-1,0 4 1,3 7 66,0 0 0,-1 1 0,-1 0 0,1 25 1,-2 60 176,-1-63-173,-2 17 149,-2 0 0,-17 84 1,15-105-143,-7 69 370,11-68-250,-2-1-1,-1-1 1,-1 1-1,-14 39 1,17-63-73,0 1 0,0-1 0,1 1 0,0 0 0,1 0 0,-2 9 0,3-11 50,3-12-122,23-51-107,-11 24-289,19-34 0,-28 57 200,1 0 0,0 0 0,0 1 0,1 0 0,1 0 0,-1 1-1,15-10 1,9-4-295,49-23 0,-72 41 361,-1 1 0,1 0 0,0 1 0,0-1 0,0 2 0,0-1 0,0 1-1,17 1 1,-21 0 74,-1 0 0,1 0 0,-1 0 0,1 1 0,-1 0 0,1-1 0,-1 2 0,1-1 0,8 4 0,-11-3 32,1 0 0,0 0-1,-1 1 1,1-1 0,-1 0 0,0 1 0,0 0 0,0 0-1,0-1 1,0 1 0,0 0 0,-1 0 0,3 6 0,4 12 357,-1 1 1,8 39-1,-13-49-274,-1 1 1,0 0-1,0 0 0,-1 0 0,-1 0 1,-3 17-1,-2-4 116,4-20-173,0 0 0,1 1 0,0-1 0,-1 9 0,2 32 285,3-58-2127,11-6 464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5728,'0'0'7013,"-5"2"-6330,-59 23 223,-116 72-1412,166-90 445,1 1 1,-1 1-1,1 0 1,1 0-1,-16 16 1,-27 21-84,36-23 123,9-14-10,8-8 23,0 1 0,1-1 0,-1 1 0,1-1 1,-1 1-1,1 0 0,0-1 0,-1 1 0,1 0 0,-1 3 0,-3 2-20,5-6 18,-1 0 0,0 0 0,0 0 0,1 1 0,-1-1 0,0 0 1,1 1-1,0-1 0,-1 0 0,1 1 0,0-1 0,-1 1 0,1-1 0,0 1 0,0 1 1,0 0-19,0-1 52,0 0 1,0 0-1,0 0 0,0 0 1,0 0-1,1 0 1,-1 0-1,2 4 1,-1-3 72,1 0 0,-1 0 0,1 0 0,-1 1 0,0-1 0,0 0 0,0 1 0,-1-1 0,1 7 0,-1-5 12,1 1 0,-1-1 0,1 1 0,0-1 0,0 0 0,1 0 1,-1 1-1,1-1 0,5 9 0,5 11 208,4 12 249,7-5-145,-13-14-188,-2-4 16,18 23-1,40 58 243,-47-70-363,-9-16-18,-8-7-94,0-1 0,-1 0-1,1 1 1,0 0 0,-1-1-1,0 1 1,1 0 0,-1 0-1,0-1 1,1 4 0,8 7-448,-6-24-2261,8-2 1301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6656,'0'0'2144,"-5"3"-1307,1-2-737,3 0-50,-1-1 0,1 1-1,0-1 1,0 1 0,-1-1 0,1 1 0,0 0 0,0 0-1,0-1 1,0 1 0,0 0 0,0 0 0,0 0 0,0 0-1,0 1 1,0-1 0,1 0 0,-1 0 0,0 0 0,1 1-1,-1-1 1,1 0 0,-1 1 0,1-1 0,0 0 0,-1 3-1,1-2 14,0 0-1,0-1 1,0 1 0,-1 0-1,1 0 1,0 0-1,-1-1 1,0 1-1,1 0 1,-2 2-1,-4 8 191,1-5-62,2 1 0,-1 0 0,1 0 0,0 0 0,1 0 0,-3 16 0,-6 27 270,-6 25-128,12-12-338,2-47-18,2-11 41,0-1 1,0 1-1,1 0 0,0-1 0,1 11 0,-1-13 12,1 0 0,0 0 0,1 1 0,-1-1 0,0 0 0,1 0-1,0 0 1,0-1 0,0 1 0,0 0 0,0-1 0,4 4 0,-3-3-1,-1-1 1,0 1-1,1-1 1,0 0-1,0 0 1,-1 0 0,1-1-1,0 1 1,0-1-1,1 1 1,-1-1 0,6 1-1,-3-1-70,0-1 0,0 0 0,-1-1-1,1 1 1,9-3 0,-2 1-54,8-1-34,-16 3 74,0 0 0,0-1 0,-1 0 0,1 0 0,0 0 0,-1 0 0,1-1 0,-1 1 0,0-1 0,1 0 0,6-5 0,5-7-166,19-20 1,-22 21 122,-11 11 96,-1 0 0,1 0 0,0 0 0,0-1-1,-1 1 1,1 0 0,-1-1 0,0 1 0,0-1 0,0 1-1,0-1 1,0 1 0,-1-1 0,1 0 0,-1 1 0,1-1-1,-1 0 1,0 0 0,0 1 0,-1-5 0,1-1 15,0-10 28,1 15-47,-1 0 1,0 1 0,0-1 0,0 0 0,-1 0 0,1 0 0,0 1-1,-1-1 1,0 0 0,0 1 0,-2-5 0,-19-26-224,14 5-539,0 19 12,7 9 686,1 0 0,0 0 0,-1-1 0,1 1 0,0 0 0,-1 0 1,1-1-1,0 1 0,-1 0 0,1-1 0,0 1 0,0 0 0,-1-1 0,1 1 0,0-1 0,0 1 0,0 0 0,-1-1 0,1 1 0,0-1 0,0 1 0,0-1 0,0 1 0,0 0 0,0-1 0,0 1 0,0-1 0,0-2-1183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4384,'-14'0'1424,"11"0"-854,0 3-154,2-2-322,0 1 0,0-1-1,0 0 1,0 1-1,0-1 1,0 1-1,0-1 1,0 1-1,1-1 1,-2 4-1,0 26 969,2-5-695,1-4-60,-5 43 0,0-48-239,-1 16 56,11 5-37,-4-29-88,-1 1 1,2 16 0,-3 52 250,0-73 806,2-8-1136,0 2 60,-1 0-1,0 0 1,0 0-1,0-1 0,0 1 1,0-1-1,-1 1 1,1 0-1,0-1 0,0 0 1,0-1-1,1-31-526,-2 26 406,0 0 1,3-15-1,8-2-157,-5-2 68,5 4 97,-8 9 64,-2 12 59,-1-1 0,1 1 1,-1-1-1,1 1 0,0-1 1,0 1-1,0 0 0,0 0 0,1-1 1,2-3-1,-3 6 23,-1-1 1,0 1-1,1 0 0,-1 0 1,0-1-1,1 1 0,-1 0 0,1 0 1,-1-1-1,1 1 0,-1 0 1,1 0-1,-1 0 0,1 0 1,-1 0-1,1 0 0,-1 0 0,1 0 1,-1 0-1,1 0 0,-1 0 1,1 0-1,-1 0 0,1 0 1,-1 0-1,0 0 0,1 0 1,-1 1-1,1-1 0,-1 0 0,1 0 1,-1 1-1,0-1 0,1 0 1,0 1 0,2 4 148,0 1 0,0-1 0,0 1 1,1 5-1,2 17 286,0-12-220,-5-12-183,1-1 1,-1 1-1,0-1 1,0 1-1,0-1 1,-1 1-1,1 5 1,-1 90 711,0-98-752,0-1 0,0 0 1,0 0-1,0 0 0,0 0 0,0 0 1,0 0-1,0 0 0,0 0 0,0 0 1,0 0-1,0 1 0,0-1 0,0 0 1,0 0-1,0 0 0,0 0 0,0 0 1,0 0-1,0 0 0,0 0 0,0 0 0,0 0 1,0 1-1,0-1 0,0 0 0,0 0 1,0 0-1,0 0 0,0 0 0,0 0 1,0 0-1,0 0 0,0 0 0,1 0 1,-1 0-1,0 0 0,0 0 0,0 0 1,0 0-1,0 0 0,0 0 0,0 0 1,0 0-1,0 0 0,1 0 0,-1 0 0,0 0 1,0 0-1,0 0 0,0 0 0,0 0 1,0 0-1,0 0 0,0 0 0,1 0 1,0 0 12,0-1 0,0 1 1,0-1-1,1 1 1,-1-1-1,0 0 0,0 1 1,0-1-1,0 0 0,0 0 1,0 0-1,0 0 1,-1 0-1,1 0 0,0 0 1,1-2-1,16-27-40,-7 12-60,-9 14 62,0 1 0,0-1 1,0 0-1,-1 1 0,1-1 0,-1 0 1,0 0-1,0 0 0,1-5 1,4-15-94,-3 18 76,0-1 0,1 1 0,8-11 0,10-16-172,-19 26 173,-1 4-4,-1-1-1,1 1 1,-1 0-1,1 0 0,0 0 1,0 0-1,1 0 1,-1 0-1,0 0 0,1 1 1,5-5-1,-7 7 38,-1-1 0,0 1 0,1 0 0,-1 0 0,0 0 0,1 0-1,-1-1 1,1 1 0,-1 0 0,0 0 0,1 0 0,-1 0 0,1 0-1,-1 0 1,1 0 0,-1 0 0,0 0 0,1 0 0,-1 0 0,1 1 0,-1-1-1,0 0 1,1 0 0,-1 0 0,0 0 0,1 1 0,-1-1 0,1 0-1,0 1 17,-1 0-1,1 0 1,-1 0-1,1 0 1,-1-1-1,1 1 0,-1 0 1,0 0-1,1 0 1,-1 0-1,0 0 0,0 1 1,0 37 632,0-27-417,0 206 2183,0-214-2381,0 1 0,1-1-1,0 0 1,0 0 0,0 0 0,0 0 0,1 0 0,-1 0 0,5 6 0,-6-9-93,0 0 0,0 0 0,1 0 1,-1 0-1,1 0 0,-1 0 1,1 0-1,-1-1 0,1 1 0,0 0 1,-1 0-1,1-1 0,0 1 0,-1 0 1,1-1-1,0 1 0,0-1 1,0 1-1,0-1 0,-1 1 0,1-1 1,0 1-1,0-1 0,0 0 1,0 0-1,0 1 0,0-1 0,0 0 1,0 0-1,0 0 0,0 0 1,0 0-1,0 0 0,0-1 0,2 1 1,4 0-288,-5 0 50,0 0 1,1 1-1,-1-1 1,1-1 0,-1 1-1,1 0 1,-1 0-1,1-1 1,-1 0-1,0 1 1,1-1 0,-1 0-1,0 0 1,0 0-1,1 0 1,-1-1-1,0 1 1,0-1 0,0 1-1,1-3 1,14-12-1605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6048,'0'-14'1952,"0"11"-1179,-3 3-282,-8 0 314,11 0-796,0 0 1,0 0-1,0 0 0,0 0 1,-1 0-1,1 0 1,0 0-1,0 0 0,0 0 1,0 0-1,0 0 0,0 0 1,0 0-1,0 0 0,0 0 1,0 0-1,-1 0 0,1 0 1,0 0-1,0 0 1,0 0-1,0 0 0,0 0 1,0 0-1,0 1 0,0-1 1,0 0-1,0 0 0,0 0 1,-1 0-1,1 0 0,0 0 1,0 0-1,0 0 0,0 0 1,0 0-1,0 0 1,0 0-1,0 1 0,0-1 1,0 0-1,0 0 0,0 0 1,0 0-1,0 0 0,0 0 1,0 0-1,0 0 0,0 0 1,0 0-1,0 1 1,0-1-1,0 0 0,0 0 1,0 0-1,0 0 0,0 5 76,-1-1 1,0 0-1,0 1 0,0-1 0,-1 0 0,1 0 0,-1 0 0,0 0 0,-3 5 0,2-4-69,0 1-1,0 1 0,-2 8 0,-1 19 49,2-19 58,2-8-79,0-1 0,0 1 0,1 0 1,0 0-1,0 0 0,1-1 1,-1 1-1,2 0 0,-1 0 0,2 9 1,1-6-11,1 0 0,0-1 0,1 1 0,10 15 0,-14-23-17,0-1-1,1 1 1,-1-1 0,1 1-1,-1-1 1,1 0 0,0 1-1,-1-1 1,1 0 0,0 0-1,0 0 1,0 0 0,0-1-1,0 1 1,0 0 0,0-1-1,0 1 1,0-1 0,0 0-1,0 0 1,0 0 0,0 0-1,0 0 1,1 0 0,-1-1-1,0 1 1,0-1 0,0 1-1,0-1 1,0 0 0,3-1-1,-2-1 24,-1 1 0,1 0 0,-1-1 0,0 0 0,0 1 0,3-5 0,12-16 163,-12 19-164,-1-1 1,1 0-1,-1 0 0,3-6 0,-5 9-35,-1-1 0,0 1 0,0-1 0,0 0 0,0 1 0,-1-1 0,1 0 0,-1 0 0,0 0 0,0-3 0,0 3 12,0 0 0,-1 0 1,1 0-1,-1 1 0,0-1 0,0 0 0,0 1 0,-1-1 1,1 1-1,0-1 0,-1 1 0,0-1 0,-2-2 1,0 1-3,1 1 1,0-1 0,-1 1 0,0 0 0,0 0-1,-6-4 1,-4 2-248,8-3-721,-8 19 262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 5152,'-14'-14'1648,"12"8"-987,2 6-635,0-1 0,0 1 0,0-1 0,0 1 0,0-1 0,0 1-1,0-1 1,0 1 0,-1-1 0,1 1 0,0-1 0,0 1 0,0-1 0,-1 1 0,1-1 0,0 1-1,0-1 1,-1 1 0,1 0 0,0-1 0,-1 1 0,1 0 0,-1-1 0,1 1 0,0 0 0,-1-1 0,1 1-1,-1 0 1,1 0 0,-1-1 0,1 1 0,-1 0 0,1 0 0,-1 0 0,1 0 0,-1 0 0,1-1-1,-1 1 1,1 0 0,-1 0 0,0 1 0,1-1-19,0 0 0,0 0 0,-1 0 0,1 0 0,0 0 0,0 0 0,0 0 0,0 0 0,0 0 0,0 0 0,0 0 0,0 0 0,0 0 0,0 0 0,-1 0 0,1 0 0,0 0 0,0 0 0,0 0 0,0 0 0,0 0 0,0 0 0,0 0 0,0-1 1,0 1-1,0 0 0,-1 0 0,1 0 0,0 0 0,0 0 0,0 0 0,0 0 0,0 0 0,0 0 0,0 0 0,0 0 0,0 0 0,0 0 0,0-1 0,0 1 0,0 0 0,0 0 0,0 0 0,0 0 0,0 0 0,0 0 0,0 0 0,0 0 0,0 0 0,0-1 0,0 1 0,0 0 0,0 0 0,0 0 0,0 0 0,0 0 0,-1-9 276,5 21-321,1-4 3,-4-7 56,0 1 0,0-1-1,0 1 1,0-1 0,-1 1 0,1 0 0,0-1 0,-1 1 0,1 0-1,-1 0 1,0-1 0,1 1 0,-1 0 0,0 3 0,0 10 104,-1-1-35,1 1 0,3 18-1,4-8-4,-5-19 8,-1 1 0,1-1 0,-1 1 0,0 11 0,-1 60 552,0-76-625,0 0 1,0 0-1,0 0 0,0 1 0,-1-1 1,1 0-1,-1 0 0,1 0 1,-1 0-1,0 0 0,0 0 1,0 0-1,-2 3 0,2-4 1,0 1-1,0-1 0,1 0 1,-1 1-1,0-1 1,1 1-1,-1-1 1,1 1-1,-1-1 1,1 1-1,0 0 1,0-1-1,0 3 1,0 10 677,0-14-690,0 0 0,0 0 0,-1 0 0,1 0 0,0 0 0,0 0 0,0 1 0,0-1 0,0 0 0,0 0 0,0 0 0,0 0 0,0 0 0,0 0 0,0 0 0,0 0-1,0 0 1,0 0 0,1 1 0,-1-1 0,0 0 0,0 0 0,0 0 0,0 0 0,0 0 0,0 0 0,0 0 0,0 0 0,0 0 0,0 0 0,0 0 0,0 0 0,0 1 0,0-1 0,0 0 0,1 0 0,-1 0-1,0 0 1,0 0 0,0 0 0,0 0 0,0 0 0,0 0 0,0 0 0,0 0 0,0 0 0,0 0 0,1 0 0,-1 0 0,0 0 0,0 0 0,0 0 0,0 0 0,0 0 0,0 0 0,0 0 0,1 0-3,-1 0 0,1 0 1,-1 0-1,1 0 1,-1 0-1,1 0 1,-1 0-1,0 0 0,1-1 1,-1 1-1,1 0 1,-1 0-1,1 0 0,-1 0 1,0 0-1,1-1 1,-1 1-1,0 0 1,1 0-1,-1-1 0,0 1 1,1 0-1,-1-1 1,0 1-1,1 0 0,-1-1 1,0 1-1,0-1 1,1 1-1,-1-1 1,5-6-41,9 1-152,-9 3 159,0 0 0,0-1 0,-1 0 0,1 0 0,-1 0-1,5-7 1,1 0-15,-2 3-26,-1 0-1,0 0 0,10-16 1,-6 8-47,-6 9 42,0 0 0,0-1 0,5-13 1,3-2-54,12-2-33,-20 11 33,-5 13 122,0 0 1,0 1-1,0-1 1,1 0-1,-1 1 1,0-1-1,0 1 1,0-1-1,0 0 1,1 1-1,-1-1 1,0 0-1,1 1 1,-1-1-1,0 1 1,1-1-1,-1 1 1,1-1-1,-1 1 1,1-1-1,-1 1 1,1-1-1,-1 1 1,1 0-1,-1-1 1,1 1-1,0 0 1,-1 0-1,1-1 1,0 1-1,-1 0 1,1 0-1,0 0 1,-1 0-1,1 0 1,0 0-1,0 0 1,13 0 388,-14 0-378,0 0 0,1-1 1,-1 1-1,0 0 0,0 0 1,0 0-1,0 0 1,0 0-1,0 0 0,0 0 1,0 0-1,0 0 0,0 0 1,1 0-1,-1 0 0,0 0 1,0 0-1,0 0 1,0 0-1,0 1 0,0-1 1,0 0-1,0 0 0,0 0 1,0 0-1,1 0 0,-1 0 1,0 0-1,0 0 1,0 0-1,0 0 0,0 0 1,0 0-1,0 0 0,0 0 1,0 0-1,0 1 0,0-1 1,0 0-1,0 0 0,0 0 1,0 0-1,0 0 1,0 0-1,0 0 0,0 0 1,0 0-1,0 1 0,0-1 1,0 0-1,0 0 0,0 0 1,0 0-1,0 0 1,0 0-1,0 0 0,0 150 2266,0-146-2278,1 0 0,-1 0 1,1 0-1,0 1 0,0-1 0,0 0 0,1 0 0,0 0 0,3 6 1,-2 4 234,-1-9 27,9 6 197,-10-11-448,-1 0 0,0 1-1,0-1 1,0 0 0,0 0-1,0 0 1,0 0 0,0 0-1,0 0 1,0 0 0,0 1-1,0-1 1,0 0 0,1 0-1,-1 0 1,0 0 0,0 0-1,0 0 1,0 0 0,0 0-1,0 0 1,0 0 0,1 0-1,-1 0 1,0 0 0,0 0 0,0 0-1,0 0 1,0 0 0,0 0-1,1 0 1,-1 0 0,0 0-1,0 0 1,0 0 0,0 0-1,0 0 1,0 0 0,1 0-1,-1 0 1,0 0 0,0 0-1,0 0 1,0 0 0,0 0-1,0 0 1,0-1 0,0 1-1,1 0 1,-1 0 0,0 0-1,0 0 1,0 0 0,0 0 0,0 0-1,0-1 1,17-9 29,-15 9-82,1 0 1,-1 0-1,0 0 0,0-1 0,1 1 1,-1 0-1,0-1 0,0 0 0,0 0 1,-1 1-1,3-4 0,1-6-193,-4 8 182,0 1-1,1 0 1,-1-1 0,0 1 0,1 0 0,-1 0 0,1 0 0,2-2 0,-3 2 34,1 0 0,0 0 0,-1 0 0,1 0 0,-1 0 0,0-1 0,0 1 0,0 0 0,0-1 0,0 1 0,0 0 0,-1-1 0,1 1 0,-1-1 0,0 1 0,1-1 0,-1 1 0,-1-4 0,1 3-2,0 1 0,1 0 0,-1 0 0,0 0 0,1-1 0,-1 1 0,1 0 0,0 0 0,0 0 0,0 0 0,0 0 0,2-3-1,-2 4 0,0 0 0,-1 0-1,1-1 1,0 1-1,-1 0 1,1-1-1,-1 1 1,1-1-1,-1 1 1,0-1-1,1-2 1,-1 1-233,0 6 266,0 113 2448,0-110-2436,1 0 1,0 0-1,0 0 0,1-1 0,0 1 1,0 0-1,0-1 0,1 1 0,-1-1 1,1 0-1,1 0 0,3 5 0,-6-9-40,-1-1 1,0 0-1,0 0 0,0 1 0,1-1 1,-1 0-1,0 0 0,1 0 0,-1 1 1,0-1-1,1 0 0,-1 0 0,0 0 0,0 0 1,1 0-1,-1 0 0,0 0 0,1 0 1,-1 0-1,1 1 0,-1-2 0,0 1 1,1 0-1,-1 0 0,1 0 0,2 0-230,0 0 0,0 0 0,1-1 0,-1 0 0,0 1 1,0-1-1,0 0 0,0-1 0,0 1 0,0 0 0,0-1 0,0 0 0,4-2 0,-4 1-137,1 1 0,-1 1 0,1-1 0,-1 0 0,1 1-1,8-2 1,-1 1-210,0 1-1,14 1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29 7040,'0'0'2282,"-3"2"-1386,-13 16-255,1 1 0,1 0 0,0 1 0,2 1 0,-14 29 0,9-20-529,17-28-108,-1-1 4,-1 1 0,1-1 0,0 1 0,0-1 0,1 1 0,-1 0 0,0-1 0,0 1-1,0 2 1,1-3-3,1 0 1,-1 0-1,0 0 0,1 0 0,-1 0 0,1 0 0,-1 0 0,1 0 0,-1 0 0,1 0 1,0 0-1,-1 0 0,1-1 0,0 1 0,0 0 0,0 0 0,2 2-12,0-1 1,0 0-1,0-1 0,0 1 0,0 0 0,1-1 1,-1 0-1,0 0 0,1 0 0,-1 0 0,0 0 1,1-1-1,-1 1 0,1-1 0,-1 0 0,1 0 1,-1-1-1,4 0 0,8 1-429,-11 0 284,1 0 0,0 0 0,-1-1 0,1 1 0,-1-1 0,1 0 0,-1 0 0,8-4 0,3 0-293,-11 5 319,-1-1 0,0 0 0,0 0 0,0 0 0,0 0 0,0-1 0,0 1 0,0-1 0,0 0 0,-1 0 0,1 0 0,-1 0 0,1 0-1,3-5 1,3-2-58,-8 8 170,0 0 0,1-1-1,-1 1 1,0-1 0,0 1-1,0-1 1,0 1 0,0-1 0,0 1-1,0-1 1,0 0 0,-1 0 0,1 0-1,-1 1 1,1-1 0,-1 0 0,0-2-1,0 0 17,-1 0-1,0 0 1,0 1-1,0-1 1,0 0-1,-3-5 1,-5-14 20,-4 1-102,11 20 107,0-2 0,0 1-1,0 0 1,0 0-1,1-1 1,-1 1 0,1-1-1,0 1 1,-1-6 0,2 6 426,3 3-403,1 1-1,-1 0 1,1 0 0,-1 0-1,1 0 1,-1 1 0,0-1-1,0 1 1,0 0 0,0 0-1,4 2 1,13 8 10,-17-11-56,0 0 23,0 0 1,-1-1 0,1 1-1,-1 0 1,1 0-1,-1 1 1,0-1 0,0 1-1,1-1 1,-1 1-1,0-1 1,2 4 0,0-2 1,0 1 1,0-1 0,1 0-1,-1 0 1,1-1 0,-1 1-1,1-1 1,0 0 0,0 0-1,0-1 1,0 0 0,0 1-1,0-2 1,0 1 0,11 0-1,-14-1-6,0 0 1,0 1-1,-1-1 0,1 1 0,0-1 0,0 1 0,0 0 0,-1 0 0,1 0 0,0 0 1,-1 0-1,1 0 0,-1 0 0,3 3 0,-2-2 73,-2 1-59,0 61 1862,3-64-1648,0-1-227,0 1 1,-1-1 0,1 0 0,-1 0 0,1 0 0,-1 0-1,1-1 1,-1 1 0,0-1 0,1 1 0,-1-1 0,3-3-1,-1 2-79,0-1-1,-1 0 1,1 0-1,-1 0 0,5-8 1,-5 7-28,-3 4 66,0 0 0,0 1-1,1-1 1,-1 0 0,0 1-1,1-1 1,-1 1 0,0-1-1,1 0 1,-1 1 0,1-1 0,-1 1-1,1-1 1,0 1 0,-1-1-1,1 1 1,-1 0 0,1-1-1,0 1 1,-1 0 0,2-1-1,3-1-19,-3 1 21,-1-1 1,1 1 0,-1 0-1,0 0 1,1-1 0,-1 1-1,0-1 1,0 1 0,0-1-1,0 0 1,1-3 0,9-22-141,-7 17 69,-4 9 74,1 0 0,-1 1 1,0-1-1,0 0 0,1 1 0,-1-1 0,0 0 1,0 1-1,0-1 0,1 0 0,-1 0 0,0 1 1,0-1-1,0-1 0,-1 0-27,1-1 1,1 1-1,-1-1 0,0 1 0,0 0 1,1-1-1,0 1 0,-1-1 1,1 1-1,0 0 0,0-1 0,0 1 1,1 0-1,-1 0 0,0 0 1,1 0-1,2-3 0,6-6-107,11-11 68,-20 21 98,0 0 0,0 0 0,1 0 0,-1 0 0,0 0 0,0 0 0,1 0 0,-1 1 0,0-1 0,1 1 0,-1-1 1,3 0-1,13 7 205,2 2 64,58 19 272,-73-25-510,0-2 0,-1 1 0,1 0 0,0-1 0,0 1 0,0-1 0,-1 0 0,7-1 0,3 0 44,65 1 145,-20 0-3166,-28 0 1727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 5472,'-14'-28'1760,"12"23"-1300,4 4-211,12 1 3052,-17 0-2698,3 0-584,-1 1-1,0-1 1,1 0 0,-1 0-1,0 0 1,1 1-1,-1-1 1,0 0 0,1 1-1,-1-1 1,1 0 0,-1 1-1,1-1 1,-1 1 0,1-1-1,-1 1 1,1-1 0,-1 1-1,1-1 1,0 1-1,-1-1 1,1 1 0,0 0-1,-1-1 1,1 1 0,0 0-1,0-1 1,0 1 0,-1 0-1,1-1 1,0 1 0,0 0-1,0 0 1,0 34 302,0-17-55,-1 8-98,-6 37 1,2-25-143,-3 40 19,-4 26 97,3-48-77,-12 107 99,15-50-180,0-53-170,-2 49-412,8 7-3055,0-105 1978,0-22-1093,0-5 859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3968,'14'-55'1285,"-14"53"-1233,1 0 0,-1 1-1,1-1 1,-1 0 0,1 1 0,0-1-1,0 0 1,-1 1 0,3-3-1,-2 3-48,21-28 295,-20 26-205,1 0 0,0 0-1,0 1 1,0-1-1,0 1 1,0 0-1,1 0 1,-1 0 0,5-2-1,40-9 1266,-32 10-887,-14 2-405,0 1-1,0-1 0,0 1 1,0 0-1,0 0 0,0-1 1,0 2-1,0-1 0,0 0 1,0 0-1,4 2 0,9 2 202,0 2 0,0 0-1,-1 0 1,0 2 0,0 0-1,0 0 1,-1 1 0,14 13-1,-25-21-216,-1 1-1,1-1 0,-1 1 1,1 0-1,-1-1 0,0 1 1,1 0-1,-1 0 0,0 0 1,0 0-1,0 0 1,-1 0-1,1 0 0,0 0 1,-1 0-1,1 0 0,-1 1 1,0-1-1,0 0 0,0 0 1,0 0-1,0 1 0,-1 2 1,0-2 20,0 0 0,0 0 0,-1-1 0,1 1 0,-1-1 0,0 1 0,0-1 0,0 0 0,0 0 0,0 0 0,0 0 0,-1 0 1,-3 3-1,-1 0 105,0 0 1,1 0 0,0 1 0,-8 9 0,4-4 33,8-9-184,0 0 1,0 0 0,0-1-1,0 1 1,-1-1 0,1 1 0,0-1-1,-1 0 1,1 0 0,-1 0-1,0 0 1,1 0 0,-1 0 0,0-1-1,1 1 1,-1-1 0,-4 0 0,-9 2 60,-9 6-289,-5-16-1162,20 6 1010,5 1 49,0 0 0,0 0-1,1-1 1,-1 1 0,-5-3 0,9 3 214,0 0 1,0 1-1,0-1 0,0 0 0,0 0 1,0 0-1,0 0 0,0 0 0,0 0 1,0 0-1,0 0 0,1 0 1,-1 0-1,0-1 0,1 1 0,-1 0 1,1 0-1,-1-1 0,1 1 0,0 0 1,-1-1-1,1 1 0,0-1 0,0-1 1,8-41-2571,-6 31 1753,-1-24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7392,'27'-13'2373,"-21"10"-1424,-3 3-399,-3 0-514,1 0 1,-1 0 0,1 0 0,-1 0 0,1 0 0,-1 0-1,0 0 1,1 1 0,-1-1 0,1 0 0,-1 0 0,1 1-1,-1-1 1,1 0 0,-1 0 0,0 1 0,1-1 0,-1 0 0,0 1-1,1-1 1,-1 1 0,0-1 0,1 1 0,3 15 696,-4 27 317,-1-25-720,1 46 67,3 101-277,3-121-93,-2-16 21,0 36 0,-4 135 1397,0-196-1433,-1-1-1,1 0 1,0 0-1,-1 1 1,0-1-1,0 0 1,0 0-1,0 0 1,0 1-1,0-1 1,0 0-1,0-1 1,-1 1 0,1 0-1,-1 0 1,0-1-1,1 1 1,-1 0-1,0-1 1,0 0-1,0 1 1,0-1-1,0 0 1,0 0-1,-1 0 1,1-1-1,0 1 1,0 0-1,-1-1 1,-3 1-1,2-1-23,0 0-1,0 0 0,0-1 1,0 1-1,0-1 0,1 0 0,-8-3 1,9 3 4,1 1 1,-1-2 0,0 1-1,0 0 1,1 0-1,-1 0 1,1-1 0,-1 1-1,1-1 1,0 1 0,-1-1-1,1 0 1,0 1-1,0-1 1,0 0 0,0 0-1,0-3 1,0 2-17,0 0 0,0-1-1,0 1 1,1 0 0,0 0 0,-1-1 0,1 1 0,1 0 0,-1-1 0,0 1 0,1 0-1,0 0 1,-1-1 0,3-2 0,0-2-58,1 1-1,-1 0 1,2 0 0,6-9 0,28-50-153,8 2 54,-42 57 144,0 1 1,0-1-1,10-8 1,-13 13 19,0 1 0,0-1 1,0 0-1,0 1 1,0 0-1,0-1 0,0 1 1,0 0-1,1 0 0,-1 0 1,0 0-1,1 1 1,3-1-1,-6 1 15,0 0 1,0-1-1,0 1 1,0 0-1,0 0 1,0 0-1,0 0 1,0 0-1,1 0 1,-1 0-1,0 0 1,0 0-1,0 0 1,0 0-1,0 0 1,0 0-1,0 0 1,0 0-1,0 0 1,0 1-1,1-1 1,-1 0-1,0 0 1,0 0-1,0 0 1,0 0-1,0 0 1,0 0-1,0 0 1,0 0-1,0 0 1,0 0-1,0 0 1,0 0-1,0 0 1,0 0-1,1 1 1,-1-1-1,0 0 1,0 0-1,0 0 1,0 0 0,0 0-1,0 0 1,0 0-1,0 0 1,0 0-1,0 1 1,0-1-1,0 0 1,0 0-1,0 0 1,0 0-1,0 0 1,0 0-1,-1 0 1,1 86 843,1-71-639,0-5-69,-1-1 1,0 1-1,-1 0 0,-2 14 1,-2-7-12,3-10-75,0 0 0,0 1 0,1-1 0,-1 10-1,2-5 85,1 20 65,0-30-211,-1 0 0,1-1 1,-1 1-1,1 0 0,0-1 0,0 1 0,-1 0 1,1-1-1,0 1 0,1-1 0,-1 1 1,2 1-1,-3-3-51,1 1 0,-1-1-1,1 0 1,0 1 0,-1-1 0,1 0 0,-1 1 0,1-1 0,0 0-1,-1 0 1,1 1 0,0-1 0,0 0 0,-1 0 0,1 0 0,0 0-1,-1 0 1,1 0 0,0 0 0,0 0 0,-1-1 0,1 1 0,0 0-1,2-1-290,-1 1 186,0 0 1,-1 0-1,1 0 0,0-1 1,0 1-1,0-1 1,-1 1-1,1-1 1,0 0-1,-1 1 0,1-1 1,-1 0-1,1 0 1,-1 0-1,1 0 0,-1-1 1,0 1-1,1 0 1,0-2-1,15-14-1195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6240,'-13'-14'2005,"12"14"-1960,1-1 1,-1 1-1,0 0 0,1-1 1,-1 1-1,0 0 0,1-1 1,-1 1-1,0 0 0,1 0 1,-1-1-1,0 1 0,1 0 1,-1 0-1,0 0 0,1 0 1,-1 0-1,0 0 0,0 0 1,1 0-1,-1 0 0,0 1 0,0-1 1,-2 1 151,-11-1 657,14 0-846,0-1 1,0 1 0,0 0-1,0 0 1,0 0-1,0 0 1,0 0 0,0 0-1,0 0 1,-1 0-1,1 0 1,0 0 0,0 0-1,0 0 1,0 0-1,0 0 1,0 0 0,0 0-1,0 0 1,0 0-1,0 1 1,-1-1 0,1 0-1,0 0 1,0 0-1,0 0 1,0 0 0,0 0-1,0 0 1,0 0 0,0 0-1,0 0 1,0 0-1,0 0 1,0 0 0,0 0-1,0 1 1,0-1-1,-1 0 1,1 0 0,0 0-1,0 0 1,0 0-1,0 0 1,0 0 0,0 0-1,0 0 1,0 0-1,0 1 1,0-1 0,0 0-1,0 0 1,0 0 0,0 0-1,1 0 1,-1 0-1,-1 5 18,0-1-1,1 1 0,-1-1 0,-1 0 0,1 0 1,-1 0-1,1 1 0,-1-1 0,-3 4 0,2-2-38,0 0-1,0 0 0,-3 10 1,5-7-161,-1 0 1,1 1-1,1-1 1,1 16-1,-1-7-302,1-13 350,-1 1 0,0-1 0,1 0 0,0 1-1,0-1 1,1 0 0,0 0 0,-1 0 0,2 0 0,-1 0 0,0 0 0,1-1 0,0 1 0,0-1 0,1 0 0,3 5 0,4 5-9,12 17-147,4-9 260,-17-12 149,-9-9-94,0 1-1,0-1 1,1 1-1,-1-1 1,1 1 0,-1-1-1,1 0 1,-1 0-1,1 0 1,0 0-1,0 0 1,-1 0-1,1 0 1,0 0-1,0-1 1,0 1-1,0-1 1,0 1-1,0-1 1,0 0 0,3 0-1,-4 0 31,0 0 0,0 0 0,1 0-1,-1 0 1,0 0 0,0 0 0,0 1 0,0-1-1,0 0 1,0 1 0,0-1 0,0 0 0,1 2 0,-1-2-37,-1 0 1,1 1 0,-1-1 0,0 1 0,0-1 0,1 1 0,-1-1 0,0 1 0,0-1 0,0 1 0,0 0 0,0-1 0,1 1 0,-1-1 0,0 1 0,0-1 0,0 1 0,-1 0 0,1-2-45,1 1 0,-1-1-1,0 1 1,0-1 0,0 1 0,0-1 0,0 1-1,0-1 1,1 1 0,-1-1 0,0 1 0,0-1-1,1 1 1,-1-1 0,0 1 0,1-1-1,-1 1 1,1 0 0,-1-1 0,1 1 0,-1-1-1,0 1 1,1 0 0,-1 0 0,1-1 0,-1 1-1,1 0 1,0 0 0,-1 0 0,1-1-1,0 1 1,26-2-660,4 0-40,16-9-807,-21 7 899,-8 2-54,-1-1 0,21-7 0,50-23 1308,-78 28 171,1 0 0,-1-1 1,0 0-1,0 0 0,17-16 0,-25 21-634,-1-1 0,1 1 0,-1 0-1,0-1 1,0 1 0,0-1-1,1 0 1,-1 1 0,-1-1-1,1 0 1,0 0 0,0 1 0,-1-1-1,1 0 1,-1 0 0,1-2-1,-1 3-144,0 1-1,0 0 1,0 0-1,0 0 1,0 0-1,0 0 1,0 0-1,0 0 0,0 0 1,0 0-1,0 0 1,0-1-1,0 1 1,0 0-1,0 0 1,0 0-1,0 0 1,0 0-1,0 0 1,0 0-1,0 0 0,0 0 1,0 0-1,0-1 1,0 1-1,0 0 1,0 0-1,0 0 1,0 0-1,-1 0 1,1 0-1,0 0 1,0 0-1,0 0 0,0 0 1,0 0-1,0 0 1,0 0-1,0 0 1,0 0-1,0 0 1,-1 0-1,1 0 1,0 0-1,0 0 1,0 0-1,0 0 0,0 0 1,0 0-1,0 0 1,0 0-1,0 0 1,0 0-1,-1 0 1,1 0-1,0 0 1,-2 0 79,0 0 1,1 1-1,-1-1 1,0 1-1,0-1 1,0 1-1,1 0 1,-1-1-1,0 1 1,1 0-1,-1 0 1,1 1-1,-1-1 1,1 0 0,0 0-1,-1 1 1,0 1-1,-18 13 574,9-10-421,8-5-208,1 1 0,-1-1 1,0 1-1,1-1 0,-1 1 1,1 0-1,0 0 0,-1 0 1,1 0-1,0 0 1,0 1-1,1-1 0,-1 1 1,-2 3-1,3-3-38,-1 1 1,0 0 0,1-1-1,0 1 1,0 0-1,0 0 1,1 0 0,-1 0-1,1 0 1,0 4-1,0-5-6,1-1 1,-1 1-1,1-1 0,-1 1 0,1 0 0,0-1 0,0 1 0,0-1 0,1 0 0,-1 1 1,1-1-1,-1 0 0,1 0 0,0 0 0,-1 0 0,1 0 0,0 0 0,0 0 0,5 2 1,23 12-1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6880,'-17'0'3136,"-16"33"-2720,0-16 544,16 16-608,0 17 64,1 16-256,-17 1 320,16 16-256,17-17-3488,-17 1 1760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7296,'0'-10'2920,"0"18"-1862,2-3 350,-1-4-1308,1 0 0,-1 1 0,0-1 0,0 1 0,0 0 0,0-1 0,0 1 0,-1 0 0,1-1 0,0 1 0,-1 0 0,0 0-1,1 2 1,-1 30 671,0-8-242,2 22 170,5-4-262,-11-17-198,1-13-137,-11 69 410,13-76-481,0 1 0,0-1 0,-1 0 0,0 0 0,-1 0 0,1 0 0,-1 0 0,-1-1 0,-5 9-1,2-6 2,5-6-188,-1 0 0,1 1-1,0-1 1,0 0-1,0 1 1,0-1-1,0 1 1,-1 6 0,1 1-269,2-11 314,0 1 0,0-1 0,0 1 0,0 0-1,0-1 1,0 1 0,0-1 0,0 1 0,0 0-1,0-1 1,0 1 0,0-1 0,-1 1 0,1 0-1,0-1 1,0 1 0,-1-1 0,1 1 0,0-1-1,-1 1 1,1-1 0,-1 1 0,1-1 0,-1 0-1,1 1 1,-1-1 0,1 1 0,-1-1 0,1 0-1,-1 0 1,1 1 0,-1-1 0,1 0 0,-1 0-1,0 1 1,0-1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 7648,'-28'-28'2453,"22"23"-1482,6 2-369,0 3-573,0-1 1,0 1-1,0 0 0,0 0 0,0-1 0,0 1 1,0 0-1,0 0 0,0-1 0,0 1 0,0 0 1,0 0-1,0-1 0,0 1 0,0 0 0,1-1 1,-1 1-1,0 0 0,0 0 0,0 0 0,0-1 0,0 1 1,1 0-1,-1 0 0,0-1 0,0 1 0,0 0 1,1 0-1,-1 0 0,8 3 423,-6-2-428,-1 0-1,1 0 1,0-1-1,0 1 1,0 0-1,0-1 1,0 1-1,0-1 0,4 1 1,5-1-15,-8-1-9,0 1 1,0 0 0,1 0-1,-1 0 1,0 1 0,0-1-1,1 1 1,-1 0 0,0 0-1,3 1 1,7 6 8,-9-5-1,-1-1 0,1 1-1,0-1 1,7 2 0,-3-2 13,-1 0-1,1-1 1,8 1-1,3 0 21,2 2-17,24 7 0,5 1-83,3-6 32,-27-1 87,-9-2-5,-1 0-1,22 0 1,-35-4-36,-1 1 0,1 0-1,0 0 1,0 0 0,0 1-1,-1-1 1,1 0 0,0 1-1,-1 0 1,1 0 0,0 0-1,-1 0 1,1 0 0,-1 0-1,1 1 1,-1-1 0,3 3-1,-5-4 30,1 1 0,-1-1 0,0 1 0,1 0 0,-1-1 1,0 1-1,1-1 0,-1 1 0,0 0 0,0-1 0,1 1 0,-1 0 0,0 0 0,0-1 0,0 1 0,0 0 0,0-1 0,0 1 0,0 0 0,0 0 0,0-1 0,-1 1 0,1 0 0,-1 2 127,1-1-114,0 0 0,0 0 0,0-1 0,-1 1 0,1 0 0,-1 0 0,1 0 0,-1-1 1,0 1-1,0 0 0,0 0 0,-1 1 0,1-2-47,0 1 0,0 0 0,0-1 0,0 1 0,1 0 0,-1 0 0,1-1 0,-1 1 0,1 0 0,-1 0 0,1 0 0,0 2 0,0-3-9,0 0-1,0 1 1,0-1 0,1 0-1,-1 0 1,0 1 0,1-1-1,-1 0 1,1 0 0,0 0-1,-1 1 1,1-1 0,0 0-1,0 0 1,-1 0-1,1 0 1,0 0 0,0-1-1,0 1 1,0 0 0,0 0-1,0-1 1,0 1 0,1 0-1,-1-1 1,0 1-1,0-1 1,3 1 0,1 0 35,1 1 0,0-1 1,0-1-1,10 1 0,-11-1 12,0 0 0,0 1 1,-1 0-1,1-1 0,-1 2 0,9 1 0,-12-2-58,1 0 0,0 0 0,0-1-1,-1 1 1,1-1 0,0 0 0,0 1-1,0-1 1,0 0 0,0 0 0,0 0-1,-1-1 1,1 1 0,0 0 0,0-1-1,0 1 1,0-1 0,-1 1 0,1-1-1,0 0 1,0 0 0,-1 0 0,1 0-1,-1 0 1,3-2 0,6-3-53,-6 3 44,0 1 0,-1 0-1,1-1 1,-1 0 0,1 0-1,2-4 1,-5 6 14,0-1 0,0 1 1,0-1-1,0 0 0,0 1 0,-1-1 0,1 0 1,-1 0-1,1 1 0,-1-1 0,0 0 1,0 0-1,0 1 0,0-1 0,0 0 1,0 0-1,0 0 0,0 1 0,-2-4 0,-1-5-13,-1 1 0,-1 0 0,1 1 0,-2-1 0,1 1 0,-1 0 0,-11-12 0,14 17 24,-1 0 0,0 0 0,0 0 0,0 0 0,-1 0 0,1 1-1,0 0 1,-1 0 0,0 0 0,-5-1 0,0 1-749,0 0 1,0 1-1,0 0 1,-11 0 0,4 1-1262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 6880,'0'-16'3136,"0"-1"-2720,-17 34 160,-16 16-128,16-16-256,-16 49-192,17-16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33 167 7040,'-28'-28'2282,"24"23"-1698,5 2-272,10-8 174,-5 8-22,-3 2-417,1 1 0,-1 0 0,0-1 0,1 0-1,-1 0 1,6-3 0,9-2 51,-9 4-78,0 1 0,0 0-1,0 1 1,16 0-1,0 1-31,6-2 34,1-2 0,37-8 0,31-4 56,-6 9-94,-11-5 21,-16 6 134,-47 2 235,0-1 1,0 0 0,33-13-1,-52 17-310,1-1 0,-1 1 0,0-1 0,0 0 0,0 1 0,0-1 0,0 0 0,0 1 0,0-1 0,0 0 0,0 0 0,0 0 0,0 0-1,0 0 1,0-1 0,1-2 87,1 2 307,-3 4-180,0-1-271,0-1 1,0 1 0,0-1 0,0 1-1,0-1 1,0 0 0,0 1 0,0-1-1,0 1 1,0-1 0,0 1 0,-1-1 0,1 0-1,0 1 1,0-1 0,0 0 0,-1 1-1,1-1 1,0 1 0,0-1 0,-1 0 0,1 0-1,0 1 1,-1-1 0,1 0 0,0 0-1,-1 1 1,-8 8 121,4 16 74,1-17-148,-3 11 7,1 37 2,-5-1-21,9-26-4,1 40 1,1-40-7,1-17 10,0 0 0,0 0 0,1 0 0,5 17 0,-5-20-2,4 21 257,6-4 126,-4-18-130,-8-7-290,0-1 1,0 0 0,1 0 0,-1 0-1,0 0 1,0 0 0,1 0 0,-1 0-1,0 0 1,0 0 0,1 0 0,-1 0-1,0 0 1,0 0 0,1 0 0,-1 0-1,0 0 1,0 0 0,1 0 0,-1 0 0,0 0-1,0 0 1,0 0 0,1 0 0,-1 0-1,0 0 1,0 0 0,1-1 0,-1 1-1,0 0 1,0 0 0,6-11-208,1 6 50,-7 5 133,1-1 0,-1 1 0,1 0 0,-1 0 0,1-1-1,-1 1 1,0 0 0,1-1 0,-1 1 0,0 0 0,1-1 0,-1 1 0,0-1 0,1 1 0,-1-1 0,0 1 0,0-1 0,1 1 0,-1-1 0,0 1 0,0-1 0,0 1 0,0-1 0,0 1 0,0-1 0,0 1 0,0-1 0,0 1 0,0-1 0,0 1 0,0-2-1,0-21-345,-1 18 315,1 0 0,0 0 0,1 0 0,-1-1 0,3-6 1,8-13-174,-6-8-59,6-11 80,-10 37 119,1-1-1,0 1 1,0 0-1,1 0 1,4-10 0,-4 4-204,-3 12 286,0 1 0,-1 0 1,1 0-1,0 0 0,0 0 0,0 0 1,0 0-1,0 0 0,0 0 1,0 0-1,0 0 0,0-1 1,0 1-1,0 0 0,0 0 1,0 0-1,0 0 0,0 0 1,0 0-1,1 0 0,-1 0 1,0 0-1,0 0 0,0-1 0,0 1 1,0 0-1,0 0 0,0 0 1,0 0-1,0 0 0,0 0 1,0 0-1,0 0 0,0 0 1,0 0-1,0 0 0,1 0 1,-1 0-1,0 0 0,0 0 0,0 0 1,0 0-1,0 0 0,0 0 1,0 0-1,0 0 0,0 0 1,1 0-1,-1 0 0,0 0 1,0 0-1,0 0 0,0 0 1,0 0-1,0 0 0,0 0 1,1 0 14,-1 0 1,1 0 0,-1 0 0,1 0 0,0 0 0,-1 0 0,1 0 0,-1 0 0,1 0-1,-1 0 1,1 0 0,-1 0 0,1 1 0,-1-1 0,1 0 0,-1 0 0,1 1 0,5 12 234,-5-9-218,10 27 210,-9-20-184,4 11 53,19 11 142,-21-28-198,0 1 0,0-1 0,0-1 0,1 1 0,-1 0 1,7 3-1,-8-6-18,1 0 0,0 0 0,0-1 1,0 0-1,0 0 0,0 0 0,0 0 0,0-1 1,0 1-1,0-1 0,6 0 0,20 0-101,1-1-1,-1-1 0,59-12 1,-76 11 0,9-2-85,28-12-1,-42 14 137,-1 0 0,0-1-1,0 0 1,0-1 0,0 1 0,0-1-1,7-8 1,16-18 10,-28 31 3,-1-1 0,0 0 0,0 0 0,0 0 0,-1 0 0,1 0 0,0 0 0,0 0 0,0 0 0,-1-1 0,1 1 0,-1 0 0,1 0 0,-1-1 0,1 1 0,-1 0 0,0-1 0,1 1 0,-1 0 0,0-1 0,0 1 0,0 0 0,0-1 0,0 1 0,-1 0 0,1-1 0,0 1 0,-1 0 0,1 0 0,0-1 0,-1 1 0,-1-2 0,-1-5-18,3 7 13,0 0-1,0 0 1,-1 0-1,1 0 1,0 0-1,0 0 1,-1 0-1,1 1 1,-1-1 0,1 0-1,-1 0 1,1 0-1,-1 1 1,1-1-1,-1 0 1,1 1-1,-1-1 1,0 0-1,0 1 1,1-1-1,-1 1 1,0-1-1,0 1 1,0 0-1,1-1 1,-1 1 0,0 0-1,0-1 1,0 1-1,0 0 1,0 0-1,-1 0 1,-10-3-109,1-1 21,0 2 128,-6 11 189,9-4-137,6-5-70,1 1 1,0-1 0,0 1-1,-1 0 1,1-1-1,0 1 1,0 0 0,0 0-1,0 0 1,0-1 0,0 1-1,0 0 1,0 0 0,0 1-1,1-1 1,-1 0-1,0 0 1,1 0 0,-1 0-1,1 1 1,-1-1 0,1 0-1,-1 1 1,1-1 0,0 0-1,0 1 1,0-1 0,0 2-1,0 3-3,1 0 0,0 0 0,0 0 0,1-1 0,-1 1 0,1 0 0,1-1 0,-1 1 0,1-1 0,0 0-1,0 0 1,0 0 0,1 0 0,0-1 0,0 1 0,0-1 0,1 0 0,-1 0 0,1 0 0,9 5 0,-5-4-559,1-1-1,18 6 1,-28-10 546,50 17-1225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67 5056,'-14'-14'1642,"11"12"140,3-1-1228,0-8 236,0 11-780,1 0 0,-1 0 1,0 0-1,0-1 1,0 1-1,0 0 0,0 0 1,0 0-1,0 0 1,0 0-1,0 0 0,0 0 1,0 0-1,0 0 0,0-1 1,0 1-1,0 0 1,0 0-1,0 0 0,0 0 1,-1 0-1,1 0 1,0 0-1,0 0 0,0 0 1,0 0-1,0 0 0,0-1 1,0 1-1,0 0 1,0 0-1,0 0 0,0 0 1,0 0-1,0 0 1,0 0-1,-1 0 0,1 0 1,0 0-1,0 0 1,0 0-1,0 0 0,0 0 1,0 0-1,0 0 0,0 0 1,0 0-1,0 0 1,-1 0-1,1 0 0,0 0 1,0 0-1,0 0 1,0 0-1,0 0 0,0 0 1,-1 0 17,1 0 0,-1 0 0,1 0 0,0 0 0,-1 0 0,1 0 0,-1 0 0,1 0 0,-1 0 0,1 0 0,0 0 0,-1 0 0,1 0 1,-1 0-1,1-1 0,0 1 0,-1 0 0,1 0 0,0-1 0,-1 1 0,1 0 0,0 0 0,-1-1 0,1 1 0,0 0 0,0-1 0,-1 1 0,1 0 0,0-1 1,-1 0-1,-7-9 296,5 7-307,0 1 0,0 1-1,0-1 1,0 0-1,0 1 1,-1-1 0,1 1-1,0 0 1,-1 0 0,1 1-1,-1-1 1,-7 1 0,-55-1-158,38 2 167,22-1-26,-6 0-16,1 0 0,0 1 0,-14 2 0,21-2-12,0 0 1,-1 1 0,1-1 0,0 1 0,0 0 0,0 1 0,0-1 0,1 0 0,-1 1 0,1 0-1,-5 4 1,6-5 21,0 1-1,0-1 0,1 0 1,-1 1-1,0-1 0,1 1 0,0 0 1,0 0-1,0-1 0,0 1 1,0 0-1,0 0 0,1 0 1,-1 0-1,1 0 0,0 0 0,0 0 1,0 0-1,0 0 0,0 0 1,1 0-1,-1 0 0,2 3 1,2 7 49,1-1-1,0 0 1,1 0 0,7 11 0,1 1 21,8 23 96,7-6-82,-21-33-97,-2 2 0,12 17 0,-18-26 18,7 12 53,0 1 0,-2 0-1,7 20 1,-11-30 5,0 0 0,-1 0 1,1 0-1,-1 0 0,0 0 1,0 1-1,0-1 0,-1 0 1,1 0-1,-1 0 0,0 0 0,0 0 1,0 0-1,-1-1 0,1 1 1,-1 0-1,-3 4 0,2-3-2,-1 0-1,0 0 0,0-1 1,0 1-1,0-1 0,-1 0 1,1 0-1,-1 0 0,0-1 1,0 0-1,-1 0 0,1 0 1,-1-1-1,1 1 0,-9 1 1,8-3-84,1 0 0,-1 0 0,0-1 0,1 1 0,-1-1 0,0-1 0,1 1 0,-1-1 0,0 0 0,1 0 0,-7-3 0,8 3-123,0-1 1,0 1-1,1-1 1,-1 0-1,1 0 0,0 0 1,-1-1-1,1 1 1,0-1-1,0 0 0,0 1 1,1-1-1,-1-1 1,1 1-1,-3-5 0,4 6-89,0 1-1,1-1 0,-1 0 1,1 1-1,-1-1 0,1 0 1,0 1-1,-1-1 0,1 0 1,0 0-1,0 1 0,0-1 1,1 0-1,-1 0 0,1-2 1,0 2-33,0 0 1,0 0-1,0 0 0,0 0 1,0 0-1,1 0 1,-1 1-1,1-1 0,1-1 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118 250 6144,'-28'0'1978,"22"0"-1199,4 0-427,-12 2-155,10 1-154,-1 0 0,1 0 0,0 0 0,1 1 0,-1-1 0,0 1 0,1 0 0,0-1 0,0 2 0,0-1 0,1 0 0,-1 1 0,1-1 0,0 1 0,-2 5 0,0 1 79,2-8-82,1 0 0,-1 0 0,1 1 0,0-1 0,0 0 0,1 0 1,-1 1-1,1-1 0,-1 7 0,1 1 96,0-6-98,-1 0 1,1 0-1,0-1 0,1 1 0,-1 0 0,1-1 0,0 1 0,0 0 0,2 4 0,-1-4-2,1-1-1,-1 0 1,1 0-1,0-1 0,0 1 1,0 0-1,0-1 1,1 0-1,0 0 1,-1 0-1,1 0 0,0 0 1,5 1-1,3 2 61,1-1 0,-1 0 0,1-1 0,0 0 0,1-1 0,-1 0 0,24 0 0,-15-3-1,5 1-68,1-1 0,-1-2 0,0-1 0,41-9 0,-1-2-27,-45 12 2,22-4 54,20-17 206,-14 12-22,-46 9-187,0 0 0,0 0 0,0-1 1,7-6-1,-2 2 38,1 0-5,-6 4-17,1 0-1,-1-1 1,1 0 0,5-6 0,-9 7-28,1 1 1,-1 0-1,0 0 0,0 0 1,0-1-1,0 1 0,0 0 0,0-1 1,-1 1-1,1-1 0,-1 1 0,0-1 1,0-4-1,0 3 41,0 0 0,0 0 0,0 0 0,-1 0 0,0 1 0,0-1 0,-2-7 0,2 9-78,0 1-1,0-1 1,0 0-1,-1 1 1,1-1-1,0 0 1,-1 1-1,1-1 1,0 1 0,-1 0-1,0 0 1,1-1-1,-1 1 1,0 0-1,0 0 1,0 1-1,-3-2 1,2 1-32,-1 0 1,0 0 0,1 1-1,-1-1 1,0 1-1,-7 1 1,-8-1-85,12 0 79,-3-1-23,0 1 1,0 1-1,0 0 0,0 0 1,0 1-1,0 0 1,0 0-1,-14 7 1,17-6 25,4-2 21,-1 1 0,1-1 0,0 1 0,0 0 0,0 0 0,0 0 0,0 0-1,0 0 1,0 1 0,1 0 0,-5 5 0,5-3-12,-1 0-1,1 0 1,0 1 0,1-1-1,0 1 1,-2 9 0,4-13 13,-1 0 0,1 0 0,0 1 0,0-1 0,0 0 1,0 0-1,0 0 0,1 0 0,-1-1 0,1 1 1,-1 0-1,4 3 0,-2-3 17,0 1-1,0 0 1,0-1 0,0 1-1,0-1 1,1 0 0,3 2 0,1-3 75,0 0 0,0 0 1,0 0-1,0-1 1,12-1-1,-2 0-100,-11 1-79,0 0 1,0-1-1,0 0 0,0-1 0,10-3 1,0 0-15,13 0-24,-22 2 79,-1 0 0,14-9 1,-4 2-69,-10 7 20,-7 3 94,1 0 0,-1 0-1,1 0 1,-1-1 0,1 1 0,-1 0-1,1 0 1,-1 0 0,0-1-1,1 1 1,-1 0 0,1-1 0,-1 1-1,0 0 1,1-1 0,-1 1-1,0 0 1,1-1 0,-1 1 0,0-1-1,0 1 1,1 0 0,-1-1-1,0 1 1,0-1 0,0 1 0,0-1-1,1 1 1,-1-1 0,0 1-1,0-1 1,0 1 0,0-1-1,0 1 1,0-1 0,0-1-43,2 4 17,10 16 122,-10-14 48,0 1-1,1-1 1,-1 0-1,1 0 1,6 6-1,-8-9-132,1 1 41,0 1-1,1 0 0,0-1 0,0 0 1,-1 0-1,1 1 0,0-2 1,1 1-1,-1 0 0,0-1 1,1 1-1,-1-1 0,0 0 0,1 0 1,-1 0-1,1-1 0,0 1 1,-1-1-1,7 0 0,-1 0-11,-1-1 0,1 0 0,0 0 0,0-1 0,-1 0 0,1-1 0,10-4 0,92-29 278,-56 9-150,6 5-70,-49 16-95,1 0 1,-1 0-1,0-1 0,-1 0 0,0-1 1,0-1-1,-1 1 0,14-16 1,-21 20 4,-1 0 0,1-1 0,-1 0 0,0 1 0,0-1 0,-1 0 0,1 0 0,-1 0 0,0 0 0,-1 0 0,1 0 0,-1-1 0,-1-8 0,1 11 0,0-10 12,-1 0 1,-1 0 0,0 0 0,-1 0 0,-1 1 0,1-1 0,-11-19 0,10 21 1,3 7-1,-1 0-1,0 0 1,0 0 0,0 0-1,-1 0 1,1 0 0,-1 1 0,0-1-1,0 1 1,0 0 0,-5-4 0,7 7-14,0-1 0,-1 0 1,1 1-1,0-1 1,0 1-1,0-1 1,-1 1-1,1 0 0,0 0 1,0-1-1,-1 1 1,1 0-1,0 0 1,0 0-1,-1 0 0,1 0 1,-2 1-1,0 0-2,1 0 1,0 0-1,0 0 0,0 0 0,0 1 1,0-1-1,0 1 0,0-1 1,1 1-1,-1-1 0,1 1 0,-4 4 1,-3 6 99,0 1 1,0 0 0,1 1 0,1 0-1,0 0 1,1 0 0,1 1 0,-4 22-1,6-16-61,1 0-1,1 0 0,1-1 0,0 1 0,2 0 0,8 32 0,-8-45 12,-1 1-1,1 0 1,1-1 0,-1 1 0,2-1-1,-1 0 1,1 0 0,0-1 0,0 0-1,1 1 1,0-2 0,1 1-1,-1-1 1,1 0 0,1 0 0,10 6-1,-11-8-99,0-1 0,0 0 0,1 0 0,-1-1 0,1 0 0,-1 0 0,1 0 0,0-1 0,0-1-1,-1 1 1,1-1 0,0-1 0,14-1 0,-1-2-246,0-1-1,0-1 1,29-12-1,-43 15 202,0-1 1,0 1-1,-1-1 0,1 0 0,-1-1 0,0 0 0,0 0 1,0 0-1,7-9 0,1-1-289,-12 13 352,0 0 1,-1 0-1,1 0 1,-1 0-1,1 0 1,-1 0-1,0 0 1,0-1-1,0 1 1,0 0-1,-1-1 1,1 1-1,-1-1 1,1 1-1,-1-1 0,0 1 1,0-1-1,0-3 1,0 5 38,0-1 1,1 1-1,-1-1 1,0 1-1,0-1 1,-1 1-1,1-1 1,0 1-1,0-1 1,-1 1-1,1 0 1,-1-1-1,1 1 1,-1-1-1,1 1 0,-1 0 1,0 0-1,0-1 1,0 1-1,0 0 1,0 0-1,0 0 1,0 0-1,0 0 1,0 0-1,0 0 1,-1 0-1,1 1 1,0-1-1,-3-1 1,-18-9 411,21 11-401,0-1 0,0 1 0,0 0 0,0-1 0,-1 1 1,1 0-1,0 0 0,0-1 0,0 1 0,0 0 0,0 0 0,0 0 1,0 1-1,-1-1 0,1 0 0,0 0 0,0 1 0,0-1 1,0 0-1,0 1 0,0-1 0,0 1 0,0-1 0,0 1 1,0 0-1,0-1 0,1 1 0,-1 0 0,0 0 0,0-1 0,1 1 1,-1 0-1,0 0 0,1 0 0,-1 0 0,1 0 0,-1 1 1,0-1-14,1 0 0,-1 0 0,1 0 0,-1 0 0,1 0 1,-1 0-1,1 0 0,0 0 0,0 0 0,0 0 1,-1 0-1,1 0 0,0 0 0,0 0 0,0 0 1,1 0-1,-1 0 0,0 0 0,0 1 0,1-1 1,-1 0-1,1 1 0,0-1 18,0 1-1,1-1 1,-1 1 0,1-1 0,-1 0 0,1 1 0,0-1-1,2 2 1,12 8 130,-14-9-120,1 1-1,-1-1 1,0 0-1,1 0 1,0 0-1,-1 0 1,1 0-1,0-1 1,0 1-1,0-1 1,0 0-1,3 1 1,-1-1-30,0-1 0,0 0 0,0 0 0,0-1 0,0 0 0,7-2 0,-6 2-5,41-4-139,-33 2 9,12-1-237,47-3-1,-48 8 194,-14-1 78,0 0 1,-1 0-1,22-4 1,9-7 68,-7-1 412,-31 11-293,0 0 1,0 0 0,0 0 0,0 0 0,0 0 0,0 1 0,0-1-1,0 1 1,6 0 0,-9 0-77,0 0-1,0 0 0,0 0 1,0 0-1,0 0 1,0 0-1,0-1 0,0 1 1,0 0-1,1 0 0,-1 0 1,0 0-1,0 0 1,0 0-1,0 1 0,0-1 1,0 0-1,0 0 1,0 0-1,0 0 0,1 0 1,-1 0-1,0 0 0,0 0 1,0 0-1,0 0 1,0 0-1,0 0 0,0 0 1,0 0-1,0 0 1,0 0-1,0 0 0,0 0 1,0 1-1,0-1 0,0 0 1,1 0-1,-1 0 1,0 0-1,0 0 0,0 0 1,0 0-1,0 0 1,0 0-1,0 0 0,0 1 1,0-1-1,0 0 0,0 0 1,0 0-1,0 0 1,0 0-1,0 0 0,0 0 1,-1 0-1,2 4 99,-1-1 1,1 1-1,-1-1 0,1 0 0,0 1 0,3 5 1,2 9 234,-3-9-229,-3-6-66,1 1 0,-1-1 0,1 0 1,0 0-1,0 0 0,0 0 0,1 0 1,-1 0-1,1 0 0,0 0 0,-1-1 0,1 1 1,1 0-1,-1-1 0,0 0 0,0 1 0,1-1 1,0 0-1,3 2 0,-3-2 1,17 9 223,-19-10-253,0-1 1,0 1-1,0-1 1,1 0 0,-1 1-1,0-1 1,0 0-1,1 0 1,-1 0 0,0 0-1,1 0 1,-1 0-1,0 0 1,0 0 0,1-1-1,-1 1 1,2-1-1,16-10 252,-9 8-205,8-3-6,4-16-93,6 11 22,-6-14 186,8 3-288,1-6-848,-12 9 234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18 132 4224,'-14'0'1365,"14"0"-1355,0 0-1,0 0 1,0 0-1,0 0 0,0 1 1,0-1-1,0 0 1,0 0-1,0 0 1,0 0-1,-1 0 1,1 0-1,0 0 0,0 0 1,0 0-1,0 0 1,0-1-1,0 1 1,0 0-1,0 0 1,0 0-1,0 0 1,-1 0-1,1 0 0,0 0 1,0 0-1,0 0 1,0 0-1,0 0 1,0 0-1,0 0 1,0 0-1,0 0 0,0 0 1,0 0-1,0-1 1,0 1-1,0 0 1,0 0-1,0 0 1,0 0-1,0 0 1,-1 0-1,1 0 0,0 0 1,0 0-1,0-1 1,0 1-1,0 0 1,0 0-1,1 0 1,-1 0-1,0 0 0,0 0 1,0 0-1,0 0 1,0-28 1563,0 25 411,0 6-1264,-1 5-256,1-4-350,0 0 0,-1-1 0,1 1-1,1 0 1,-1 0 0,1-1 0,-1 1-1,2 5 1,10 10 163,-6 4-79,-5-15-139,1-1-1,1 1 1,4 10-1,23 32 353,-14-22 18,-14-26-405,0 0 0,-1 0 0,1 0 0,0 0 0,0 0 0,5 2 0,-7-3 1,1-1 1,0 1-1,0-1 0,0 0 0,0 1 0,-1-1 1,1 0-1,0 1 0,0-1 0,0 0 0,0 0 1,0 0-1,0 0 0,0 0 0,0 0 0,0 0 0,0 0 1,0 0-1,0 0 0,-1 0 0,1-1 0,0 1 1,0 0-1,0-1 0,0 1 0,0-1 0,0 1 1,-1-1-1,1 1 0,0-1 0,0 1 0,-1-1 0,2-1 1,4-2 35,1 0 21,-3 3-123,-1-1 0,0 0-1,1 0 1,-1 0 0,0 0 0,0 0 0,0 0-1,-1-1 1,1 1 0,-1-1 0,1 0-1,3-6 1,4-14-221,0-1-62,-5 15 151,-4 8 140,0 0 0,0-1 0,0 1 0,0-1 0,-1 0 0,1 1 0,-1-1 0,1 0 0,-1 1 0,1-1 0,-1 0 0,0 0 0,1-1 0,-2 2 15,1 1 0,0-1 0,0 1 0,0-1 0,0 1 0,0-1 1,0 1-1,0-1 0,0 1 0,0-1 0,0 1 0,0-1 0,1 0 0,-1 1 0,0 0 0,0-1 0,0 1 1,1-1-1,-1 1 0,0-1 0,0 1 0,1-1 0,-1 1 0,0 0 0,1-1 0,-1 1 0,1 0 0,-1-1 0,1 1 1,-1 0-1,0-1 0,1 1 0,-1 0 0,2 0 0,-2 0 17,1 0 1,-1 0-1,1 0 1,-1 0-1,1 1 1,-1-1-1,0 0 1,1 0-1,-1 1 0,0-1 1,1 0-1,-1 1 1,1-1-1,-1 0 1,0 1-1,0-1 1,1 0-1,-1 1 0,0-1 1,0 1-1,1-1 1,-1 1-1,0-1 1,0 1-1,0-1 1,0 0-1,0 1 0,0-1 1,0 1-1,0-1 1,0 1-1,0 0 1,3 4 117,2 0-25,0 0-11,0 0 0,0 1 0,5 7 0,-6-8-31,1 1 1,-1-1-1,1 0 0,0 0 0,0 0 1,1 0-1,-1-1 0,1 0 0,0 0 1,0-1-1,0 0 0,1 0 1,9 3-1,-4-2 14,0 0 0,0-2 1,0 1-1,0-1 0,13 0 0,65-2 370,-57 0-277,-26 0-110,0-1-1,0 1 1,0-1 0,-1 0 0,15-5-1,-4 1 47,13 0-7,0-12-209,-32 11 118,0 1-1,-1-1 1,0 1 0,0-1-1,0 1 1,-8-9 0,9 12-10,0 0 0,1 0 0,-1 1 0,1-2 0,0 1 0,-1 0 0,1 0 0,0 0 0,0 0 0,0-1 0,1 1 0,-1 0 0,1-1 0,-1 1 0,1-1 0,0 1 0,-1-1 0,1 1 0,1-1 0,-1-2 0,0 4 11,0 1 0,0-1 1,0 0-1,0 0 0,0 0 1,0 1-1,0-1 0,0 0 1,1 0-1,-1 1 0,0-1 0,0 0 1,1 0-1,-1 1 0,1-2 1,0 1 4,0 1 1,0-1-1,0 1 1,0-1-1,0 1 1,0 0 0,0 0-1,0-1 1,0 1-1,0 0 1,1 0-1,-1 0 1,2 1 0,257-1 1150,-253-1-1093,0 1 1,0-1-1,0-1 1,0 1 0,-1-1-1,1 0 1,0-1 0,10-5-1,10-3 167,-24 10-185,0 1 0,0-1-1,0 0 1,0-1 0,0 1 0,-1 0-1,1-1 1,0 1 0,-1-1-1,3-3 1,-4 5-44,-1 0-1,0 0 1,1-1 0,-1 1-1,0 0 1,0-1 0,1 1-1,-1 0 1,0-1 0,0 1-1,0-1 1,0 1-1,1 0 1,-1-1 0,0 1-1,0-1 1,0 1 0,0-1-1,0 1 1,0 0 0,0-1-1,0 1 1,0-1-1,0 1 1,0-1 0,-1 1-1,1 0 1,0-1 0,0 1-1,0-1 1,0 1 0,-1 0-1,1-1 1,0 1-1,0 0 1,-1-1 0,1 1-1,0 0 1,-1 0 0,1-1-1,0 1 1,-1 0 0,1 0-1,0-1 1,-1 1-1,-1-1-27,1 1 0,-1 0 0,0-1 0,1 1 0,-1 0 0,0 0 0,1 0 0,-1 0-1,0 0 1,1 0 0,-1 1 0,1-1 0,-1 0 0,0 1 0,1 0 0,-3 0 0,-29 16-495,18-8 354,10-7 88,4-2 66,1 1 0,-1-1 1,0 0-1,1 0 0,-1 1 0,0-1 0,1 1 1,-1-1-1,1 0 0,-1 1 0,1-1 0,-1 1 1,1 0-1,-1-1 0,1 1 0,-1-1 0,1 1 1,0 0-1,-1-1 0,1 1 0,-1 1 0,-1 3-34,-3 4-72,5-9 119,-1 0 1,1 0-1,0 0 1,0 0-1,0 1 1,0-1-1,0 0 1,0 0-1,0 0 1,-1 0-1,1 0 1,0 0-1,0 1 1,0-1-1,0 0 1,0 0-1,0 0 1,0 0-1,0 0 1,0 1-1,0-1 1,0 0-1,0 0 1,0 0-1,0 0 1,0 1-1,0-1 1,0 0-1,0 0 1,0 0-1,0 0 1,0 0-1,0 1 0,1-1 1,-1 0-1,0 0 1,0 0-1,0 0 1,0 0-1,0 0 1,0 1-1,0-1 1,0 0-1,1 0 1,-1 0-1,0 0 1,0 0-1,0 0 1,0 0-1,1 0 1,3 4-26,4 10 78,0-9-60,1 0-1,0-1 1,0 0 0,0-1-1,12 3 1,-11-2 33,-3-2 42,0 0 1,0 0-1,0-1 1,0 1 0,0-1-1,11-1 1,-5-1-38,-1-1-1,22-5 1,-27 4-39,0 1-1,0-1 1,0 0 0,0 0-1,0-1 1,-1 0 0,8-6-1,4-4 73,18-21 0,-33 32-64,0-1 0,0 0 0,0 0 1,3-8-1,6-8-216,-11 20 199,0-1 0,-1 1 1,1 0-1,-1-1 0,1 1 1,0 0-1,-1-1 0,1 1 1,0 0-1,-1 0 0,1-1 1,0 1-1,-1 0 0,1 0 1,0 0-1,0 0 0,-1 0 1,1 0-1,0 0 0,-1 0 1,1 0-1,0 1 0,0-1 1,2 1-9,-1-1 64,0 0 1,1 0-1,-1 1 0,0-1 0,1 1 0,-1 0 0,0 0 1,0 0-1,0 0 0,0 0 0,0 0 0,0 1 0,0-1 0,0 1 1,0-1-1,-1 1 0,1-1 0,-1 1 0,2 2 0,4 6 193,-1-1 0,9 19 0,-1-2 36,-11-21-199,-1 0 1,1 1 0,-1-1-1,0 0 1,0 1 0,1 6-1,-2-8-44,-1 0-1,1-1 0,0 1 1,0-1-1,1 1 0,-1-1 0,1 0 1,-1 0-1,1 1 0,0-1 1,0 0-1,1-1 0,-1 1 1,1 0-1,-1-1 0,1 1 1,3 2-1,-2-3 56,1 0 1,-1 0 0,0 0-1,1-1 1,-1 1 0,1-1-1,-1 0 1,7 0 0,37 1 123,-46-2-239,0 0 1,0 0-1,0 0 1,-1 0-1,1-1 1,0 1-1,0 0 1,-1-1-1,1 0 1,0 1-1,-1-1 1,1 0-1,1-1 1,10-5-363,1 4 158,-11 2 190,-1 1 1,1-1-1,-1 1 1,1-1 0,-1 0-1,1 0 1,-1 0-1,0 0 1,0-1 0,4-2-1,-5 3 34,-1 1 0,1-1 1,-1 1-1,1-1 0,-1 0 0,0 1 0,1-1 0,-1 0 1,0 1-1,0-1 0,0 0 0,1 1 0,-1-1 0,0 0 0,0 1 1,0-1-1,0 0 0,0 0 0,0 1 0,-1-1 0,1 0 1,0 1-1,0-2 0,-1 0-58,1-1 52,0 0 1,0 0-1,0 1 1,-1-1-1,1 0 1,-1 1-1,0-1 1,0 1 0,0-1-1,-2-4 1,2 5 15,-1 0 1,1-1-1,0 1 1,1-1-1,-1 0 1,0 1-1,1-1 1,-1 0-1,1 1 1,0-6 0,-1-5 45,1 9 18,-1 1 1,1-1-1,1 1 0,-1 0 1,1-5-1,-1 7-37,0 0-1,0 1 1,1-1 0,-1 0-1,0 1 1,1-1 0,-1 1-1,0-1 1,1 1 0,-1-1-1,1 1 1,-1-1 0,1 1-1,-1-1 1,1 1 0,-1 0-1,1-1 1,-1 1 0,1 0-1,-1-1 1,1 1 0,0 0-1,-1 0 1,1 0 0,0-1-1,-1 1 1,1 0 0,-1 0 0,1 0-1,0 0 1,0 0 0,11 1 161,-1-1 0,1 2 1,-1 0-1,1 0 0,16 6 1,-2 2-106,28 15-1,-46-22-53,-1 0 0,1 0-1,-1-1 1,1 0 0,0 0-1,0-1 1,0 0-1,0 0 1,0-1 0,11-1-1,0 1 55,-12 0 4,-1 1 0,0-1 0,10 4 0,-10-2-42,0-1 0,0 0 0,11 1 0,-1-4-145,0 0 0,0-2 0,21-6 0,-9 3-250,-14 4 225,-12 3 118,0 0 0,0 0 0,-1 0 0,1-1 0,0 1 0,0-1 0,0 1 1,-1-1-1,1 0 0,0 1 0,-1-1 0,1 0 0,-1 0 0,1 0 0,-1-1 0,1 1 1,-1 0-1,0 0 0,1-1 0,-1 1 0,1-2 0,28-44-15,-29 43 35,0 1 0,0 0 0,0-1 0,-1 1 0,0 0-1,0-1 1,0 1 0,0 0 0,0-1 0,-1 1 0,1-1 0,-3-5 0,-7-26 53,9 33-19,0 0-1,0-1 0,0 1 0,0 0 1,0 0-1,0 0 0,-1 0 0,1 0 1,0 0-1,-1 1 0,0-1 0,-3-3 0,4 5 18,0 0-1,0-1 1,-1 1-1,1 0 1,0 0-1,0 0 1,0 0-1,0 0 0,0 0 1,-1 0-1,1 0 1,0 0-1,0 1 1,0-1-1,0 0 1,0 1-1,0-1 0,0 1 1,0-1-1,0 1 1,0 0-1,0-1 1,0 1-1,-1 1 1,0 0 16,0 0 0,0 0 1,0-1-1,1 1 1,-1 1-1,1-1 1,0 0-1,-1 0 0,1 1 1,0-1-1,-1 4 1,-4 36 350,1-17-152,3-20-223,1 0-1,-1 1 0,1-1 1,1 0-1,-1 1 0,1-1 1,0 1-1,1 9 0,0-11-26,0 0 0,0 1 0,0-1 0,1 0-1,-1 0 1,1 0 0,0 0 0,0 0 0,1-1-1,-1 1 1,1-1 0,0 1 0,0-1 0,0 0-1,0 0 1,0 0 0,5 3 0,4 0-107,-1-1 1,0 0 0,1 0 0,22 4 0,-25-6-50,21 3-1366,0-1 0,1-1 0,-1-2 0,52-2 0,-39 0-1222,57 0-1040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69 6720,'28'-14'2170,"-8"1"-820,-20 12-1294,1 0 0,0 1-1,-1-1 1,1 1 0,0-1-1,-1 1 1,1 0 0,0-1 0,0 1-1,-1 0 1,1-1 0,0 1-1,0 0 1,0 0 0,0 0 0,-1-1-1,1 1 1,0 0 0,1 0-1,-2 1-40,0-1 0,0 0 0,0 0-1,0 0 1,0 0 0,0 0 0,1 0 0,-1 0-1,0 0 1,0 0 0,0 0 0,0 0-1,0 0 1,0 0 0,0 0 0,0 0 0,0 0-1,0 0 1,1 0 0,-1 0 0,0 0 0,0-1-1,0 1 1,0 0 0,0 0 0,0 0-1,0 0 1,0 0 0,0 0 0,0 0 0,0 0-1,0 0 1,1 0 0,-1 0 0,0 0-1,0 0 1,0 0 0,0-1 0,0 1 0,0 0-1,0 0 1,0 0 0,0 0 0,0 0 0,0 0-1,0 0 1,0 0 0,0 0 0,0-1-1,0 1 1,0 0 0,0 0 0,0 0 0,0 0-1,0 0 1,0 0 0,0-1 75,0 0-1,0 1 1,0-1-1,0 0 1,0 0 0,0 1-1,0-1 1,0 0-1,0 1 1,1-1 0,-1 0-1,0 1 1,1-1-1,-1 0 1,3-2 312,2-3 348,-6 5-719,1 1 0,-1-1-1,1 0 1,-1 1 0,1-1-1,-1 1 1,1-1-1,-1 1 1,1-1 0,-1 1-1,0 0 1,1-1 0,-1 1-1,0 0 1,0-1 0,-2 0 6,0 0 0,0 0 0,0 1 1,-1-1-1,1 1 0,0 0 0,0 0 1,0 0-1,0 0 0,-4 1 0,-2-1-20,5 0-4,0 1-1,0-1 1,0 1 0,0 0-1,0-1 1,1 2-1,-1-1 1,0 0 0,1 1-1,-1 0 1,1 0-1,-1 0 1,1 0 0,0 0-1,0 1 1,-3 2 0,0 2-34,0-1 0,1 1 1,0 0-1,0 1 0,-7 13 1,9-14 2,0-1 0,1 1-1,-1-1 1,1 1 0,0 0 0,1 0 0,0 0 0,0 0 0,1 0 0,-1 0-1,1 0 1,1 0 0,0 1 0,2 12 0,-2-17 39,0 0 1,0 0-1,0 0 1,0 0-1,1 0 1,-1 0-1,1 0 1,-1 0-1,1-1 1,0 1-1,0 0 1,1-1-1,-1 0 1,0 1-1,1-1 1,-1 0-1,1 0 1,5 2 0,-1-1 27,1 0 1,0 0-1,0-1 1,0-1 0,13 2-1,-10-1 8,31 4 9,65 2 1,-55-8-95,-21 1-78,-1-1-1,1-2 1,0-1-1,46-10 1,-70 11 97,100-29-9,-104 30 12,0-1 0,0 1 0,0 0-1,0-1 1,0 0 0,0 0 0,0 0-1,-1 0 1,1 0 0,0 0 0,-1-1 0,0 1-1,0-1 1,0 0 0,0 0 0,0 0-1,0 0 1,-1 0 0,1 0 0,-1 0 0,0 0-1,0 0 1,0-1 0,-1 1 0,1 0-1,-1-1 1,0 1 0,1-1 0,-1 1 0,-1-1-1,1 1 1,-1 0 0,1-1 0,-1 1-1,-2-5 1,3 6 7,-1-1 0,0 1 0,0 0 0,0-1 0,-1 1 0,1 0 0,0 0 0,-1 0 0,0 0 0,1 0 0,-1 0-1,0 0 1,0 1 0,0-1 0,0 1 0,0-1 0,-1 1 0,1 0 0,-4-2 0,-1 1-29,-1 0 0,0 1 1,1 0-1,-1 0 0,0 0 0,-9 1 0,14 0 2,1 0 8,0 0 0,0 0 0,0 0 0,0 0 0,0 0-1,0 0 1,0 1 0,1-1 0,-1 1 0,0-1 0,0 1-1,0 0 1,0-1 0,1 1 0,-1 0 0,0 0 0,1 0-1,-1 1 1,1-1 0,-1 0 0,1 1 0,-1-1 0,1 0-1,-1 3 1,-2 2 6,0 0-1,0 0 0,1 1 1,0-1-1,0 1 0,1 0 1,-3 9-1,5-15 21,1 0 0,-1 0 1,0 1-1,0-1 0,1 0 0,-1 0 1,1 0-1,-1 1 0,1-1 0,0 0 0,-1 0 1,3 2-1,0 2 24,5 7 28,-4-5 28,1 0 1,10 13-1,-14-19-64,0 1 0,1-1-1,0 1 1,-1-1 0,1 0-1,0 1 1,-1-1 0,1 0-1,0 0 1,0 0 0,0-1-1,0 1 1,0 0 0,0-1-1,0 1 1,0-1 0,3 0 0,2 1-88,0-2 0,0 1 0,0-1 0,0 0 0,11-3 0,-9 1-134,-1-1 1,0-1 0,0 1-1,8-7 1,-4 4 46,-10 7 94,0-1 1,0 0-1,0 0 0,0 0 0,0 0 0,0 0 0,-1-1 0,1 1 1,0 0-1,-1-1 0,1 0 0,-1 1 0,1-1 0,-1 0 1,0 0-1,0 1 0,0-1 0,0 0 0,0 0 0,0 0 1,0 0-1,-1-1 0,1 1 0,-1 0 0,1 0 0,-1-2 1,0-1 24,0 1 0,0 0 0,1 0 0,1-7 0,2 2 8,0-4 5,-8-4 11,3 14 22,-1 0-1,1-1 1,0 1 0,1 0-1,-1-1 1,1 1 0,-1-7-1,1-37 873,3 47-673,-2 0-186,-1 0 0,1 0 1,0 0-1,0 1 0,-1-1 0,1 0 0,0 0 1,-1 1-1,1-1 0,0 0 0,-1 1 1,1-1-1,0 1 0,-1-1 0,1 1 0,-1-1 1,1 1-1,-1-1 0,1 1 0,-1-1 1,1 1-1,-1 0 0,0-1 0,1 1 0,-1 0 1,1 0-1,0 2 11,0-1 1,0-1-1,0 1 1,0 0-1,1 0 1,-1 0-1,1-1 1,0 1-1,3 2 1,15 8 104,0-2 1,1 0-1,28 9 1,-10-3-46,-28-13-59,0 0-1,15 3 1,7 1 122,0 4-27,-19-8-66,-12-3-47,1 1 0,-1-1 0,1 1 0,-1-1 0,1 1 0,-1 0 0,1 0 0,-1 0 0,0 1 0,1-1 0,3 4 0,-3-3 283,-9-2-193,-4 2-258,0-1-1,0 1 0,-18 7 0,23-8 114,1 1 0,-1-2 1,0 1-1,1 0 1,-1-1-1,0 0 0,0 0 1,-5-1-1,6 0 32,1 1 0,-1 0 0,1 0-1,-1 0 1,0 0 0,1 1 0,-7 1 0,-4 4-10,13-5-2,-1 0-1,1 0 0,-1 0 1,1 0-1,-1-1 0,1 1 0,-1-1 1,0 1-1,1-1 0,-1 0 0,0 0 1,-1 1-1,1-1-9,1 0 0,-1 0 0,0 0 0,0 0 0,1 1 0,-1-1 0,0 1 0,1 0 0,-1-1 0,0 1 0,1 0 0,-1 0 0,1 0 0,-1 0 0,1 0 0,0 0 0,-2 2 0,0 0-99,6 0 198,-2-2-60,1 1-1,0-1 1,0 0-1,0 1 1,0-1 0,0 0-1,0 0 1,0 0 0,0-1-1,0 1 1,1-1-1,-1 1 1,0-1 0,0 1-1,1-1 1,-1 0 0,3 0-1,5-1 52,0-1 0,17-4 0,-1 1 6,27-1 8,10-5-42,-35 8-25,-11 2-9,0-2 1,0 0 0,20-6 0,60-24-5,-94 32 4,0 0 1,-1 0-1,1 0 1,-1 0-1,1-1 1,-1 1-1,0-1 1,1 1 0,-1-1-1,2-2 1,-2 1 11,-1 1 0,0 0 0,-1-1 1,1 1-1,0-1 0,0 1 0,-1-1 1,0 1-1,1-1 0,-1 1 0,0-1 1,-1-3-1,1 4-16,0-1-1,0 0 1,0 1 0,0-1-1,-1 1 1,0-1 0,1 1-1,-1-1 1,0 1 0,0 0-1,0-1 1,0 1 0,-1 0-1,1 0 1,-1 0 0,1 0-1,-1 0 1,0 0 0,0 0-1,1 0 1,-1 1 0,-1-1-1,1 1 1,0 0 0,0-1-1,0 1 1,-1 0 0,1 0-1,-1 0 1,1 1 0,-5-2-1,4 2 28,-1-1 0,0 1 0,0 0 0,0 0 0,1 0 0,-1 1 0,0-1 0,0 1 0,0 0 0,1 0 0,-1 0 0,-4 3 0,-2-1 102,8-2-102,0-1-1,0 1 1,1-1 0,-1 1-1,0 0 1,1 0-1,-1 0 1,1 0 0,-1 0-1,1 0 1,-1 0-1,1 0 1,-1 0 0,1 1-1,0-1 1,0 1-1,0-1 1,0 1 0,0-1-1,0 1 1,0 0-1,0-1 1,1 1 0,-1 0-1,1 0 1,-1-1-1,1 1 1,0 0 0,0 0-1,-1 0 1,1 0-1,1 3 1,0-1 2,0 0 1,0-1-1,0 1 0,1 0 0,-1-1 1,1 1-1,0-1 0,0 1 1,1-1-1,-1 0 0,1 0 1,-1 0-1,1 0 0,5 4 0,12 6-45,0-1-1,1 0 0,0-1 0,1-2 0,34 11 0,-18-14-1011,-20-4 494,-2 1 140,-4-1-39,1 0 1,12 0 0,26-7-1672,-22 1 949,54 2-1062,-83 2 2216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4283 8064,'109'-284'-81,"17"-43"210,-23 89-60,140-398-240,-129 290 166,-98 295 8,67-214 31,3-47 41,-6 49 58,-11 19 299,-5 26 0,-11 27 347,12-3 149,-34 103-336,-1 2-360,26-127 0,-44 158-237,7-52-123,-14 29-443,-2 59 360,8-25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33 432 4992,'-28'-14'1589,"24"11"-1178,5 1-193,1-1-163,0 0 0,0 1 0,0-1-1,-1 0 1,1 0 0,-1 0-1,0 0 1,0 0 0,0 0 0,1-7-1,0 4-1,-1 0-1,1-1 1,0 1 0,1 0-1,4-7 1,4-4 86,1 0 0,0 1 0,1 1 0,1 0 0,1 1 0,16-12 0,11-6 222,54-29 1,-74 47-293,39-17 0,19 6-117,-40 9-193,-28 10 236,0 0 0,1 1-1,0 1 1,21-4 0,-32 7 45,0 1 0,1 0-1,-1-1 1,0 1 0,0 0 0,1 0 0,-1 1 0,0-1 0,1 1-1,-1-1 1,0 1 0,0-1 0,0 1 0,0 0 0,1 0 0,-1 0-1,0 0 1,-1 1 0,1-1 0,0 1 0,0-1 0,0 1 0,-1-1-1,1 1 1,-1 0 0,0 0 0,1 0 0,-1 0 0,0 0 0,0 0-1,1 3 1,2 7 271,0-1-1,-2 0 1,1 1 0,-2 0-1,1-1 1,-1 24-1,-11 71 1077,6-72-1145,-1 32 265,-1-34-381,4-24-299,0 0 0,1 1 1,0-1-1,0 0 0,1 1 1,2 14-1,11 41-632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68 5216,'6'-6'558,"1"1"0,0-1-1,1 2 1,8-6 0,-15 10-509,-1-1 0,1 1 0,0-1 0,-1 1 0,1 0 0,0-1-1,-1 1 1,1 0 0,0 0 0,0-1 0,-1 1 0,1 0 0,0 0 0,0 0 0,-1 0 0,1 0-1,0 0 1,0 0 0,0 0 0,-1 0 0,2 1 0,1-1 123,-1 0 452,-4 0-256,-10 0-211,2 0-213,0 0-1,1 0 0,-14 3 1,7 1 0,1 0 1,-1-2-1,0 0 1,-21 0-1,-19-1 7,13 0-28,-57-6 1,-2-11 492,94 14-380,0 0 0,1-1 0,-12-4 0,16 5-23,-1-1 1,0 2 0,1-1 0,-1 0 0,0 1-1,0-1 1,0 1 0,0 0 0,0 1-1,0-1 1,-6 0 0,9 1-17,0 0 1,0 0-1,1 0 0,-1 0 1,0 0-1,0 0 1,1 0-1,-1 0 0,0 0 1,0 1-1,1-1 0,-1 0 1,0 0-1,1 1 0,-1-1 1,0 0-1,1 1 1,-1-1-1,1 1 0,-1-1 1,0 1-1,1-1 0,-1 1 1,1-1-1,-1 1 1,1 0-1,0-1 0,-1 1 1,1 0-1,0-1 0,-1 1 1,1 0-1,0-1 0,0 1 1,-1 0-1,1 0 1,0-1-1,0 1 0,0 0 1,0 0-1,0-1 0,0 2 1,-1 9-77,-13 14-38,10-16 125,1 0 1,0 0 0,1 1-1,0-1 1,0 16 0,-2 0 13,-2 22 56,-2 50-1,9-60-32,-1-7 21,-3 39-1,-3-33 77,3-15 53,-2 35 1,5 11 418,0-65-601,0 0 1,0-1 0,0 1 0,0 0-1,1 0 1,-1 0 0,0 0-1,1 0 1,0-1 0,-1 1 0,1 0-1,0 0 1,0-1 0,0 1-1,0-1 1,0 1 0,0-1 0,0 1-1,1-1 1,-1 0 0,1 1 0,-1-1-1,3 1 1,1 1-36,1-1 0,0 1 0,0-1 0,0-1 0,10 3 0,-13-4 27,11 3 0,3 1-25,0-1 0,0-1 0,18 0 1,31-2-733,14 0 208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7456,'-14'0'3392,"14"28"-2944,-14-1 1248,14 1-1024,0 27 352,0 0-608,0 1 128,0-1-320,0 0-64,0 0-96,0-13-416,0-15 224,-14 1-1664,14 0 992,-14-15-2336,-13 1 1760</inkml:trace>
  <inkml:trace contextRef="#ctx0" brushRef="#br0" timeOffset="1">14 400 6464,'-14'0'2944,"28"14"-2560,-14-28 2240,28 14-1440,-1 0-704,1-13-640,0 13 64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5824,'-16'-33'2976,"32"33"-2112,1 0-544,16 16 128,0 1-256,17 0 384,17-1-320,-17 1-896,16-1 320,-16-16-1216,-17 17 864,0-17-1728,0 0 1344</inkml:trace>
  <inkml:trace contextRef="#ctx0" brushRef="#br0" timeOffset="1">516 1 5984,'0'0'2688,"33"49"-2336,-17-15 1088,1-1-864,0 0 128,16 17-416,0 0-288,17-17 0,-17-16-1920,33 16 1056,-16-17-2240,0 1 1728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233 283 5312,'-33'-17'2400,"0"51"-2080,16-1 960,17 0-768,-33 0 480,0 34-544,16-17-256,-16-1-128,16-15-1568,1 15 832</inkml:trace>
  <inkml:trace contextRef="#ctx0" brushRef="#br0" timeOffset="1">632 1 6464,'-17'16'2944,"0"67"-2560,17-16 576,0-17-608,-16 49 544,16 1-480,-17 0-864,1-1 224,-1-16-1376,0 0 928,1-16-1472,16-18 1216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6976,'17'0'3168,"49"16"-2752,-33-16 672,-16 17-672,33-1 768,-17-16-704,17 0-160,0 17-192,-1-34-1536,1 17 800,0-16-2176,0-1 1568,0-16-2048,-17 16 1856</inkml:trace>
  <inkml:trace contextRef="#ctx0" brushRef="#br0" timeOffset="1">681 0 832,'0'0'416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5216,'-6'16'650,"-7"29"1052,10-33-1416,-1-1-1,0 1 1,0-1 0,-9 15 0,11-22-96,0 0 1,0 1-1,1-1 0,-1 1 0,0 6 1,1-6-30,0-1 1,0 1 0,-1-1 0,1 1-1,-4 5 1,0-1 60,4-8-191,0 0 0,0 1-1,0-1 1,0 1-1,0 0 1,1-1 0,-1 1-1,1 0 1,-1-1-1,1 1 1,-1 0-1,1 0 1,0 1 0,0 11 70,0-11-101,0-6-160,0 2 144,0 0 0,0 0-1,0 0 1,0 0 0,0 0 0,0 0 0,1 0-1,-1 0 1,0 0 0,1 0 0,-1 0 0,0 0-1,1 0 1,-1 0 0,1 0 0,0 0 0,-1 1-1,1-1 1,0 0 0,-1 0 0,1 1 0,0-1-1,0 0 1,0 1 0,0-1 0,-1 1 0,1-1 0,0 1-1,0-1 1,2 0 0,15-9-282,1-6-365,24-26-1,-28 25 370,2 1-58,23-19 0,-33 30 432,1 0 0,-1 0 0,1 1 0,0 0 0,14-5 0,-20 9 4,0-1 0,0 1 0,0-1 0,1 1 0,-1 0 0,0 0 0,0 0 0,0 0 0,1 0-1,-1 0 1,0 1 0,0-1 0,0 1 0,0 0 0,1-1 0,-1 1 0,0 0 0,0 0 0,0 0 0,-1 0 0,3 2 0,2 2 196,-1 0 0,0 0 0,0 0 0,6 10 0,-8-11-157,3 4 149,-1 1-1,6 12 1,3 4 17,-2-3-50,-9-17-194,-1-1-1,1 1 1,-1-1 0,1 0-1,5 5 1,-6-8-66,0 1 0,0 0 1,0-1-1,0 1 0,0-1 0,0 0 1,0 0-1,1 0 0,-1 0 0,0 0 0,1 0 1,-1-1-1,1 1 0,-1-1 0,1 0 1,-1 1-1,1-1 0,3-1 0,-4 1-91,-1 0-1,1 0 0,0 0 0,0 0 1,0 0-1,-1-1 0,1 1 1,0-1-1,-1 0 0,1 1 1,0-1-1,-1 0 0,1 0 0,2-1 1,4-4-363,3 1-482,-9 4 789,1 0 0,-1 0 0,0 0 0,1 0 0,-1-1 0,0 1 0,0-1 0,2-2 0,13-10-1272,-12 12 1152,-4 2 230,-1-1 1,1 1-1,0 0 0,-1-1 0,1 1 0,-1 0 0,1-1 1,0 1-1,-1-1 0,1 1 0,-1-1 0,1 1 1,-1-1-1,1 1 0,-1-1 0,1 0 0,-1 1 0,0-1 1,1 1-1,-1-1 0,0-1 0,3-3-158,8-9-72,-11 14 310,1 0 1,-1 0-1,0-1 0,1 1 1,-1 0-1,0 0 1,0-1-1,1 1 0,-1 0 1,0-1-1,0 1 1,0 0-1,0 0 0,1-1 1,-1 1-1,0 0 0,0-1 1,0 1-1,0 0 1,0-1-1,0 1 0,0-1 1,0 1-1,0 0 1,0-1-1,0 1 0,0 0 1,0-1-1,0 1 1,0 0-1,0-1 0,0 1 1,0 0-1,-1-1 0,1 1 1,0 0-1,0-1 1,-1 1-1,2-2 273,-1 2-283,0 0 0,0 0 0,0 0 0,0 0 0,0 0 0,0 0 0,0 0 0,0 0 0,0 0 0,0 0-1,1 1 1,-1-1 0,0 0 0,0 0 0,0 0 0,0 0 0,0 0 0,0 0 0,0 0 0,0 0 0,0 0 0,0 0 0,0 0 0,0 0 0,0 0 0,0 0 0,0 0 0,0 0 0,0 0 0,0 1 0,0-1 0,0 0 0,0 0 0,0 0 0,0 0 0,0 0 0,0 0 0,0 0 0,0 0 0,0 0 0,0 0 0,0 0 0,0 0 0,0 0 0,0 0-1,0 0 1,0 1 0,0-1 0,0 0 0,0 0 0,0 0 0,0 0 0,0 0 0,0 0 0,0 0 0,-1 0 0,1 0 0,0 0 0,0 0 0,0 0 0,0 0 0,0 0 0,0 0 0,0 0 0,0 0 0,0 0 0,0 0 0,0 0 0,0 0 0,6 6 787,2 2 97,0 17 635,-6-23-1428,-1-1 0,1 1 0,0 0 0,-1-1 1,1 1-1,0-1 0,4 3 0,-3-3 55,0 1 1,-1 0-1,1 0 0,0 1 1,0-1-1,-1 1 1,0-1-1,3 4 0,1 2 2,-1 0-1,2-1 1,-1 0-1,1 0 1,0-1-1,0 0 1,1 0-1,-1-1 1,1 1-1,10 3 1,11-3-80,-14-4-64,10 4-20,-19-4-30,-1-1 0,1 1 0,0-1 0,0-1 0,0 1 0,0-1 0,0 0 1,8-1-1,36-11-292,-23 9-67,-21 3 301,0-1-1,0 1 1,-1-1 0,1-1-1,0 1 1,0-1-1,-1 0 1,1 0-1,9-6 1,1-9-346,-7 7 172,21-12-246,-25 18 410,-1 1 19,0 1 0,0-1 1,0 0-1,-1 0 1,0-1-1,1 1 1,-1-1-1,0 0 0,0 0 1,-1 0-1,3-5 1,-4 4 5,0 0 0,0 1 0,-1-1 0,1 0-1,-2-7 1,1 1 65,0 10 38,0 1 0,0-1 0,0 1 1,0-1-1,-1 0 0,1 1 0,0-1 0,0 1 0,1-1 0,-1 1 0,0-1 1,0 1-1,0-1 0,0 1 0,0-1 0,1 1 0,-1-1 0,0 1 1,0-1-1,1 1 0,-1-1 0,0 1 0,1-1 0,-1 1 0,0 0 0,1-1 1,-1 1-1,1-1 0,-1 1 0,1 0 0,-1 0 0,1-1 0,-1 1 1,1 0-1,-1 0 0,1 0 0,-1-1 0,1 1 0,0 0 0,-1 0 25,-8 3 941,8-2-927,-1 0 1,1 0-1,0 0 1,-1 0-1,1 1 1,0-1-1,-1 0 0,1 0 1,0 0-1,0 0 1,0 0-1,0 2 1,0 130 3043,0-126-3069,0-3-20,0 0 0,0-1 0,0 1 1,0 0-1,1 0 0,0-1 0,-1 1 0,2 0 0,-1-1 0,0 1 0,1-1 0,-1 1 0,1-1 0,4 6 0,-3-4-27,2 3-184,1 0 0,9 9 0,-13-14 27,0-1 1,1 0-1,0 1 1,0-1-1,-1-1 1,1 1-1,0 0 1,1-1 0,-1 0-1,6 3 1,-4-4-53,0 1 0,0-1 1,0 0-1,0 0 0,0 0 1,-1-1-1,1 1 0,0-1 1,0 0-1,6-3 0,12-2-734,13 1-95,-21 4 406,-1-1 1,1-1-1,21-8 0,31-19-694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8640,'-17'-34'3904,"1"51"-3392,16 0 1568,-17-17-1248,1 49 703,16 1-863,-34 0-320,34 16-224,-16-16-1024,16 17 480,0-34-2847,16 0 1791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34 185 7968,'-28'-13'2565,"28"13"-2536,0 0 0,-1 0 0,1 0 0,0 0 1,0 0-1,-1-1 0,1 1 0,0 0 0,0 0 0,0 0 0,-1 0 0,1 0 0,0 0 0,0 0 1,0-1-1,-1 1 0,1 0 0,0 0 0,0 0 0,0 0 0,0-1 0,-1 1 0,1 0 0,0 0 1,0 0-1,0-1 0,0 1 0,0 0 0,0 0 0,0 0 0,0-1 0,0 1 0,0 0 1,0-1-1,0 1 19,0-1 0,0 0 0,0 1 0,0-1 0,0 1 0,0-1 0,0 1 0,0-1 0,1 1 0,-1-1 0,0 0 0,0 1 0,1 0 0,-1-1 0,0 1 1,1-1-1,-1 1 0,1-1 0,-1 1 0,0 0 0,1-1 0,-1 1 0,1 0 0,-1-1 0,1 1 0,-1 0 0,1 0 0,-1-1 0,1 1 0,0 0 0,-1 0 0,2 0 0,25-1 1427,-14 1-1325,41 0 772,86 3-302,-115 1-590,22 0-66,-24-5-102,0-2 0,38-8 0,0-1-152,-11 3-120,188-32-849,-105 8 1478,-129 32-195,0-1 0,-1 1 0,1-1 0,-1 1 0,1-1 0,-1 0 0,5-4 0,3-8 147,-11 14-167,0-1-1,0 1 0,0 0 1,1-1-1,-1 1 1,0-1-1,0 1 0,0 0 1,0-1-1,0 1 1,0-1-1,0 1 0,0-1 1,0 1-1,0 0 1,0-1-1,0 1 0,-1-1 1,1 1-1,0 0 0,0-1 1,0 1-1,0 0 1,-1-1-1,0 0 0,0 0 0,0 1 0,1-1 1,-1 0-1,0 1 0,0-1 0,0 1 0,0 0 0,0-1 0,0 1 0,0 0 0,-2-1 1,-26-1 35,8 1-19,4 0-193,-23 1-1,36 1 69,1-1 0,-1 0 0,1 1 0,0 0 0,-1 0 0,1 0 0,0 0 0,-1 0 0,1 0 0,0 1-1,0 0 1,0 0 0,-3 2 0,4-2 12,1-1-1,-1 1 1,1 0-1,0-1 1,0 1-1,0 0 1,0 0-1,0-1 1,0 1-1,0 0 1,0 0-1,1 0 1,-1 0-1,1 0 1,0 0-1,-1 1 0,1-1 1,0 0-1,0 0 1,0 0-1,1 2 1,1 4-130,0-1 0,0 0 0,1 0 0,6 12 0,4 8-242,-7-12 314,6 16 106,1 0-1,23 36 0,-6-14 1150,-27-37-784,-3-15-309,0 0 1,0 0-1,0 0 0,0 0 1,0 0-1,0 0 1,0-1-1,0 1 0,0 0 1,1 0-1,-1 0 1,0 0-1,1 0 0,0 0 1,-1 0-11,0-1 0,1 0 1,-1 0-1,0 0 1,1 1-1,-1-1 0,0 0 1,1 0-1,-1 0 0,0 0 1,1 0-1,-1 0 1,0 0-1,1 0 0,-1 0 1,0 0-1,1 0 0,-1 0 1,1 0-1,-1 0 1,0 0-1,1 0 0,-1 0 1,0 0-1,1 0 0,-1 0 1,0-1-1,1 1 1,-1 0-1,1-1 0,-1 1-8,1-1 0,-1 0 0,0 0 0,1 0 0,-1 0-1,0 1 1,1-1 0,-1 0 0,0 0 0,0 0 0,0 0 0,0 0-1,0 0 1,0-1 0,2-14-67,29-31 58,-26 40 51,0 0 0,0 1 0,1 0 0,9-7 0,-4 2 99,-9 9-45,0 0-1,0 0 0,1 1 0,-1-1 1,1 0-1,-1 1 0,1 0 0,0-1 1,-1 1-1,1 0 0,0 1 1,0-1-1,0 0 0,-1 1 0,1 0 1,0-1-1,0 1 0,0 0 0,3 1 1,-4-1 3,0 1 1,1-1-1,-1 1 1,0-1 0,0 1-1,0 0 1,0 0-1,0 0 1,0 0 0,0 0-1,0 1 1,0-1-1,0 1 1,-1-1-1,1 1 1,-1 0 0,1-1-1,-1 1 1,0 0-1,1 0 1,-1 0-1,0 0 1,0 0 0,0 3-1,1 13 453,-2-15-449,0 1 1,0-1 0,0 1-1,1-1 1,-1 1-1,1-1 1,1 4 0,1 3 22,1 4-19,1 0 1,13 26 0,-6-20-42,2 3-251,-13-22 157,0 0 1,-1-1 0,1 1 0,0 0-1,0 0 1,0-1 0,0 1 0,0 0-1,0-1 1,1 1 0,-1-1 0,0 0-1,0 1 1,0-1 0,0 0 0,1 0-1,-1 0 1,1 1 0,-1-1-4,0 0-124,0 0-1,1 0 0,-1 0 1,1 0-1,-1-1 0,1 1 1,-1 0-1,0-1 0,1 1 1,1-1-1,-3 0 107,1 1 1,-1-1 0,0 1-1,1-1 1,-1 1-1,0-1 1,0 0 0,1 1-1,-1-1 1,0 1-1,0-1 1,0 0 0,0 1-1,0-1 1,0 0-1,0 1 1,0-1 0,0 1-1,0-1 1,0 0-1,0 1 1,0-1 0,-1 0-1,1 1 1,0-1-1,0 1 1,-1-1 0,1 1-1,0-1 1,-1 1-1,0-2 1,-1-3-23,-1-1 0,1 0-1,0 0 1,1 0 0,0 0 0,0 0-1,0 0 1,0-7 0,1 12 95,0 0 0,0 0-1,0 0 1,0 0 0,0 0 0,0 0-1,0 0 1,0 0 0,0 1 0,-1-1-1,1 0 1,0 0 0,-2-1 0,-1-2 139,-1-1 134,11-3-39,-7 8-244,9 11 1022,4-6-625,-8-4-293,-1 1-1,1-1 0,-1 1 1,0 0-1,8 5 1,-1-2-13,0-1 0,1 1 1,0-2-1,0 1 0,23 2 1,-18-3-12,-7-1-58,0-1 0,0-1 1,10 1-1,16 0-29,-19 3-6,16 1 2,0-10 29,-16 1-8,27-1-43,-19-6-225,0 5-16,-19-1-82,-4 3 133,5 0-53,-6 3 260,-1 1 0,1 0 0,-1 0 0,0-1 0,1 1 0,-1 0 0,1-1 0,-1 1 1,0 0-1,1-1 0,-1 1 0,0-1 0,1 1 0,-1 0 0,0-1 0,0 1 0,1-1 0,-1 1 0,0-1 0,0 1 0,0-1 1,0 1-1,0-1 0,1 1 0,-1-1 0,0 0 0,0 1 0,0-1 0,-1 1 0,1-1 0,0 0 0,0-13 36,0 11 325,0 6 203,0-1-374,1 0-1,-1 0 1,0 0 0,1-1 0,0 1 0,-1 0 0,1 0 0,0-1 0,0 1 0,0 0 0,0-1 0,2 4 0,3 2 229,63 90 3051,-64-91-3519,0 0 0,0-1-1,1 0 1,-1 0 0,1 0-1,0-1 1,1 0-1,-1 0 1,1 0 0,0-1-1,0 0 1,0 0 0,0-1-1,0 0 1,1 0-1,-1-1 1,15 2 0,11-3-1020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8320,'-33'-17'4256,"50"0"-2496,-1 17-1056,51 0 416,-18 0-641,34 0-159,0 0-192,17-16-1983,0 16 991,-1 0-2816,1 0 2080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4800,'-33'17'2176,"33"33"-1888,0-17 992,0 17-768,0 16 576,-17 17-640,17-16 32,0 16-288,-16-17-160,32-16-64,-16-17-1312,0-16 736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49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7872,'-14'-14'2560,"11"13"-1908,1 13-307,-4 15 313,3 0 0,-2 38-1,5 250 2954,-9-157-3152,1 0-294,9-114-130,0-9-28,-6 52-1,-1-53-153,4-21-9,0 0 1,-1 27-1,3-30-25,1-8 117,-1 1 0,0 0 0,0 0 0,0-1 0,0 1 0,0 0 0,0 0 0,-1-1 0,1 1 0,-1 0 0,-1 4 0,2-7 52,0 0 0,-1 0 0,1 0 0,0 1 0,0-1 0,0 0 0,0 0 0,-1 0 0,1 0-1,0 1 1,0-1 0,-1 0 0,1 0 0,0 0 0,0 0 0,0 0 0,-1 0 0,1 0 0,0 0 0,0 0 0,-1 1 0,1-1-1,0 0 1,0 0 0,-1 0 0,1 0 0,0-1 0,0 1 0,-1 0 0,1 0 0,0 0 0,0 0 0,-1 0 0,1 0 0,0 0 0,0 0-1,-1 0 1,1-1 0,0 1 0,0 0 0,0 0 0,-1 0 0,1 0 0,0-1 0,0 1 0,-1-1-38,1-1 0,-1 1 0,1 0 0,-1 0 0,1-1 1,0 1-1,-1 0 0,1-1 0,0 1 0,0-3 0,0-29-756,1 0-1,2 1 0,10-50 1,-5 47 521,-4 15 88,10-29 1,-11 42 194,0 0 0,1 0 0,-1 1 0,1-1 0,1 1 0,-1 0 0,10-10 0,-7 8 226,1 1 0,0 0 0,1 1 0,0 0 0,16-10 0,-23 15-171,-1 0 1,1 1-1,-1-1 0,1 0 0,-1 0 0,1 1 0,-1-1 1,1 1-1,0-1 0,-1 1 0,1 0 0,0 0 1,-1 0-1,1 0 0,0 0 0,2 0 0,-1 2 61,-1 0 0,0-1 0,1 1-1,-1 0 1,0 0 0,0 0 0,-1 1-1,1-1 1,2 4 0,-4-6-113,7 9 249,0 1-1,0 0 1,-1 1 0,0-1 0,8 23 0,-4-4 136,10 55 1,-18-66-319,-1-11-42,0 0-1,0 0 1,3 7-1,0-4 14,1 0 0,10 18-1,5 7 76,-16-26-68,-3-6-36,0 0 0,1 0 0,-1 0 1,1-1-1,-1 1 0,1-1 0,0 1 0,0-1 0,0 0 0,0 1 0,0-1 0,1 0 1,-1 0-1,1-1 0,4 4 0,-3-3-101,1 1 0,0-1 1,0-1-1,0 1 0,0 0 1,1-1-1,-1 0 0,0-1 1,1 1-1,-1-1 1,0 0-1,1 0 0,7-1 1,31-11-854,-40 12 871,-1-1 1,1 1 0,-1-1 0,1-1 0,-1 1 0,1 0 0,-1-1 0,0 0 0,0 1 0,0-1-1,0 0 1,0-1 0,0 1 0,-1-1 0,1 1 0,-1-1 0,1 0 0,2-5 0,3-2-110,3-2 43,-1-1 0,-1 1 1,0-1-1,-1-1 0,-1 0 1,0 0-1,-1 0 0,0-1 1,4-19-1,0 3 154,-5 15 192,0 1 0,-1-1 1,0-1-1,-2 1 0,2-20 1,-4 26 109,1 7-159,-1 0 0,0 1 0,1-1 0,-1 0 0,-1 0 0,1 1 0,0-1 0,-1 0 0,1 1 0,-1-1 0,-1-4 0,2 7-133,-1 0 0,1-1 0,0 1 1,0 0-1,-1 0 0,1 0 0,0-1 0,0 1 0,-1 0 0,1 0 1,0 0-1,0 0 0,-1 0 0,1 0 0,0 0 0,-1 0 1,1 0-1,0 0 0,-1 0 0,1 0 0,0 0 0,0 0 1,-1 0-1,1 0 0,0 0 0,-1 0 0,1 0 0,0 0 1,-1 0-1,1 1 0,-9 8 521,-1 11 320,-9 46 174,17-61-1020,0-1 0,1 1 1,0 0-1,0 0 0,0 0 1,0 0-1,1 0 1,0 0-1,0 0 0,2 9 1,0-2 4,1-1 0,1 0 0,5 12 0,-4-10-8,-2-5-21,-1-3-13,0 0-1,0 0 0,0 1 1,1-1-1,0-1 1,0 1-1,0 0 0,0-1 1,1 1-1,5 4 1,-4-5-136,1-1 1,-1 0-1,1 0 1,-1 0-1,1-1 1,0 0-1,0 0 1,0-1-1,0 0 1,0 0-1,8 1 1,4-2-497,1 0 0,28-5 1,-18 3 132,-18 1 250,0 0 1,1-1 0,-1 0-1,0-1 1,0 0 0,12-5 0,-3-1-93,0-1-1,0-1 1,29-22 0,-39 25 358,0 0 0,0-1-1,-1 0 1,0-1 0,0 0 0,-2 0-1,1-1 1,7-14 0,15-25 1056,-28 42-558,-4 5 1137,-7 22-914,2-8-403,1 0 0,0 1-1,1 0 1,-6 20-1,6 15 99,-1-20-262,4-19-130,0 0 1,0 0-1,1 1 1,0-1-1,1 0 0,0 0 1,0 1-1,3 14 1,8 8 55,-11-29-64,1-1 0,-1 1 0,1 0 1,-1-1-1,1 1 0,0 0 0,0-1 0,0 1 0,0-1 1,0 1-1,0-1 0,0 0 0,0 1 0,1-1 1,-1 0-1,1 0 0,-1 0 0,1 0 0,-1 0 1,1 0-1,2 1 0,0 0-42,-4-2 13,1 0-1,-1 1 0,0-1 0,1 0 1,-1 0-1,0 0 0,1 0 0,-1 1 1,0-1-1,1 0 0,-1 0 0,0 0 1,1 0-1,-1 0 0,0 0 0,1 0 0,-1 0 1,1 0-1,-1 0 0,0 0 0,1 0 1,-1 0-1,0 0 0,1-1 0,-1 1 1,0 0-1,1 0 0,-1 0 0,0 0 1,1-1-1,6-3-198,-1 1 0,0-2 1,0 1-1,0 0 0,-1-1 1,1 0-1,-1-1 0,0 1 1,-1-1-1,1 0 0,-1 0 1,6-13-1,-5-5-551,0 7 386,-2-1 0,0 1-1,0-25 1,-3-72 398,1 117 126,-1 1-1,1-1 1,-1 1 0,1-1-1,0 0 1,3 7-1,2 7 364,0 16 157,5 3 69,-9-18-527,-2-14-170,1 0 0,0 0-1,-1 0 1,1 0-1,0-1 1,1 1-1,-1 0 1,1-1-1,0 1 1,-1 0-1,4 3 1,9 20 68,-14-25-106,0-1 1,1 0-1,-1 0 1,1 0-1,-1 0 1,1 0-1,-1 0 1,1 0-1,0 0 1,-1 0-1,1 0 1,0 0 0,0 0-1,0 0 1,0 0-1,0-1 1,1 2-1,1-1 3,-1-1-1,0 1 0,0-1 0,0 0 1,0 0-1,0 0 0,1 0 1,2 0-1,14-1 46,-13 0-133,-1 0 0,0 0 0,0 0 1,0 0-1,0-1 0,0 0 0,0 0 0,0 0 0,0-1 0,-1 1 0,1-1 0,-1 0 0,0-1 0,6-4 1,12-20-1016,6 6 267,-23 15 591,0 0-1,0 0 1,-1 0 0,0-1 0,6-13 0,9-16-83,12-10 1194,-31 46-833,0 1 0,0-1 0,0 1 0,1-1 0,-1 1 0,0-1 0,0 1 0,1 0 0,-1-1 0,1 1 0,-1-1 1,0 1-1,1 0 0,-1-1 0,1 1 0,-1 0 0,1-1 0,-1 1 0,1 0 0,0 0 0,1-2 89,0 1-1,0 1 1,0-1-1,0 0 1,0 0-1,0 1 1,0-1-1,1 1 1,-1 0-1,3 0 1,-2 0 61,1 1 1,-1 0 0,0-1-1,0 1 1,0 1 0,0-1 0,0 0-1,0 1 1,0-1 0,3 4-1,4 3 198,-1 1-1,0 0 0,-1 1 0,13 18 0,-11-15-219,37 51 256,-45-61-383,1 0 0,-1 0-1,1 0 1,0-1 0,0 1 0,0-1-1,0 1 1,0-1 0,0 0 0,4 1 0,5 4 15,-10-5-111,1 0 0,0-1 0,-1 1 0,1 0 0,0-1 0,0 0 0,0 0 0,0 0 0,0 0 0,0 0 0,0 0 0,0-1 0,0 1 0,0-1 0,7 0 0,-10 0 45,27-3-1834,-26 3 1778,0 0 0,0 0 0,1-1 1,-1 1-1,0-1 0,0 1 0,0-1 0,0 0 1,0 1-1,0-1 0,0 0 0,0 0 0,0 1 1,0-1-1,-1 0 0,1 0 0,0 0 0,1-2 1,17-33-1026,-11 24 945,-4 4 8,1 1 1,8-10 0,-12 16 138,-1 1 1,0 0 0,0 0 0,1-1-1,-1 1 1,0 0 0,0 0 0,1 0-1,-1-1 1,0 1 0,1 0 0,-1 0 0,0 0-1,1 0 1,-1 0 0,0 0 0,1 0-1,-1 0 1,0 0 0,1 0 0,-1 0-1,0 0 1,1 0 0,-1 0 0,1 0 0,2 0 97,-1-1-43,1 1 0,-1-1 0,0 1 0,1 0 0,-1 0 0,0 0 0,1 0 0,-1 0 0,0 1 0,0-1 0,1 1 0,-1-1 0,0 1 0,0 0 0,0 0 0,3 1 0,14 26 971,-8-13-736,10 12 933,28 31 0,-40-49-1065,4 4 8,0 0 0,1 0 0,1-2 0,23 15 0,-28-19-125,-6-4-13,1 0 1,-1-1 0,1 1-1,0-1 1,0 0-1,0 0 1,0 0 0,0-1-1,0 0 1,0 0-1,0 0 1,10 0-1,112-1 193,-11 0-326,-113 0 153,0 0-1,-1 0 1,1 0-1,0 0 0,-1 1 1,1 0-1,0-1 1,-1 1-1,1 0 0,-1 0 1,0 0-1,1 0 1,-1 1-1,0-1 0,1 1 1,1 1-1,-1-1 68,0 1 0,0-1 0,0 0 0,1-1 0,-1 1 0,5 1 0,-3-2-17,-1 0 1,0 0-1,1-1 0,8 0 1,-7 0-14,0 0 1,0 1-1,9 1 1,2 3 7,-14-3-235,1-1-1,-1 0 1,0 0-1,1 0 1,-1-1-1,1 1 1,0-1 0,-1 0-1,1 0 1,-1 0-1,1 0 1,3-1-1,29-10-3049,-19 5-1190,13-7 603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5056,'3'0'258,"0"0"0,-1 1 0,1-1 0,-1 1 1,1 0-1,-1 0 0,1 0 0,-1 0 0,0 0 0,1 0 0,-1 0 1,3 3-1,18 8 924,46 7 589,-63-18-1639,0 1-7,0 0 0,0 0 0,8 5 0,-13-7-103,0 0 0,0 0 0,-1 1-1,1-1 1,0 1 0,0-1 0,-1 1 0,1-1 0,0 1 0,-1-1 0,1 1 0,-1-1 0,1 1 0,-1 0 0,1-1 0,-1 1 0,1 0 0,-1-1 0,0 1 0,1 0 0,-1 0 0,0-1 0,0 1 0,1 0 0,-1 0 0,0 0 0,0-1 0,0 1 0,0 0 0,0 0 0,0 0 0,0 0 0,0-1 0,-1 1 0,1 0 0,0 1 0,-5 6 328,1 0 1,-1-1-1,0 1 0,0-1 0,-11 10 1,15-15-221,-1 0 1,0 0 0,0 1 0,1-1 0,-1 0 0,0 4 0,1-6-86,1 1 1,0 0 0,-1 0 0,1-1 0,0 1-1,0 0 1,-1 0 0,1-1 0,0 1 0,0 0-1,0 0 1,0-1 0,0 1 0,0 0-1,0 0 1,0 0 0,1-1 0,-1 1 0,0 0-1,0 0 1,1-1 0,-1 1 0,0 0 0,1-1-1,0 2 1,2 0 126,1 0 0,0 0-1,0 0 1,6 2 0,6-11-786,0 5 141,-14 2 79,1 0-1,0 0 0,0 0 0,0 0 0,0-1 0,0 1 0,3-2 1,19-9-1462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4800,'0'46'2176,"0"1"-1888,0-31 576,0 15-544,0 0-64,0-15-160,-15 15 0,-16-16-64,15 17-1696,1-17 896,-32 1-2880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7712,'0'0'3968,"14"0"-1312,14 0-1984,-1-13-416,15-1-832,13 14 320</inkml:trace>
  <inkml:trace contextRef="#ctx0" brushRef="#br0" timeOffset="1">621 677 6880,'-13'28'3136,"-1"13"-2720,14-13 1664,0-14-1216,-14 27 864,0-13-1024,0 13-96,1-13-385,-15 13-1406,14-13 639,-27-1-1984,13-13 1408,-13 0-2336,13-14 1920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6656,'0'58'4512,"0"-47"-4145,1 0 1,5 20 0,-4-20-169,0 1 1,1 20-1,-3-17-60,2 0 0,2 15 0,-1-14-47,-1 0 0,1 19 0,-3 15 778,0-47-625,0-6-346,0 3 85,0-1 0,0 0 0,0 1 0,0-1 0,0 1 1,0-1-1,0 1 0,0-1 0,1 1 0,-1-1 1,0 1-1,0-1 0,1 1 0,-1-1 0,0 1 0,1-1 1,-1 1-1,0-1 0,1 1 0,0-1 0,0 0-20,0 0-1,0 0 0,0 0 0,0-1 1,0 1-1,0 0 0,0 0 0,-1-1 1,1 1-1,0 0 0,0-2 0,7-15-158,-6 13 147,1 0-1,-1 0 1,0-1 0,0 1-1,2-9 1,0-34-331,6 2 155,-8 22 205,-1 13 39,0 0 0,1 0 0,1 0-1,4-13 1,-5 16 125,1 1-1,0-1 1,1 1 0,0 0-1,0 0 1,0 0-1,1 1 1,7-9 0,-12 15-113,1 0 0,-1-1 1,0 1-1,0-1 0,1 1 1,-1-1-1,0 1 0,1 0 1,-1-1-1,1 1 0,-1 0 1,0 0-1,1-1 0,-1 1 1,1 0-1,-1 0 0,1 0 1,-1-1-1,1 1 0,-1 0 1,1 0-1,-1 0 0,1 0 1,-1 0-1,1 0 1,-1 0-1,1 0 0,-1 0 1,1 0-1,-1 0 0,1 0 1,0 1-1,0 1 69,1-1 0,-1 1 1,0 0-1,0 0 0,0 0 1,-1-1-1,1 1 0,0 0 0,-1 0 1,1 4-1,4 31 453,-1-12-337,-1-5 36,0 0 0,12 37 0,-4-20 34,-9-31-225,-1 0-1,1 0 1,0 0-1,0 0 1,6 9-1,-1-3 11,-7-10-15,1 0 1,0 0-1,0-1 1,1 1-1,-1 0 0,0-1 1,0 1-1,3 1 1,-3-2-73,0-1-1,-1 0 1,1 1 0,0-1 0,0 0 0,0 0-1,0 1 1,0-1 0,0 0 0,0 0 0,-1 0 0,1 0-1,0 0 1,0 0 0,0 0 0,0-1 0,0 1 0,0 0-1,0 0 1,-1-1 0,1 1 0,0-1 0,1 0-1,-1 0-29,0 0 0,1 0 0,-1 1 0,0-1-1,-1 0 1,1-1 0,0 1 0,0 0 0,0 0-1,-1 0 1,1 0 0,0-1 0,-1 1-1,1 0 1,-1 0 0,0-1 0,1 1 0,-1-1-1,0 1 1,0 0 0,0-3 0,2-7-118,13-70-570,-10 51 412,14-52-1,-15 68 227,3-23 0,-1 9-67,-6 27 182,1-1 1,0 0-1,-1 0 0,1 0 1,0 1-1,0-1 0,0 1 1,1-1-1,-1 1 0,0-1 1,3-1-1,5-8 659,-9 10-588,0 0 0,1 0 1,-1 0-1,1 0 0,-1 0 0,1 0 1,-1 0-1,1 1 0,0-1 0,0 0 1,-1 0-1,1 1 0,1-2 0,2 6 644,1 10-187,-2 0-171,0 0 0,0 1 1,0 20-1,-3-11 213,7 30 0,-4-32-364,0 28 0,-2-30-61,6 33 0,-5-35 56,2 29 1,-4-13-1060,0-9-4020,0-13 3099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7296,'0'0'3328,"-14"14"-2912,0 0 1984,14-1-1408,0 1 384,-14 14-832,1 0-257,13-15-191,-14 15-511,0-14 223,14 0-2080,0-1 1216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6720,'-27'-14'3040,"41"28"-2624,-1-14 1696,1 0-672,0 0-832,27-14-256,-13 14-224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7232,'0'0'4885,"2"0"-4154,-1 0-664,0 0 1,-1 0 0,1 1-1,0-1 1,0 0 0,0 0-1,-1 1 1,1-1 0,0 0-1,-1 1 1,1-1 0,0 1-1,-1-1 1,1 1-1,-1-1 1,1 1 0,0 0-1,11 8 481,11 0-231,-18-7-248,1 0 0,-1 0-1,0 1 1,9 5 0,-12-7-54,0 0 4,0 1 0,0-1 1,0 0-1,1 1 0,-1-1 0,1 0 1,-1-1-1,1 1 0,-1 0 1,1-1-1,-1 1 0,1-1 1,0 0-1,2 0 0,4 1 93,-1 1 0,0-1 0,1 1 0,-1 0 0,0 1 0,0 0 0,-1 1 0,9 4 0,-14-8-25,0 1-1,0-1 1,0 1-1,0-1 1,0 0 0,0 0-1,0 0 1,4 0-1,-3 0 95,2 2 555,-3 0-598,0-1 0,0 0 0,0 0 0,0 1 0,0-1 0,1-1 0,-1 1 0,0 0 0,0-1 0,1 1 0,-1-1 0,1 1-1,-1-1 1,4 0 0,-6 0-131,0 0-1,0 0 0,0 0 0,0 0 1,0 0-1,0 0 0,0 0 1,0 0-1,0 0 0,0 0 0,0 0 1,1 0-1,-1 0 0,0 0 0,0 0 1,0 0-1,0 0 0,0 0 1,0 0-1,0 0 0,0 0 0,0 0 1,0 0-1,0 0 0,0 0 0,0 0 1,1 0-1,-1-1 0,0 1 0,0 0 1,0 0-1,0 0 0,0 0 1,0 0-1,0 0 0,0 0 0,0 0 1,0 0-1,0 0 0,0 0 0,0 0 1,0 0-1,0 0 0,0-1 1,0 1-1,0 0 0,0 0 0,0 0 1,0 0-1,0 0 0,0 0 0,0 0 1,0 0-1,0 0 0,0 0 0,0-1 1,2-5 338,3 8-136,0 0-8,-3-9 116,-2 5 872,-3 4-960,-16 14 6,16-14-197,-1 1 0,1 0-1,0-1 1,0 1 0,0 1 0,0-1 0,0 0-1,1 1 1,-1-1 0,-3 9 0,-74 160 517,24-61-4118,29-68 1408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3904,'0'0'101,"-1"0"0,0 0 0,0 0 0,1 0-1,-1 0 1,0 0 0,0 0 0,1 0 0,-1 0 0,0-1 0,0 1 0,1 0 0,-1-1 0,-1 0 0,0-7 641,2 7-737,0 1 20,0 0 0,0 0 0,0 0 0,0 0 1,0 0-1,0 0 0,0 0 0,0 0 0,0 0 0,0 0 0,0 0 0,0 0 0,0-1 0,0 1 0,0 0 0,0 0 0,0 0 1,0 0-1,0 0 0,0 0 0,0 0 0,0 0 0,0 0 0,1 0 0,-1 0 0,0 0 0,0 0 0,0-1 0,0 1 0,0 0 0,0 0 1,0 0-1,0 0 0,0 0 0,0 0 0,0 0 0,0 0 0,0 0 0,0 0 0,0 0 0,1 0 0,-1 0 0,0 0 0,0 0 1,0 0-1,0 0 0,0 0 0,0 0 0,0 0 0,0 0 0,0 0 0,0 0 0,0 0 0,0 0 0,1 0 0,-1 0 0,0 0 36,1 0 0,-1 0-1,0 0 1,1 0-1,-1 0 1,1 0-1,-1 0 1,1 0 0,-1 0-1,0 0 1,1 0-1,-1 0 1,1-1-1,-1 1 1,0 0 0,1 0-1,-1-1 1,1 1-1,-1 0 1,0 0-1,0-1 1,1 1 0,-1 0-1,0-1 1,1 1-1,-1 0 1,0-1-1,0 1 1,0 0 0,1-1-1,-1 1 1,0-1-1,0 1 1,0-1-1,0 1 1,0 0 0,0-1-1,0 1 1,0-1-1,0 1 1,0-1-1,0-2 943,3 3 106,-3 0-1070,0 0 0,1 1 0,-1-1 0,1 0 0,-1-1-1,1 1 1,-1 0 0,0 0 0,1 0 0,-1 0 0,1 0 0,-1 0-1,0 0 1,1-1 0,-1 1 0,1 0 0,-1 0 0,0-1 0,1 1-1,-1 0 1,0 0 0,1-1 0,-1 1 0,0 0 0,0-1 0,1 1-1,-1 0 1,0-1 0,0 1 0,0-1 0,1 1 0,-1 0 0,0-1-1,0 1 1,0-1 0,0 1 0,0-1 0,0 1 0,0 0 0,0-1-1,0 0 1,1 0 48,-1 1 0,1 0 0,0-1 0,-1 1 0,1 0-1,-1 0 1,1 0 0,0-1 0,0 1 0,-1 0 0,1 0 0,0 0-1,-1 0 1,1 0 0,0 0 0,-1 0 0,3 1 0,-3-1 35,13-1 473,-1 0 1,19-4 0,-19 2-372,0 1-1,18 0 1,7 1 51,-8 1 1,41 3 0,5 14 215,-51-11-422,-7-5-32,-14-1-14,0 0-1,0 0 1,0 1 0,0-1-1,0 0 1,0 1 0,3 1-1,21 11 321,-26-12-370,-1-1 0,1 0 1,-1 1-1,1-1 0,-1 0 1,1 1-1,-1-1 0,0 1 1,1-1-1,-1 1 0,1-1 1,-1 1-1,0-1 1,1 1-1,-1-1 0,0 1 1,0 0-67,0-1 1,0 0-1,-1 1 1,1-1-1,0 0 1,-1 1 0,1-1-1,-1 0 1,1 0-1,0 1 1,-1-1 0,1 0-1,-1 0 1,1 0-1,0 0 1,-1 0-1,1 0 1,-1 1 0,1-1-1,-1 0 1,1 0-1,-1 0 1,1 0-1,-1-1 1,1 1 0,0 0-1,-1 0 1,-9 2-2569,10-1 2530,0 0 1,-1-1 0,1 1-1,0 0 1,0-1 0,-1 1 0,1 0-1,0 0 1,0-1 0,0 1-1,0 0 1,0 0 0,0 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4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5568,'0'0'1786,"-2"0"-1071,-15 0 3773,13 0-1671,11 0-3125,-4 0 1055,70 0 1946,-38 2-2213,-23 1-348,8 1 56,61-13 260,-67 9-379,1 2 1,-1 0-1,21 5 0,-31-6-45,0 0-1,0 0 1,0 0-1,0-1 1,0 0-1,0 0 0,9 0 1,3-2 354,-15 2-395,-1 0 0,0-1 0,0 1 0,1 0 0,-1-1 0,0 1 0,0 0 0,0-1 0,1 1 0,-1-1 0,0 1 0,0 0 0,0-1 1,0 1-1,0-1 0,0 1 0,0-1 0,0 1 0,0 0 0,0-1 0,0 1 0,0-1 0,0 1 0,0-1 0,0 1 0,-6-4-4611,5 4 4198,-1-1 0,0 1 0,1-1 0,-1 1-1,1-1 1,0 0 0,-1 1 0,1-1 0,0 0-1,-1 0 1,1 0 0,-2-2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57 4384,'-11'-23'1424,"11"23"-1411,0-1 0,-1 1 1,1 0-1,0 0 0,0 0 0,0 0 1,0 0-1,0-1 0,0 1 1,0 0-1,0 0 0,-1 0 0,1 0 1,0-1-1,0 1 0,0 0 0,0 0 1,0 0-1,0 0 0,0-1 1,0 1-1,0 0 0,0 0 0,0 0 1,0 0-1,0-1 0,0 1 0,0 0 1,0 0-1,0 0 0,0-1 0,1 1 1,-1 0-1,0 0 0,0 0 1,0 0-1,0 0 0,0-1 0,0 1 1,0 0-1,1 0 0,-1 0 0,5-7-124,5-6 2377,-10 13-2238,0-1 0,0 1 0,0 0 0,0 0-1,1 0 1,-1 0 0,0 0 0,0 0 0,0 0-1,0 0 1,0 0 0,0 0 0,0 0-1,0 0 1,1 0 0,-1 0 0,0 0 0,0 0-1,0 0 1,0 0 0,0 0 0,0 0 0,0 0-1,1 0 1,-1 0 0,0 0 0,0 0 0,0 0-1,0 0 1,0 0 0,0 0 0,0 0-1,0 0 1,0 0 0,1 0 0,-1 1 0,0-1-1,0 0 1,0 0 0,0 0 0,0 0 0,2 11 452,-6 2 122,3-10-480,0-1-1,0 1 1,0 0-1,1 0 1,-1 0-1,1 0 1,0 0-1,-1 4 1,1 3-17,-1 0 0,0 0 0,0 0 0,-1-1-1,-6 18 1,-1-4 316,-6 32 0,13-48-260,0 30 622,2-24-70,0-21 106,0 6-804,0 1 1,0 0 0,1-1 0,-1 1 0,0-1 0,1 1 0,-1 0 0,0-1 0,1 1 0,0 0 0,-1 0 0,2-2 0,4-8 118,10-54 106,-5 35-233,18-38 72,-26 62-46,0 0 0,1 0 0,0 1 0,0-1 0,0 1 0,1 0 1,-1 0-1,7-4 0,-7 6-10,-1 1-1,0 1 1,1-1 0,-1 0-1,1 1 1,-1 0 0,1-1 0,-1 2-1,1-1 1,4 0 0,38 0 41,-24 1-165,-11 1-303,0 0 0,-1 1 0,1 0 0,11 4 0,-4-1-994,25 8-3210,-17-1 2704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29 126 7392,'-1'6'573,"1"13"1443,0-18-1945,0 0-1,0 0 1,0-1 0,0 1-1,0 0 1,0 0-1,0-1 1,1 1 0,-1 0-1,0-1 1,0 1-1,1 0 1,-1-1-1,0 1 1,1 0 0,-1-1-1,1 1 1,0 0-1,18 4 981,-10 4-342,-7-8-644,0-1 0,1 0 0,-1 0-1,0 1 1,1-2 0,-1 1 0,0 0-1,1 0 1,-1-1 0,0 1 0,0-1-1,1 0 1,-1 1 0,2-3 0,10-1 126,1 0 9,28-8 107,-40 11-299,12-5 39,0-1 0,0 0 1,20-14-1,-34 21-52,1-1 1,0 0-1,-1 0 1,1 0-1,-1 0 1,0 0-1,1 0 1,-1-1-1,0 1 1,0 0-1,1-1 1,-1 1-1,0-1 1,0 1-1,-1-1 1,1 1-1,0-1 1,0 0-1,-1 1 1,1-1-1,-1 0 1,0 0-1,1 1 1,-1-1-1,0-3 1,0 4 0,0 0 0,0 0 1,0 0-1,0 0 1,0 0-1,-1 0 0,1 0 1,0 0-1,-1 0 1,1 0-1,-1 0 1,1 0-1,-1 0 0,1 0 1,-1 0-1,0 0 1,1 0-1,-1 0 1,0 1-1,0-1 0,1 0 1,-1 0-1,0 1 1,0-1-1,0 1 0,-2-2 1,-4-3-7,1 1 3,0-1 1,0 1-1,0 0 1,0 0-1,-1 0 0,0 1 1,0 0-1,0 1 1,0 0-1,0 0 0,0 0 1,-1 1-1,1 0 1,0 0-1,-10 1 0,10 0 50,1 0-1,-1 1 0,1 0 1,0 0-1,0 0 0,-1 1 1,1 0-1,-6 3 0,8-3 31,0 0-1,1 0 1,-1 1-1,1-1 1,0 1-1,0 0 1,0-1-1,0 1 1,0 1-1,1-1 1,-1 0 0,1 1-1,-2 3 1,-1 3 51,0 0 1,1-1 0,1 2 0,-1-1-1,2 0 1,-3 16 0,5-22-96,-1 0-1,1 0 1,0 0 0,1 1-1,-1-1 1,1 0 0,0 0 0,0 0-1,0 0 1,0 0 0,1 0-1,0 0 1,-1 0 0,1-1-1,1 1 1,-1-1 0,1 1-1,5 5 1,-4-4-164,1-1 0,0 1 0,1-1-1,-1 0 1,1 0 0,0-1 0,6 4 0,-8-6-145,0 1 0,0-1 1,0 0-1,0-1 0,0 1 1,0-1-1,0 1 0,0-1 0,0-1 1,1 1-1,-1 0 0,0-1 1,4-1-1,5-3-583,-10 4 309,0 0 1,-1 0-1,1 0 1,0 0-1,0 1 0,-1-1 1,1 1-1,6 0 1,16 0-2071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43 359 4320,'1'-11'1461,"0"11"-1415,-1-1-1,1 1 1,-1 0-1,1-1 1,-1 1-1,0 0 0,1 0 1,-1 0-1,1-1 1,-1 1-1,1 0 1,-1 0-1,1 0 1,-1 0-1,1 0 1,-1 0-1,1 0 1,0 0-1,4-2 702,9-21 634,9 9-26,-6 1-403,-16 13-920,0-1-1,0 0 1,0 1-1,0-1 1,0 0-1,0 0 1,0 0-1,0 1 1,0-1-1,0 0 1,-1 0-1,1 0 1,0 0-1,-1 0 1,1-1-1,0-1 1,8-8 373,-9 11-379,1-1-1,-1 1 1,0 0-1,1 0 1,-1-1-1,0 1 1,0 0-1,0-1 1,1 1 0,-1 0-1,0-1 1,0 1-1,0 0 1,1-1-1,-1 1 1,0 0 0,0-1-1,0 1 1,0-1-1,0 1 1,0 0-1,0-1 1,0 1 0,0 0-1,0-1 1,0 0-1,1-3 192,0 3-68,0 1-137,-1 0-1,1 0 0,-1 0 1,1 0-1,-1 0 0,0 0 0,1 0 1,-1-1-1,1 1 0,-1 0 0,1 0 1,-1 0-1,0-1 0,1 1 1,-1 0-1,0-1 0,1 1 0,-1 0 1,0-1-1,1 1 0,-1 0 0,0-1 1,0 1-1,1 0 0,-1-1 1,0 1-1,0-1 0,0 1 0,0-1 1,1 1-1,-1 0 0,0-1 0,0 1 1,0-1-1,0 1 0,0-1 1,0 1-1,0-1 0,0 1 0,0 0 1,-1-1-1,1 1 0,0-1 0,0 1 1,0-1-1,0 1 0,-1 0 1,1-1-1,0 1 0,0-1 0,-1 1 1,-22-23 260,22 22-268,1 1 0,-1-1 0,1 1 0,-1 0 0,1-1 0,-1 1 1,1 0-1,-1 0 0,1 0 0,-1-1 0,1 1 0,-1 0 0,0 0 1,1 0-1,-1 0 0,1 0 0,-1 0 0,0 0 0,1 0 1,-1 0-1,1 0 0,-1 0 0,0 1 0,-1-1 9,0 0 14,-1 1 0,1-1 0,0 1 0,0-1 0,0 1 1,0 0-1,0 0 0,0 0 0,0 0 0,1 0 0,-1 0 1,0 0-1,0 1 0,1-1 0,-1 0 0,1 1 1,-1 0-1,1-1 0,-2 4 0,-3 5 180,0 0 0,-7 16 0,7-13-54,-3 4 88,4-9-201,1 1 0,0-1-1,0 1 1,1-1-1,0 1 1,0 0 0,1 0-1,0 1 1,1-1 0,-1 10-1,2-18-52,0-1-1,0 1 1,0-1 0,0 0-1,0 1 1,0-1 0,0 1-1,0-1 1,0 1-1,0-1 1,0 0 0,0 1-1,0-1 1,0 1-1,1-1 1,-1 1 0,0-1-1,0 0 1,0 1 0,1-1-1,-1 0 1,0 1-1,1-1 1,-1 0 0,0 1-1,1-1 1,-1 0-1,0 0 1,1 1 0,-1-1-1,1 1 1,5 2-503,-6-2 471,1-1-1,0 1 0,-1-1 1,1 1-1,-1-1 0,1 0 1,0 1-1,-1-1 1,1 0-1,0 0 0,0 1 1,-1-1-1,1 0 0,0 0 1,-1 0-1,1 0 1,0 0-1,0 0 0,-1 0 1,1 0-1,0 0 0,0-1 1,-1 1-1,1 0 1,0 0-1,-1 0 0,1-1 1,0 0-1,3 0-149,-1-1 1,0-1-1,0 1 0,0 0 0,0-1 1,3-3-1,5-7-464,18-26-1,-18 25 661,-10 12 57,1 0-1,0-1 1,-1 1-1,1 0 1,-1 0-1,0-1 1,0 1-1,0 0 1,0-1-1,0 0 1,0 1-1,-1-1 1,1 1-1,0-6 1,-1 8 27,0 0 1,1-1-1,-1 1 0,0 0 1,1 0-1,-1-1 0,1 1 1,-1 0-1,0 0 0,1 0 1,-1 0-1,1 0 0,-1 0 1,1-1-1,-1 1 0,0 0 1,1 0-1,-1 0 0,1 1 1,-1-1-1,1 0 0,-1 0 1,0 0-1,1 0 0,-1 0 1,1 0-1,-1 1 0,0-1 1,1 0-1,-1 0 0,1 1 1,-1-1-1,0 7 282,0-4-285,0 0 0,0-1 0,0 1 0,0 0 0,1 0 0,-1 0 0,1 0 0,0 0 0,0 0 1,0-1-1,0 1 0,0 0 0,0-1 0,1 1 0,2 3 0,-1-1 16,-1-2-58,0 1 0,0-1 1,0 0-1,1 0 0,-1 1 0,1-1 0,0-1 1,0 1-1,0 0 0,0-1 0,0 0 0,1 1 1,-1-1-1,1 0 0,6 2 0,-1-3-240,0 1 1,0-2-1,-1 1 1,1-1-1,0-1 0,0 1 1,0-2-1,-1 1 0,1-1 1,-1 0-1,1-1 0,-1 0 1,0 0-1,0-1 0,11-7 1,1-12-329,3 5 213,7-21-176,-25 33 489,0 0 0,0-1 0,-1 1 0,7-14 0,-8 14 278,0 1 0,0-1 0,1 0 1,6-7-1,-10 13-223,1 0-1,-1 0 1,0-1 0,1 1 0,-1 0-1,0 0 1,0-1 0,1 1-1,-1 0 1,0-1 0,0 1 0,0 0-1,0-1 1,1 1 0,-1 0 0,0-1-1,0 1 1,0-1 0,0 1 0,0 0-1,0-1 1,0 1 0,0-1-1,0 1 1,0 0 0,0-1 0,1-3 331,-1 3-333,1 1 0,-1 0 1,0-1-1,1 1 0,-1 0 0,1 0 1,-1 0-1,1-1 0,-1 1 1,1 0-1,-1 0 0,1 0 0,-1 0 1,1 0-1,-1 0 0,1 0 0,-1 0 1,2 0-1,-1 0 335,-1-2 24,0 1-396,0 1-1,0 0 0,0-1 0,0 1 0,0-1 0,0 1 0,0-1 0,0 1 0,0 0 0,1-1 0,-1 1 0,0-1 1,0 1-1,0 0 0,0-1 0,1 1 0,-1-1 0,0 1 0,0 0 0,1-1 0,-1 1 0,0 0 0,1 0 0,-1-1 0,0 1 1,1 0-1,-1 0 0,1-1 0,-1 1 0,0 0 0,1 0 0,-1 0 0,1 0 0,-1-1 0,0 1 0,1 0 0,-1 0 0,1 0 1,-1 0-1,1 0 0,0 0 0,1 0 563,-4 0-864,-4 0 118,3 0 117,1-1 0,-1 1 0,0 0 0,0 0 0,0 1 1,1-1-1,-1 0 0,0 1 0,-3 1 0,-8 23-155,13-23 202,1 1-1,-1 0 1,0-1 0,1 1-1,0-1 1,-1 1 0,1-1 0,0 1-1,1 0 1,-1 3 0,1 1-21,-1-2 31,1 1 0,0-1 0,0 0 0,1 0 0,-1 0 0,1 0 0,0 0 0,0 0 0,1-1 1,-1 1-1,7 7 0,-8-10-5,1 1 2,0-1 0,0 0 0,0 0 1,0 0-1,1 0 0,-1 0 0,0 0 0,6 3 0,7 5-182,-8-2-218,-6-6 316,0-1 0,0 1 0,0-1 0,0 0 0,1 1 0,-1-1 0,0 0 0,1 0 0,-1 0 0,1 0 0,-1 0 0,1 0 0,-1-1 0,1 1 0,0 0 0,-1-1 0,1 0 0,0 1 0,0-1 0,-1 0 0,1 1 0,0-1 0,0 0 0,-1-1 0,1 1 0,0 0 0,0 0 0,-1-1 0,1 1 0,0-1 0,2-1 0,1 1-143,-1-1 0,0 0 0,0-1 1,0 1-1,0-1 0,0 1 1,-1-1-1,6-6 0,26-32-1478,-2 1 656,-20 25 686,0 0-1,14-23 1,2-2 83,9-16 381,-9 13 580,-21 32 664,0-1-1,8-19 0,-16 30-1258,3-3 283,1-5 419,-6 8-338,-5 3 83,-23 24 682,29-25-1190,-2 0-3,0 1 0,0 0 0,0 0 0,0 1 1,0-1-1,1 1 0,-1-1 0,1 1 0,0 0 0,0 0 1,0 0-1,0 0 0,0 0 0,-1 4 0,-38 104-2087,26-58-1201,4-14-243,9-23 1855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63 5888,'0'-2'152,"0"1"0,0-1 0,0 0 0,1 1 0,-1-1 0,1 1 1,-1-1-1,1 0 0,-1 1 0,1-1 0,0 1 0,0-1 0,0 1 0,0 0 0,0-1 1,0 1-1,0 0 0,0 0 0,2-2 0,-3 3-154,2-1 34,-1-1 0,0 1 1,0 0-1,1 0 0,-1-1 1,1 1-1,-1 0 0,1 0 1,-1 1-1,1-1 0,0 0 0,-1 1 1,1-1-1,0 0 0,0 1 1,2-1-1,-1 1 501,-3-2-143,0 1-336,0 0 0,0 0 1,0 0-1,0 0 0,0 0 0,0-1 1,0 1-1,0 0 0,0 0 1,0-1-1,-13 2 68,10 0-111,-135 0-91,129 0 79,-1 1-1,1 0 1,-1 0-1,-10 4 0,11-3 9,1 0 0,-1-1 0,1 0 0,-11 0 0,12 0 13,0-1 1,0 1-1,1 0 0,-1 1 1,0-1-1,1 1 0,0 1 1,-1-1-1,1 1 0,0 0 1,0 0-1,0 1 0,1 0 1,-1 0-1,-8 9 0,10-9 19,1 0-1,0 0 0,0 1 0,0-1 1,0 1-1,1-1 0,-4 11 1,-8 35 226,8-23-37,-3 2-56,3-8-31,-8 41 0,9-2-29,-5-8-27,4 2-48,-4-15-26,9-33-3,0 0 0,0-1 0,1 1 0,0 9 0,1 9 96,-1 34 147,-1-58-249,1 0 0,0 0 0,0 0 1,0 0-1,0 0 0,0 0 0,0 0 1,0 0-1,0 0 0,0 0 0,0 1 1,0-1-1,0 0 0,0 0 0,0 0 1,0 0-1,0 0 0,0 0 0,0 0 1,0 0-1,0 0 0,1 0 0,-1 0 0,0 1 1,0-1-1,0 0 0,0 0 0,0 0 1,0 0-1,0 0 0,0 0 0,0 0 1,0 0-1,0 0 0,0 0 0,0 0 1,0 0-1,0 0 0,1 0 0,-1 0 1,0 0-1,0 0 0,0 0 0,0 0 1,0 0-1,0 0 0,0 0 0,0 0 1,0 0-1,0 0 0,1 0 0,-1 0 1,0 0-1,0 0 0,0 0 0,0 0 1,216 0-14,-212 0-27,-1 0 0,1 1 0,0-1 1,0 1-1,0 0 0,-1 0 0,1 0 0,-1 1 1,1-1-1,5 4 0,-7-4-87,0-1 1,-1 1-1,1-1 1,0 1-1,0-1 0,-1 0 1,1 1-1,0-1 1,0 0-1,0 0 0,1-1 1,8 1-2322,2 0 1166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11 166 8064,'-11'-10'3116,"22"20"-899,-9-10-1545,4 0-492,-1-1 1,1 0-1,0 0 0,6-2 0,8-2-174,76-9-1209,10-2-442,-65 6 1252,31-5-212,-55 13 509,17-3 86,0-14 479,-6 12-50,-24 6-217,0 1-1,0-1 0,-1 0 0,1 0 1,0 0-1,-1-1 0,1 1 1,-1-1-1,0 0 0,1 0 0,-1 0 1,0-1-1,4-3 0,6-3 972,-12 9-1101,0 0 1,0-1 0,-1 1-1,1-1 1,0 1 0,0-1-1,-1 1 1,1-1 0,0 1-1,-1-1 1,1 0 0,0 1-1,-1-1 1,1 0 0,-1 1-1,1-1 1,-1 0 0,1 0-1,-1 0 1,0 1 0,1-1-1,-1 0 1,0 0 0,0 0-1,0 0 1,0 0 0,0 0-1,0-1 1,1 2-129,-1-1 0,0 1 1,0 0-1,0-1 0,0 1 0,0-1 0,0 1 0,0 0 1,0-1-1,0 1 0,0 0 0,0-1 0,0 1 0,-1-1 1,1 1-1,0 0 0,0-1 0,0 1 0,0 0 0,-1-1 1,1 1-1,0 0 0,0-1 0,-1 1 0,1 0 0,0-1 1,-1 1-1,1 0 0,0 0 0,-1 0 0,1-1 0,0 1 1,-1 0-1,1 0 0,0 0 0,-1 0 0,1 0 0,-1-1 1,1 1-1,0 0 0,-1 0 0,1 0 0,-1 0 0,1 0 1,0 0-1,-1 0 0,1 0 0,-1 1 0,-4 1-1928,-4 10-1482,7 1 1130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70 9792,'-23'34'3173,"23"-33"-3108,-1-1 0,1 1 0,-1 0 0,1-1 1,-1 1-1,1 0 0,0-1 0,-1 1 0,1 0 0,0-1 0,0 1 0,0 0 1,0-1-1,-1 1 0,1 0 0,0 0 0,0-1 0,0 2 0,0 8 426,-2 0 0,1 0-1,-1 0 1,-4 10-1,5-17-315,0 0-1,0 0 1,0 0-1,1-1 0,0 1 1,-1 1-1,1-1 0,0 0 1,0 0-1,1 4 0,1 16 991,-2-23-1177,0 0 1,0 0-1,-1 0 0,1 0 0,0 1 1,0-1-1,0 0 0,0 0 0,0 0 1,0 0-1,1 1 0,-1-1 0,0 0 1,0 0-1,0 0 0,0 0 0,0 0 1,0 1-1,0-1 0,0 0 0,0 0 1,0 0-1,0 0 0,0 0 0,1 0 1,-1 0-1,0 1 0,0-1 0,0 0 1,0 0-1,0 0 0,0 0 0,1 0 1,-1 0-1,0 0 0,0 0 0,7-3-956,15-17-1890,4-5-545,-16 19 2478,-7 5 684,0 0 1,-1-1 0,1 0 0,0 0 0,-1 0-1,1 0 1,-1 0 0,0 0 0,0-1 0,2-2-1,3-5-139,-5 5 389,1 1-1,0-1 1,1 1-1,-1-1 1,1 1-1,0 0 1,0 0-1,6-4 0,13-8 798,-7-5 922,-7 15-743,-4-4 6632,-5 12-7545,-1 0-1,1 0 1,0 0 0,-1 0-1,1 0 1,-1 0 0,0-1-1,0 1 1,-1 2 0,-7 17 203,8-19-268,-2 6-8,1 0 1,0 1 0,-2 12-1,4-19-22,-1 1 0,1-1 0,0 1 0,0-1 0,1 1 0,-1-1 0,0 0 0,1 1 0,0-1 0,-1 0 0,1 1 0,0-1 0,0 0 0,0 0 0,1 0 0,-1 0 0,0 0 0,3 3 0,6 8-526,-10-11 406,1-1 1,0 1-1,0-1 1,0 0-1,0 1 1,0-1-1,1 0 1,1 2-1,-2-3 80,0 1-1,0-1 0,-1 0 0,1 0 0,0 1 0,0-1 0,0 0 0,0 0 0,0 0 1,0 0-1,0 0 0,-1 0 0,1 0 0,0 0 0,0-1 0,0 1 0,0 0 0,0-1 0,-1 1 1,1 0-1,0-1 0,1 0 0,-1 0-15,1 0 0,0 0 0,0 0 0,-1 0 0,1-1 0,0 1 0,-1-1 0,1 1 0,-1-1 0,0 0 0,0 1 0,1-1 0,-1 0 0,0 0 0,0 0 0,-1 0 0,1 0 0,0 0 0,0-4 0,0-3-33,0 0 0,-1 0 1,0-15-1,-1 1-320,1-69 1830,0 92-1398,0 0 1,0 0 0,0 0 0,0 0 0,0-1 0,0 1-1,0 0 1,0 0 0,0 0 0,0 0 0,0 0 0,0 0-1,0 0 1,0 0 0,0 0 0,0 0 0,0 0 0,0 0 0,0-1-1,0 1 1,0 0 0,0 0 0,0 0 0,0 0 0,0 0-1,0 0 1,0 0 0,0 0 0,0 0 0,0 0 0,1 0-1,-1 0 1,0 0 0,0 0 0,0 0 0,0 0 0,0 0 0,0-1-1,0 1 1,0 0 0,0 0 0,0 0 0,0 0 0,0 0-1,0 0 1,1 0 0,-1 0 0,0 0 0,0 0 0,0 0-1,0 0 1,0 0 0,0 0 0,0 0 0,0 0 0,0 1 0,1-1 0,-1 0 0,1 0 0,-1-1 1,1 1-1,-1 0 0,1 0 1,-1 0-1,1 0 0,-1 0 1,1-1-1,-1 1 0,1 0 1,-1 0-1,1-1 0,-1 1 1,0 0-1,1-1 0,-1 1 0,1 0 1,-1-1-1,0 1 0,1 0 1,-1-2-1,1 2-2,-1-1 1,0 1-1,1-1 1,-1 1-1,1-1 0,-1 1 1,1-1-1,-1 1 0,1-1 1,-1 1-1,1 0 1,-1-1-1,1 1 0,0 0 1,-1 0-1,1-1 0,-1 1 1,1 0-1,0 0 1,-1 0-1,1 0 0,0 0 1,-1 0-1,2 0 1,14-1-64,20 2 63,-34-1 3,0 0 1,0 1 0,0-1-1,0 1 1,0-1 0,0 1 0,0 0-1,0 0 1,0-1 0,-1 1 0,1 0-1,0 1 1,1 0 0,-2-1 21,-1-1 0,0 1 1,1-1-1,-1 1 0,0-1 1,1 1-1,-1-1 0,0 1 0,0-1 1,0 1-1,0 0 0,1-1 0,-1 1 1,0-1-1,0 1 0,0 0 1,0-1-1,0 1 0,0-1 0,0 1 1,-1-1-1,1 1 0,0 0 0,0 1 93,0 9 318,0-9-341,1 1 0,-1 0 0,0 0 0,0 0 0,-1 0 0,1-1 0,0 1 0,-1 0 0,-1 3 0,-1-1 21,-5 12 306,7-16-406,1 0 1,0-1 0,0 1 0,0 0-1,-1-1 1,1 1 0,0 0-1,0-1 1,0 1 0,0 0 0,0-1-1,0 1 1,1 0 0,-1-1-1,0 1 1,0 0 0,0-1 0,1 1-1,-1 0 1,0-1 0,0 1-1,1-1 1,-1 1 0,1 0-1,5 3 161,-6-4-169,1 0 0,-1 1 1,0-1-1,1 0 0,-1 0 0,0 0 1,1 1-1,-1-1 0,0 0 0,0 0 1,1 1-1,-1-1 0,0 0 0,0 0 1,1 1-1,-1-1 0,0 0 0,0 1 1,0-1-1,0 0 0,0 1 0,0-1 1,1 1-1,-1-1 0,0 0 0,0 1 0,0-1 1,0 0-1,0 1 0,0 0 0,0-1-3,0 0 1,0 0-1,0 0 0,0 1 0,0-1 0,0 0 0,0 0 0,1 0 0,-1 0 0,0 0 0,0 1 0,0-1 0,0 0 0,0 0 0,1 0 0,-1 0 0,0 0 0,0 0 0,0 0 0,1 0 0,-1 0 0,0 0 0,0 1 0,0-1 0,1 0 0,-1 0 1,0 0-1,0 0 0,0 0 0,1 0 0,-1-1 0,0 1 0,0 0 0,0 0 0,0 0 0,1 0 0,-1 0 0,0 0 0,7-2-60,46-21-990,-51 22 1023,-1 1-1,1-1 0,0 1 0,-1-1 0,1 0 0,-1 0 0,0 0 0,1 0 1,-1 0-1,0 0 0,1 0 0,-1 0 0,0 0 0,2-3 0,6-6-87,7 4 25,-14 6 85,0-1 1,0 0 0,0 1-1,0-1 1,0 0 0,0 0-1,-1 0 1,1 0 0,0 0-1,-1 0 1,3-2-1,35-36 583,-39 39-545,0-1 1,1 1-1,-1 0 1,0 0 0,1-1-1,-1 1 1,0 0-1,1 0 1,-1 0-1,0-1 1,1 1-1,-1 0 1,1 0 0,-1 0-1,0 0 1,1 0-1,-1 0 1,1 0-1,-1 0 1,1 0-1,-1 0 1,0 0-1,1 0 1,-1 0 0,1 0-1,-1 0 1,0 1-1,1-1 1,-1 0-1,0 0 1,1 0-1,-1 1 1,0-1 0,1 0-1,0 1 3,-1 0 29,0-1-1,1 1 1,-1 0-1,0-1 1,0 1-1,1 0 1,-1-1-1,0 1 1,0 0-1,0 0 1,0-1-1,0 1 1,0 0-1,0 1 1,2 11 669,2-6-369,-3-6-312,0 0 0,0 1 1,0-1-1,-1 0 0,1 1 0,-1-1 0,1 0 0,-1 1 0,1-1 1,-1 1-1,0-1 0,0 1 0,1-1 0,-1 3 0,-1-2-30,1 1-1,1-1 0,-1 0 1,0 0-1,0 1 0,1-1 1,-1 0-1,1 0 0,0 0 1,0 0-1,-1 0 0,1 0 1,1 0-1,-1 0 0,2 3 1,-1 0-427,-2 6 90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7392,'0'-14'3776,"0"0"-1248,0 28-1472,0-28 2687,14 14-5471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7648,'-14'14'3456,"0"13"-3008,14-13 1728,0 0-1280,-14 14 640,14-1-929,0-13-31,14 0-384,-14 13 320,0-13-288,14 0-1440,0-14-2815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5888,'0'-10'1356,"0"14"400,0-2-1475,-1 0-1,2-1 1,-1 1-1,0 0 1,0 0-1,1-1 1,-1 1-1,1 2 1,5 0 182,-6-4-436,1 0 0,-1 0 0,1 0 0,-1 1 0,0-1 0,1 0 0,-1 0 0,0 1 0,1-1 0,-1 0 0,0 1 0,0-1 0,1 0 0,-1 1 0,0-1 0,0 1 0,0-1 0,1 0 1,-1 1-1,0-1 0,0 1 0,0-1 0,0 0 0,0 1 0,0-1 0,0 1 0,0-1 0,0 1 0,0-1 0,0 1 0,0 0 0,0 1 22,0 0 1,0 0-1,0 1 0,1-1 1,-1 0-1,1 0 0,-1 0 1,1 1-1,0-1 1,2 3-1,-2-3-20,0 0 0,0 0 0,0 0 1,-1 1-1,1-1 0,-1 0 0,1 0 0,-1 0 1,0 1-1,1 3 0,-1 19 814,2-20-326,-2-5-505,1 1 1,-1-1-1,1 0 1,-1 1-1,1-1 1,-1 1-1,0-1 0,1 1 1,-1-1-1,0 1 1,1-1-1,-1 1 1,0 0-1,0-1 1,0 1-1,1-1 0,-1 1 1,0 0-1,0-1 1,0 1-1,0-1 1,0 1-1,0 0 1,0-1-1,0 1 0,0-1 1,-1 1-1,1 0 1,0-1-1,0 1 1,0-1-1,-1 1 1,1-1-1,0 1 0,-1-1 1,1 1-1,0-1 1,-1 1-1,1-1 1,-1 1-1,0 0 1,-1 1 739,4-2-864,-1 0 107,0 0 1,-1 0 0,1-1-1,0 1 1,0 0 0,-1-1 0,1 1-1,0 0 1,0-1 0,-1 1-1,1-1 1,0 1 0,-1-1 0,1 0-1,-1 1 1,1-1 0,-1 0-1,1 1 1,-1-1 0,1 0 0,-1 1-1,0-1 1,1-1 0,9-12-91,45-42-177,-53 55 270,0-1 0,-1 1-1,1 0 1,0 0 0,0-1-1,0 1 1,0 0 0,0 0-1,0 1 1,0-1 0,0 0-1,0 1 1,0-1-1,0 1 1,0 0 0,0 0-1,0 0 1,1 0 0,-1 0-1,3 0 1,6 1 323,-10-1-240,0 0 0,0 1 0,1-1 0,-1 1 0,0-1 0,0 1 0,0 0 0,0-1 0,0 1 0,0 0 0,0 0 0,0 0 0,0 0-1,0 0 1,0 0 0,0 0 0,-1 0 0,1 0 0,0 0 0,-1 1 0,1-1 0,-1 0 0,0 0 0,1 0 0,-1 1 0,0-1 0,1 2 0,-8 13 601,5 5-250,3-17-312,-1 0 1,0 0-1,0 0 1,-1 0-1,1 0 1,-3 6-1,0-2-325,2-6 287,0 0-1,0 0 0,0 1 0,0-1 1,0 1-1,0 3 0,1-5-188,0-1-1,0 1 1,0-1-1,0 1 1,0-1-1,0 1 1,0-1-1,1 1 1,-1-1-1,0 1 1,0-1 0,0 0-1,1 1 1,-1-1-1,0 1 1,1-1-1,-1 0 1,0 1-1,1-1 1,-1 1-1,0-1 1,1 0 0,-1 0-1,1 1 1,-1-1-1,1 0 1,-1 0-1,1 0 1,-1 1-1,1-1 1,-1 0-1,1 0 1,-1 0 0,1 0-1,-1 0 1,1 0-1,-1 0 1,1 0-1,-1 0 1,1 0-1,0 0 1,10 0-3424,3 0 1153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5632,'14'-14'3173,"-14"13"-3065,1 1-1,-1 0 1,0 0 0,0 0-1,1-1 1,-1 1-1,0 0 1,1 0 0,-1 0-1,1 0 1,-1 0-1,0 0 1,1-1 0,-1 1-1,0 0 1,1 0 0,-1 0-1,1 0 1,-1 0-1,0 0 1,1 1 0,-1-1-1,0 0 1,1 0-1,-1 0 1,0 0 0,1 0-1,-1 0 1,0 1 0,1-1-1,-1 0 1,0 0-1,1 1 1,8 9 1622,-7-9-1994,-7 4 542,8 1-163,-2-4-85,0-1 0,0 1 0,-1-1 0,1 1 0,0-1 0,-1 1 0,1 0 0,-1-1 1,1 4-1,-1 64 1212,0-68-1231,-1 0 0,1-1 0,0 1 0,1 0 0,-1-1 0,0 1 0,0 0 0,0 0 0,0-1 0,1 1 0,-1 0 0,0-1-1,0 1 1,1-1 0,-1 1 0,1 0 0,-1-1 0,0 1 0,1-1 0,0 2 0,1 1 155,-7 4 73,3-4-42,15-3-511,-10-14-49,5-2 217,-3 8-6,-1-1-1,6-16 1,-9 23 135,0 0 0,0-1-1,0 1 1,1-1 0,-1 1-1,0 0 1,3-2 0,4-3-99,0-5 66,-8 12 81,0-1 83,1 0-1,-1 0 0,1 0 1,0 0-1,-1 0 0,1 0 0,0 0 1,0 0-1,0 0 0,0 0 1,-1 1-1,3-2 0,0 15 1140,1-6-1019,-3-6-180,0 1 0,-1-1-1,1 0 1,0 0 0,-1 1 0,1-1-1,0 1 1,-1-1 0,0 0 0,1 1-1,-1-1 1,0 1 0,0-1 0,0 3-1,0 62 427,0-37-5439,14-29-257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8064,'24'1'3247,"29"-2"-974,-49 1-2244,1-1-1,-1 1 1,0-1 0,0 0 0,0-1-1,0 1 1,0-1 0,0 1 0,4-4 0,-3 2-10,0 0 0,0 1 1,1-1-1,9-2 1,7-4 283,-18 7-242,-3 2-52,-1 0-1,1-1 1,0 1 0,-1 0 0,1 0 0,-1-1 0,1 1 0,-1-1 0,1 1 0,-1 0-1,0-1 1,1 1 0,-1-1 0,1 1 0,-1-1 0,0 1 0,1-1 0,-1 1 0,0-1 0,0 1-1,1-2 1,1-2 12,-1 2-16,0 1 0,-1 1 1,1-1 0,-1 1-1,0-1 1,1 0 0,-1 1-1,0-1 1,1 1-1,-1-1 1,0 0 0,0 1-1,0-1 1,1 1 0,-1-1-1,0 0 1,0 1-1,0-1 1,0 0 0,0 1-1,0-1 1,0 0 0,0 1-1,-1-1 1,1 0-1,0 1 1,0-1 0,0 0-1,-1 1 1,1-1 0,0 1-1,-1-1 1,1 1-1,-1-1 1,1 1 0,0-1-1,-1 1 1,0-1 0,1 0 0,0 1 0,-1 0 1,1 0-1,0 0 0,0-1 1,0 1-1,-1 0 0,1 0 1,0 0-1,0 0 1,-1 0-1,1-1 0,0 1 1,0 0-1,-1 0 0,1 0 1,0 0-1,-1 0 0,1 0 1,0 0-1,0 0 0,-1 0 1,1 0-1,0 0 1,-1 0-1,-26 0 461,13-1 113,0 1-1,-22 2 0,32-1-490,0 0 0,0 0 1,0 0-1,-1 0 0,1 1 0,0-1 1,1 1-1,-1 0 0,0 0 0,0 1 1,1-1-1,-6 6 0,-10 6 145,17-12-230,-1-1 0,1 1 0,0 0 0,0 0 0,0 0 0,-3 3-1,0 10 3,3-7 10,-4 4 49,6-11-57,-1 0 0,0 0 1,1 0-1,-1 1 0,0-1 0,1 0 0,0 0 0,-1 1 1,1-1-1,0 0 0,-1 0 0,1 1 0,0-1 0,0 0 1,0 1-1,0-1 0,0 0 0,0 1 0,1-1 0,-1 0 1,0 1-1,1-1 0,0 2 0,0-2-32,0 1 0,0 0-1,0 0 1,0-1 0,0 1 0,1 0 0,-1-1-1,1 0 1,-1 1 0,1-1 0,-1 0-1,1 1 1,0-1 0,0 0 0,-1 0 0,1-1-1,0 1 1,0 0 0,0-1 0,0 1-1,0-1 1,0 1 0,3-1 0,20 4-826,6 1 52,-4-8-42,-19 1 560,0 0 1,0 1 0,10 0 0,-7 1 115,-1 0 0,1-1 0,0-1 0,0 0 0,0 0 0,-1-1 0,0 0 0,1-1 0,-1 0 0,0-1 0,-1 0 0,1-1 0,-1 1 0,0-2 0,15-13 0,-17 12 349,-6 7-85,0-1 1,1 1 0,-1-1-1,0 1 1,1 0 0,-1-1-1,1 1 1,-1 0 0,1 0-1,-1 0 1,1 0-1,0 0 1,0 1 0,0-1-1,-1 0 1,1 1 0,0-1-1,0 1 1,0 0 0,2 0-1,-3-1-65,-1 1 0,1 0 0,-1 0 0,1 0 0,-1 1-1,1-1 1,-1 0 0,0 0 0,1 0 0,-1 0 0,1 0 0,-1 0-1,0 1 1,1-1 0,-1 0 0,1 0 0,-1 1 0,0-1 0,1 0 0,-1 0-1,0 1 1,1-1 0,-1 0 0,0 1 0,0-1 0,1 0 0,-1 1 0,0-1-1,0 1 1,0-1 0,0 0 0,1 1 0,-1 18 1111,-1-17-1055,1 1-1,0-1 0,0 1 1,0-1-1,0 1 0,0-1 0,1 1 1,-1-1-1,2 5 0,3 0 27,-4-6-94,-1 1 1,1-1-1,0 0 0,0 1 1,-1-1-1,1 0 0,-1 1 1,1-1-1,-1 1 0,1 2 0,-1-2 281,11-2 240,-11 0-540,0 0 0,0 0-1,1 0 1,-1 1-1,0-1 1,0 0-1,0 0 1,0 0-1,0 0 1,0 0 0,0 0-1,0 0 1,0 0-1,0 0 1,0 0-1,1 0 1,-1 0-1,0-1 1,0 1 0,0 0-1,0 0 1,0 0-1,0 0 1,0 0-1,0 0 1,0 0-1,0 0 1,0 0 0,0 0-1,0 0 1,0 0-1,0 0 1,1 0-1,-1 0 1,0 0-1,0 0 1,0 0 0,0-1-1,0 1 1,0 0-1,0 0 1,0 0-1,0 0 1,0 0-1,0 0 1,0 0-1,0 0 1,0 0 0,0 0-1,0 0 1,0 0-1,0-1 1,0 1-1,0 0 1,0 0-1,0 0 1,0 0 4,-1-1-1,1 1 1,0 0-1,0-1 1,0 1-1,0-1 1,1 1 0,-1 0-1,0-1 1,0 1-1,0 0 1,0-1-1,0 1 1,0 0-1,1-1 1,-1 1 0,0 0-1,0-1 1,0 1-1,1 0 1,-1 0-1,0-1 1,0 1 0,1 0-1,-1 0 1,0-1-1,1 1 1,-1 0-1,0 0 1,1-1-1,5-3 47,-1-5-65,0 5-2,3-8 112,-6 8-119,1 1 0,-1 0 1,0 0-1,1 0 0,0 0 1,-1 0-1,1 0 0,0 1 1,0-1-1,1 1 0,-1 0 1,4-2-1,6-3-115,1 2 0,13-5 1,-1 1-241,-8 1-720,-9 5 643,-1-1-1,1 1 0,0 1 0,17-4 1,8 4-3219,-7 2 1186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 6464,'-12'-23'2090,"10"19"-628,2 20 874,0-5-1769,1-2-84,-1 1 0,-3 17 0,-3 23 514,0 78 0,7-61-547,-4 109 417,-4-104-563,12-8-298,-6-52-349,-3 24 0,0 1-577,4-34 694,0-1-1,0 0 1,0 1-1,0-1 0,0 0 1,-1 1-1,1-1 0,-1 0 1,1 0-1,-1 0 0,0 1 1,0-1-1,0 0 0,0 0 1,0 0-1,0 0 0,-2 2 1,1-16-5294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7040,'35'-23'2282,"-34"22"-2213,0 1 0,1-1 0,-1 0 0,1 0 0,-1 1 0,1-1 0,-1 1 0,1-1 0,-1 1 0,1 0 0,-1 0-1,3-1 1,55-8 577,-52 9-469,-1-1 0,1 1 0,-1 1 0,1-1 0,-1 1 0,0 0 1,1 1-1,-1-1 0,0 1 0,0 0 0,0 1 0,0 0 0,6 3 0,-4-2 0,-4-1-99,-1-1 1,1 0 0,0 1-1,-1 0 1,1 0 0,-1 0-1,0 0 1,4 5 0,4 4 103,-7-7-136,1 1 0,-1-1 0,-1 1-1,1 0 1,-1 1 0,0-1 0,0 1-1,0-1 1,-1 1 0,0 0 0,1 8 0,-3-12-27,1 0 1,-1 0 0,0 1 0,0-1-1,0 0 1,-1 0 0,1 1 0,-1-1 0,0 0-1,0 0 1,0 0 0,0 0 0,0 0-1,0 0 1,-1 0 0,0 0 0,0-1 0,1 1-1,-5 3 1,3-3-9,1 0-1,-1 0 0,0-1 0,0 1 1,0-1-1,0 0 0,0 0 1,0 0-1,-1 0 0,1-1 1,-1 1-1,1-1 0,-1 0 1,0 0-1,0 0 0,1 0 1,-5-1-1,4 1-268,-15-1-443,19 0 633,-1 0 0,0 0 0,0 0 1,1 0-1,-1 0 0,0 0 0,1 0 1,-1 0-1,0-1 0,0 1 0,1 0 0,-1 0 1,1-1-1,-1 1 0,0-1 0,1 1 1,-1 0-1,1-1 0,-2 0 0,0-20-2230,2 5 714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30 109 6880,'1'8'799,"0"-6"-634,-1 0 0,0-1 0,0 1 0,0 0 0,0 0 0,0-1 0,0 1 0,0 0 0,-1 0 0,1-1 0,-1 1 0,1 0 0,-2 1 0,-1 6 149,1-1 0,0 1-1,0 0 1,1 0 0,0 10 0,0-9 16,0 0 1,0 0-1,-4 10 1,3-11-164,0 0 0,0 17 1,2 61 365,0-50-389,-1-55-596,0 12 364,1-1 0,0 1 1,0-1-1,0 1 0,1-1 0,2-7 0,3-13-254,-3 11 154,0 0 0,10-26 0,-11 38 161,1 0 0,-1 0 0,0 1 0,1-1 0,0 1 0,0 0 0,5-5 0,5-5-72,-7 5 60,-4 5 27,-1 1 1,1 0-1,-1-1 1,1 1-1,0 0 1,0 0-1,0 0 1,0 0-1,0 1 1,1-1-1,-1 0 1,0 1-1,1 0 1,-1-1-1,1 1 1,2-1-1,13-2-62,-8 1-134,1 0 0,-1 1 0,1 0 0,12 0 0,-19 2 152,-1 1 0,1-1 0,0 1 0,-1-1 0,1 1 0,0 0 0,-1 0 0,5 3 0,12 3 5,-18-6 110,0 0-1,0 0 1,-1 0-1,1 0 1,-1 0-1,1 0 1,-1 1-1,1-1 1,-1 0-1,0 1 1,0-1-1,1 1 1,-1 0-1,0-1 1,0 1-1,-1 0 1,1-1-1,0 1 1,-1 0-1,1 0 1,-1 0-1,1 0 1,-1-1-1,0 1 1,0 0 0,0 0-1,0 3 1,0 1 252,-1 1-1,1-1 1,-1 0 0,-1 0 0,1 0 0,-1 0 0,0 0 0,-4 8 0,2-6 304,1 1 0,-4 17 0,5-18-313,-1 0 1,-6 15-1,7-17-240,-1 0 0,1 0 0,0 0 0,0 0 0,-1 8 0,3-12-63,0-1-1,-1 0 1,1 1 0,0-1-1,0 1 1,0-1 0,0 1 0,0-1-1,1 0 1,-1 1 0,0-1-1,0 1 1,1-1 0,-1 0 0,1 1-1,0-1 1,-1 0 0,1 1 0,0-1-1,0 0 1,0 0 0,-1 0-1,1 0 1,0 0 0,1 0 0,-1 0-1,1 1 1,26 12-564,-27-14 540,0 0 1,-1 1-1,1-1 1,0 0-1,0 0 1,0 0-1,0 0 1,-1 0-1,1 0 1,0 0 0,0 0-1,0 0 1,0 0-1,-1-1 1,1 1-1,0 0 1,0 0-1,0-1 1,-1 1-1,1-1 1,0 1-1,0-1 1,-1 1-1,1-1 1,-1 1-1,2-1 1,4-3-206,-4 2 168,1 1 1,0-1-1,-1 0 0,1 0 0,-1 0 1,1 0-1,-1 0 0,0-1 0,0 1 1,0-1-1,0 1 0,0-1 0,1-3 0,5-6-113,-5 7 146,-1 0-1,0 0 1,0 0-1,-1 0 1,1 0-1,-1-1 1,0 1-1,0 0 1,-1-1-1,0 1 1,0 0-1,-1-10 1,1-3 71,-1 7-17,0 0 0,-4-22 0,3 22-30,0 0-1,-1-22 1,3 24-181,-1 8 169,1 0 0,0 0 1,0 1-1,0-1 0,0 0 1,0 0-1,0 0 0,0 0 0,1 0 1,-1 0-1,0 0 0,1-2 0,0 3-101,-1-1 0,1 1 0,0-1 0,-1 1 0,1-1 1,0 1-1,0 0 0,0-1 0,-1 1 0,1 0 0,0-1 0,0 1 0,0 0 0,0 0 0,-1 0 0,1 0 0,0 0 0,0 0 0,1 0 0,40 0-1919,-22 0 1392,0 1 450,-1-1 1,0-1-1,0-1 0,0 0 0,26-8 0,-31 6 497,1 1-1,24-3 0,-24 4 196,0 0 0,25-8 0,-13-1 91,15-4 637,-31 13-947,-10 2-234,0 0 0,0 0-1,-1 0 1,1 0-1,0 0 1,0 0-1,0-1 1,-1 1 0,1 0-1,0-1 1,0 1-1,0-1 1,-1 1 0,1 0-1,0-1 1,-1 0-1,1 1 1,-1-1 0,1 1-1,0-1 1,-1 0-1,0 1 1,1-1 0,-1 0-1,1 0 1,-1 1-1,1-3 1,3-2 214,-4 4-242,1 1 0,-1-1 1,1 1-1,-1-1 0,1 1 0,-1-1 1,1 1-1,-1-1 0,0 0 1,1 1-1,-1-1 0,0 0 1,0 1-1,1-1 0,-1 0 1,0 0-1,0 1 0,0-1 1,0 0-1,0 0 0,0 1 1,0-1-1,0 0 0,0 1 1,0-1-1,0 0 0,-1-1 1,-3-1 5,-1 1 0,1-1 1,-1 1-1,-5-2 1,8 4-27,-1-1 0,1 1 1,-1 0-1,0 0 0,0 0 1,1 0-1,-1 1 1,1-1-1,-1 1 0,0-1 1,1 1-1,-5 2 0,-7 1-34,9-2 22,1-1 0,0 1-1,0-1 1,0 1 0,1 0-1,-1 1 1,0-1 0,1 0 0,-1 1-1,1 0 1,0 0 0,0 0-1,0 0 1,0 1 0,-2 4-1,-19 20-20,18-22 68,0 0 1,1 1 0,0 0-1,1 0 1,-1 1 0,1-1-1,1 1 1,-1 0 0,1 0-1,1 0 1,-1 0 0,2 0-1,-1 1 1,1-1 0,0 17-1,1-21-37,0-1 0,0 1-1,1 0 1,0-1-1,0 1 1,0-1 0,0 1-1,3 4 1,-3-7-25,-1 0 0,1 1 0,-1-1 0,1 0 0,-1-1-1,1 1 1,0 0 0,0 0 0,0 0 0,0 0 0,-1 0 0,1-1 0,0 1 0,0 0 0,0-1-1,0 1 1,0-1 0,1 1 0,-1-1 0,0 0 0,0 1 0,0-1 0,0 0 0,0 0-1,1 0 1,-1 0 0,0 0 0,0 0 0,0 0 0,1 0 0,-1 0 0,0-1 0,1 1 0,24-9-1084,-22 8 987,0 0 1,0 0-1,0-1 0,0 1 1,-1-1-1,1 1 1,0-1-1,-1 0 0,1-1 1,-1 1-1,1-1 1,-1 1-1,4-5 0,12-15-463,19-27-1,-29 37 522,-5 6 63,0 0 0,0-1 0,-1 1 0,0-1 0,-1 1-1,1-1 1,1-8 0,2-6 411,3 1 70,-6 5-44,-2 7 41,1 0 0,0 0 0,1 1 0,4-12-1,-2 12-17,-4 5-262,-1 1 0,1 0 0,0 0 0,0-1 0,-1 1 0,1 0 1,-1-1-1,1 1 0,-1-1 0,1-2 0,-1 27 1142,1-6-814,-2 0 0,-2 20 0,0-16-298,0-7-97,1-1 0,-1 24-1,3 55 16,0-84-111,1-1 0,0 1-1,0-1 1,3 10 0,-2-11-272,0 0-1,-1 0 1,0 0 0,0 6-1,-1-10 119,0-1 0,0 1-1,0 0 1,0-1 0,1 1 0,-1 0-1,1-1 1,-1 1 0,1-1-1,0 1 1,-1-1 0,1 1-1,1 1 1,-1-3 63,-1 1 0,1-1 0,-1 1 0,0-1 0,1 1 1,0-1-1,-1 0 0,1 1 0,-1-1 0,1 0 0,-1 1 0,1-1 0,0 0 0,-1 0 0,1 1 1,0-1-1,-1 0 0,1 0 0,0 0 0,-1 0 0,1 0 0,0 0 0,-1 0 0,1 0 1,0 0-1,-1-1 0,1 1 0,0 0 0,-1 0 0,1 0 0,0-1 0,3-1-301,-1 0 0,0 0-1,1 0 1,-1 0 0,0-1-1,-1 1 1,1-1 0,0 0-1,2-3 1,1-3-118,0-1 1,5-11-1,12-21-459,4-10 794,-18 22 462,17-12 2048,-17 31-774,-4 22 672,-4-7-2117,1 0-1,-1-1 1,0 1 0,0 0-1,0 0 1,0-1-1,0 1 1,-1 0-1,0 7 1,0-4 30,0 0 1,1-1-1,2 12 0,1-3 15,-2-10-136,0 1 0,-1 0 0,0 0 0,0 0 0,0 5 0,-2 0 16,1-9-48,0 1 0,-1-1 0,1 1-1,0-1 1,1 1 0,-1-1 0,0 1 0,1-1 0,-1 1 0,2 3 0,0-2 57,8 11 207,-10-14-298,0-1-1,1 0 1,-1 0 0,0 0-1,1 0 1,-1 0 0,0 0-1,1 0 1,-1 0-1,0 0 1,1 1 0,-1-2-1,1 1 1,-1 0 0,0 0-1,1 0 1,-1 0 0,0 0-1,1 0 1,-1 0 0,0 0-1,1 0 1,-1-1 0,0 1-1,1 0 1,-1 0 0,0 0-1,0-1 1,1 1 0,-1 0-1,0 0 1,0-1 0,1 1-1,-1 0 1,0-1-1,17-14-1134,-14 13 997,0-1-1,-1 1 1,1-1 0,0 0 0,-1 1-1,0-1 1,0 0 0,0-1-1,3-4 1,10-29-751,-10 25 750,0 0 1,0 0-1,1 0 1,0 1 0,1 0-1,13-16 1,-14 21 333,-4 4 8,-1 0 0,1 0-1,1 0 1,-1 0 0,0 0 0,0 0 0,3-1 0,-2 9 425,-1 0-265,37 77 2829,-32-64-2902,-4-10-178,-1-1 1,2 0-1,-1 0 0,1 0 1,0-1-1,1 1 0,7 9 1,27 12 33,-37-26-140,-1-2 3,-1 0 1,1-1-1,-1 1 1,1 0-1,-1-1 0,1 1 1,-1-1-1,1 1 1,0-1-1,-1 1 1,1-1-1,0 1 1,-1-1-1,1 0 1,0 1-1,0-1 0,-1 0 1,1 0-1,0 1 1,0-1-1,0 0 1,-1 0-1,1 0 1,0 0-1,0 0 0,0 0 1,0 0-1,-1 0 1,1 0-1,0-1 1,0 1-1,0 0 1,-1 0-1,1-1 0,0 1 1,1-1-1,21-18-636,-18 15 394,0 0-1,0-1 0,-1 0 0,0 0 0,1 0 0,-2 0 0,1-1 1,-1 1-1,1-1 0,-1 0 0,-1 0 0,1-1 0,2-11 1,-1-7-293,6 6 347,3-20 341,-9 31 170,-1 3 314,7 4 1839,-10 15-1309,0-3-938,0-8-171,1 1 0,-1-1-1,0 1 1,-1-1 0,1 1 0,-1-1 0,-1 6 0,-12 41 63,9-36-129,4-11 18,0 0-1,0-1 1,0 1-1,1 0 1,-1 0-1,1 0 1,-1 5-1,1-5-4,0-1 0,0 1 1,-1 0-1,1 0 0,-1 0 0,0 0 1,-2 4-1,0 7-32,3-11 40,1 0 0,0 0 0,-1-1 1,1 1-1,1 0 0,-1 0 0,0-1 1,0 1-1,1-1 0,0 1 0,-1-1 1,1 0-1,0 0 0,4 4 0,-3-6-33,-1 1-1,1 0 1,0-1-1,0 1 1,0-1-1,0 0 1,0 0-1,0 0 0,0 0 1,0 0-1,0-1 1,-1 0-1,1 1 1,0-1-1,0 0 1,4-3-1,9-1-390,7 1-90,-18 3 300,1 0-1,-1 0 1,0-1 0,0 1 0,0-1 0,8-4 0,27-24-1015,-9 7 339,-24 18 728,0-1 0,0 0 0,0 0 1,-1 0-1,0-1 0,9-12 0,-2-1-147,13-29 1,-7 10 181,-7 19 98,-8 15 46,-1 0 1,0 0-1,0 0 1,0-1 0,-1 1-1,1-1 1,0-6-1,-2 6 96,1-1 0,-1 1 0,1 0-1,0 1 1,4-9 0,-6 13-85,1 0 1,-1 0 0,0 0-1,0 0 1,0 0 0,0 0-1,0 1 1,0-1-1,0 0 1,0 0 0,0 0-1,0 0 1,-1 0-1,1 0 1,0 0 0,-1 0-1,1 1 1,-1-1 0,1 0-1,-1 0 1,1 0-1,-1 1 1,1-1 0,-1 0-1,0 1 1,1-1-1,-2-1 1,1 2 40,1 0-68,0-1 0,0 1 1,0 0-1,0 0 0,0 0 1,0 0-1,0 0 1,0 0-1,-1 0 0,1 0 1,0 0-1,0 0 1,0-1-1,0 1 0,0 0 1,0 0-1,0 0 0,0 0 1,0 0-1,0 0 1,-1 0-1,1 0 0,0 0 1,0 0-1,0 0 1,0 0-1,0 0 0,0 0 1,0 0-1,0 0 0,-1 0 1,1 0-1,0 0 1,0 0-1,0 0 0,0 0 1,0 0-1,0 0 1,0 0-1,0 0 0,-1 0 1,1 0-1,0 0 0,0 0 1,0 1-1,0-1 1,0 0-1,0 0 0,0 0 1,0 0-1,0 0 1,0 0-1,0 0 0,0 0 1,0 0-1,-1 1 0,-18 14 1091,16-13-997,0 0-1,1 0 1,-1 0-1,0 1 1,1-1-1,-1 1 1,1-1-1,0 1 0,0 0 1,0 0-1,0 0 1,0 0-1,-1 4 1,-3 8 128,1 0 0,0 0 0,-4 23 0,5 12-67,-1-23-108,2-7-83,-1 28 0,4-10-696,0-3-466,0-5-4528,0-18 3999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5568,'-31'0'2848,"31"-16"-1728,16 32-672,-1-32 608,1 16-608,15 0 256,0-15-416,16 15 128,0 0-256,-1-16-1344,1 16 640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2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7808,'0'-14'3520,"14"0"-3040,13 14 1920,-13 0-1408,28 0 927,-1 0-1119,1-13-64,-1 13-448,-13-14-1248,-1 14 512,-13 0-2527,0 0 1663,0-14-3072,-1 14 2464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14 4576,'0'-14'5157,"0"16"-5061,-1-1 0,1 0 0,0 0 0,0 0 1,0 0-1,-1 0 0,1 0 0,-1 0 0,1 0 0,-1 0 0,1 0 0,-1 0 1,1 0-1,-1-1 0,0 1 0,1 0 0,-1 0 0,0 0 0,0-1 0,0 1 0,0 0 1,0-1-1,1 1 0,-3 0 0,-4 4 157,-3 11 30,-18 21-140,-1-2 0,-42 38 0,66-68-130,-48 38 30,34-20-13,16-18-19,0-1 0,-1 1 0,0-1 0,-7 6 0,-3-1 10,13-8-25,-1-1 0,0 1 0,1 0 0,-1 0 0,1 0 0,-1 0 0,1 0 0,0 0 0,-1 0 0,1 0 0,0 1 0,0-1 0,0 0 0,0 1 0,0-1 0,0 1 0,0-1-1,0 1 1,1 0 0,-1-1 0,0 1 0,1 0 0,0-1 0,-1 4 0,0 6-102,1-8 145,0 1 0,0-1 1,0 1-1,0-1 0,1 0 1,-1 1-1,2 4 0,7 18 276,-7-21-238,-1 1 0,1-1-1,0 0 1,0 0 0,1 0 0,0 0 0,0 0-1,0-1 1,4 6 0,25 41 386,-23-35-366,-4-9-36,9 13 182,9 1-46,-17-12-107,0 1-1,-1 0 1,0 0 0,5 18-1,2-5-57,-6-17 81,0 0-578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249 139 5984,'12'-23'1920,"-12"22"-1899,0 1 0,0 0 1,0 0-1,0 0 0,0-1 1,0 1-1,0 0 0,0 0 1,0 0-1,0-1 0,0 1 1,0 0-1,0 0 0,1 0 1,-1 0-1,0-1 0,0 1 1,0 0-1,0 0 0,0 0 1,1 0-1,-1 0 0,0 0 1,0-1-1,0 1 0,0 0 1,1 0-1,-1 0 0,0 0 1,0 0-1,0 0 0,1 0 1,-1 0-1,0 0 0,1 0 8,-1 0-1,0 0 0,1 0 0,-1 0 0,0 0 0,1 0 0,-1 0 0,1 0 1,-1 0-1,0 0 0,1 0 0,-1-1 0,0 1 0,1 0 0,-1 0 0,0 0 0,1 0 1,-1-1-1,0 1 0,1 0 0,-1 0 0,0-1 0,0 1 0,1 0 0,-1 0 1,0-1-1,0 1 0,0 0 0,1-1 0,-1 0 0,4-5 770,2 3-266,-2 0-34,-2-9 568,-2 11-1030,0-1 1,0 1 0,0-1-1,0 1 1,-1-1 0,1 1-1,0 0 1,-1-1 0,1 1-1,0-1 1,-1 1 0,0 0 0,1-1-1,-3-1 1,1 1-25,0 0 0,0 0 0,-1 1 0,1-1 0,-1 1 0,-4-3 0,-23-12-22,27 14 0,-1 0 1,0 1 0,1-1 0,-1 1-1,0 0 1,0 0 0,0 0 0,1 1-1,-1-1 1,-7 1 0,-21-4-1,20 1 4,4 1 150,0 0 0,-1 0 0,0 1 0,-14-1 0,17 2-47,-10 2 188,16-2-267,-1 0 0,1 0 0,0 0 0,-1 1 0,1-1 0,-1 0 0,1 0 0,0 1 0,0-1 0,-1 0 0,1 0 0,0 1 0,0-1 0,-1 0 0,1 1 0,0-1 0,0 1 0,0-1 0,-1 0 1,1 1-1,0-1 0,0 1 0,0-1 0,0 0 0,0 1 0,0-1 0,0 1 0,0-1 0,0 1 0,-2 6 361,-1-3-246,2-1-75,-1-1 1,1 1 0,0-1-1,0 1 1,1-1 0,-1 1-1,0-1 1,1 1 0,-1 0-1,1-1 1,0 1 0,0 3 0,0 24 213,-1 0 0,-1-1-1,-9 41 1,7-56-224,1 0 0,1 0 0,0 0 0,0 27 0,1-18 171,-6 35 0,4-38-46,0 31 0,3-49-117,0 1 0,0 0-1,1-1 1,-1 1-1,1 0 1,0-1 0,0 1-1,0-1 1,0 1-1,0-1 1,3 4 0,1 3 199,-5-8-239,1 0-1,0 0 0,0 0 1,-1 0-1,1 0 1,0-1-1,0 1 1,0 0-1,0-1 1,0 1-1,0-1 1,0 1-1,0-1 0,0 1 1,2 0-1,24 3 30,-20-4-57,0 0 1,0 0 0,0-1 0,0 1-1,7-3 1,-1-2 70,-10 4-65,0-1 0,0 1 0,0 1 0,0-1 0,0 0 0,0 1 0,4-1 0,-4 1-221,0 0 1,0 0-1,0 0 0,0 0 1,0-1-1,0 1 1,-1-1-1,1 0 0,0 0 1,0 0-1,4-3 1,-2 2-388,9-1-698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8320,'0'0'3744,"14"0"-3232,0 0 1248,0 0-1056,13 0-288,-13 0-256,14 0-1024,-1 0 480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6048,'0'14'2752,"0"27"-2400,-14-13 1856,14-14-1280,0 27 768,-13-13-992,13 13 288,-14-13-544,0-1-192,14 1-161,-14-14 65,0 13-96,1-13-1759,-1-14-2433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6144,'0'-14'2784,"0"28"224,14-14-1888,0 0 1088,0 0-1280,-1 14-97,1-14-479,0 0-448,14 0 32,-1 0-3455,1 0 1951,27 13-4576,-14 1 3456</inkml:trace>
  <inkml:trace contextRef="#ctx0" brushRef="#br0" timeOffset="1">580 621 7456,'-28'42'3392,"28"-1"-2944,0-27 960,0 0-864,-13-1 128,-1 15-384,-14-14-288,14 0 0,-13 0-1824,13-14 960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7808,'0'0'295,"0"0"-222,0-1-1,-1 1 1,1 0 0,0-1-1,0 1 1,0-1 0,0 1-1,0 0 1,0-1 0,0 1 0,0 0-1,0-1 1,0 1 0,0-1-1,0 1 1,0 0 0,0-1-1,0 1 1,0-1 0,0 1-1,1 0 1,-1-1 0,0 1-1,0 0 1,0-1 0,1 1-1,-1 0 1,0-1 0,0 1-1,1 0 1,-1 0 0,0-1-1,1 1 1,-1 0 0,0 0 0,1 0-1,-1-1 1,0 1 0,1 0-1,-1 0 1,0 0 0,1 0-1,0 0 1,5-1 295,1 0 0,-1 0 0,1 0 0,-1-1 0,12-4 0,-11 5-138,0 0 0,-1 0 0,1 0 0,0 1 0,9 1 0,-1 0 27,100-1-43,16 0-5574,-131 0 5301,1 0 0,-1 0 0,0 0 0,0-1 0,1 1 0,-1 0 1,0 0-1,1 1 0,-1-1 0,0 0 0,0 0 0,1 0 0,-1 0 1,0 0-1,1 0 0,-1 0 0,0 0 0,0 0 0,0 1 0,1-1 0,-1 0 1,0 0-1,0 0 0,1 1 0,-1-1 0,5 8-459,-7-5-933,-17-2-1678,7-1 2734,6-1 657,-1 1 1,0 0-1,0 0 0,0 1 0,1 0 1,-1 0-1,0 1 0,1 0 1,-1 0-1,-11 6 0,17-8-2,-2 2 98,0-1-1,0 1 1,0-1-1,0 1 1,1 0-1,-5 4 1,2 19 922,-18 113 1146,20-83-1674,3-41-550,-1-1 0,0 1 0,-1-1-1,0 0 1,-5 15 0,-3-1 165,-5 15 823,15-40-1120,-1 0 0,1 0 0,-1 1 1,1-1-1,-1 0 0,0 0 0,0 0 0,0 0 0,0 0 0,0 0 0,0 0 0,-1 0 0,1 0 0,-1-1 1,1 1-1,-1-1 0,0 1 0,1-1 0,-1 1 0,-4 1 0,-7 9 359,11-11-370,1 1 0,0-1 0,-1 1 0,0-1 0,1 0 0,-1 0 0,0 0 0,0 0 0,-2 1 0,0 0 20,-1-1 0,1-1 0,-1 1 0,0-1 0,1 1 0,-1-1 0,-5-1 0,7 1-55,1-1 0,-1 1 0,0-1 0,0 1 0,1-1 0,-1 0 0,0 0 0,1 0 0,-1 0 0,1-1 0,-1 1 0,-3-4 0,-2-2-32,6 5-52,1 1-1,-1 0 1,1 0-1,-1-1 0,1 1 1,0 0-1,0-1 1,-1 0-1,1 1 0,0-1 1,1 0-1,-1 1 1,0-1-1,0 0 0,1 0 1,-1 0-1,1 1 1,-1-1-1,1 0 0,0-3 1,0-18-1951,0 7 609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7232,'9'3'832,"-8"-3"-648,1 1 1,0 0 0,0-1-1,0 1 1,-1 0-1,1 0 1,0 0 0,-1 0-1,1 0 1,-1 1-1,1-1 1,1 3 0,-2-3-160,2 2 172,0 0-1,1 0 0,-1 0 0,1-1 0,0 1 0,0-1 0,7 3 0,-8-2-91,1-1 0,-1 1 0,0 0 0,0 0 0,0 0 0,-1 0-1,1 0 1,-1 1 0,0-1 0,0 1 0,0-1 0,0 1 0,0 0 0,-1 0 0,0 0-1,0 0 1,1 6 0,-2-7-47,0 0 1,0 0-1,0 0 0,-1 1 0,0-1 1,1 0-1,-1 0 0,0-1 0,0 1 1,-1 0-1,-1 3 0,2-4-53,-18 26 859,15-20-560,3-7-235,0 0 0,0 0 1,1 1-1,-1-1 1,0 0-1,1 1 0,-1-1 1,1 1-1,0-1 0,-1 3 1,3 1 527,-1-4-518,0 0-57,-1 0-1,1 0 0,0-1 1,-1 1-1,1 0 0,0-1 1,-1 1-1,1 0 0,0-1 1,0 1-1,0-1 1,-1 0-1,1 1 0,0-1 1,0 1-1,0-1 0,0 0 1,0 0-1,0 0 0,0 1 1,0-1-1,0 0 0,0 0 1,0 0-1,0-1 1,0 1-1,0 0 0,0 0 1,-1 0-1,1-1 0,0 1 1,1-1-1,51-22-6053,-28 21 3830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6656,'-14'0'3008,"0"-14"-672,14 28 224,14-14-1856,13 0-416,1-14-704,13 14 192,1 0-3392,-15 0 2016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6816,'-12'0'2197,"10"0"-698,2 2-209,0 4-813,0-6-406,0 1 0,-1 0-1,1 0 1,0-1 0,0 1 0,0 0 0,0 0 0,0-1 0,1 1 0,-1 0 0,0 0 0,0-1 0,0 1 0,1 0 0,-1 0 0,0-1-1,1 1 1,-1 0 0,1-1 0,-1 1 0,1-1 0,-1 1 0,1-1 0,-1 1 0,1-1 0,-1 1 0,1-1 0,0 1 0,-1-1 0,1 1-1,0-1 1,-1 0 0,1 0 0,0 1 0,0-1 0,-1 0 0,1 0 0,1 0 0,3 3-12,-1-1 1,1 0-1,-1 1 1,1 0-1,5 5 1,12 8 42,-4-5-56,-4-4 102,23 19-1,-26-18-88,-2 0 1,1 1 0,-1 0-1,0 1 1,10 15-1,46 59 426,-22-30 43,-32-40-411,20 25 385,-31-39-466,0 1 1,1-1-1,-1 1 0,0-1 1,1 1-1,-1-1 0,0 1 0,0-1 1,1 1-1,-1 0 0,0-1 0,0 1 1,0-1-1,0 1 0,0 0 1,0-1-1,0 1 0,0-1 0,0 1 1,0-1-1,0 1 0,0 0 1,-1 0-1,1 1 90,0 2-42,-1-1 0,1 1 0,-1 0 0,1 0-1,-1-1 1,0 1 0,-1-1 0,1 1 0,-1-1-1,-1 4 1,-3 2 17,-1 0 0,-7 9 0,0 0 13,3-5-92,0 0-1,-1 0 1,-22 18-1,-13 11-38,-123 148 280,135-150-259,-2 4-516,5 14-2693,31-56 2887,-7 13-1036,8-15 1246,0 1-1,0-1 0,0 0 1,0 1-1,0-1 0,0 0 0,0 1 1,0-1-1,0 0 0,1 1 1,-1-1-1,0 0 0,0 1 0,0-1 1,0 0-1,1 1 0,-1-1 1,0 0-1,0 0 0,1 1 1,-1-1-1,0 0 0,0 0 0,1 0 1,-1 1-1,0-1 0,1 0 1,-1 0-1,0 0 0,1 0 1,-1 0-1,0 1 0,1-1 0,-1 0 1,1 0-1,-1 0 0,0 0 1,1 0-1,-1 0 0,0 0 1,1 0-1,-1-1 0,0 1 0,1 0 1,-1 0-1,26 0-2808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5216,'-11'2'1703,"14"4"-736,2 1-800,-4-4 47,0-1 0,-1 0 0,1 0 0,-1 0 0,0 1-1,0-1 1,0 0 0,0 5 0,0 2 160,-1 13-13,1-11-223,-1 0 0,2 1 0,-1-1 0,4 13-1,0-8-34,-2-9-62,0-1 0,-1 1-1,1-1 1,-1 1-1,-1 6 1,0 65 514,0-76-602,0 0 1,0-1-1,0 1 1,0 0 0,-1-1-1,1 1 1,-1-1-1,0 1 1,1-1 0,-1 1-1,0-1 1,0 1-1,-1 1 1,-2 4-499,1-1 244,-2 3-910,5-9 1166,0 0-1,0 0 1,-1 1 0,1-1 0,0 0-1,0 0 1,-1 0 0,1 0 0,0 0-1,0 0 1,0 0 0,-1 0-1,1 0 1,0 0 0,0 0 0,-1 0-1,1 0 1,0 0 0,0 0 0,0 0-1,-1 0 1,1 0 0,0 0 0,0 0-1,-1 0 1,1 0 0,0 0 0,0-1-1,0 1 1,-1 0 0,1 0 0,0 0-1,0 0 1,0 0 0,0-1-1,-1 1 1,1 0 0,0 0 0,0-1-1,-1 1-62,1-1 0,0 0 0,-1 0 0,1 1-1,0-1 1,0 0 0,-1 0 0,1 0 0,0 0 0,0 1-1,0-1 1,0 0 0,0-2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8896,'0'-14'4032,"14"14"-1088,0 0-1953,13-13 1153,15 13-1248,-15 0 384,15 0-768,-1 0-128,-13-14-256,13 14-928,-13 0 416,-14-14-2240,-1 14 1472,1 0-2815,0 0 2239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6464,'-1'0'246,"1"0"-97,-1 1-1,0-1 0,1 0 1,-1 0-1,0 0 0,0 0 1,1 0-1,-1 0 1,0 0-1,1-1 0,-1 1 1,0 0-1,1 0 1,-1 0-1,0-1 0,1 1 1,-2-1-1,2-5 670,1 14 975,-4 24 743,-1-18-2139,1-1 1,1 0 0,1 1 0,-1 15 0,1 2 20,-1 1-1,-9 39 1,-7 50 657,11-65-614,5-38-298,1 30 0,2-34-126,-1-11-125,0 0 1,0 0 0,-1 0-1,1 0 1,-1-1-1,1 1 1,-1 0 0,0 0-1,0-1 1,-2 5-1,-1 2-449,1 1-286,6-15-3399,-2 4 4048,-1 1 0,1 0 0,0-1 0,0 1-1,-1 0 1,1 0 0,0 0 0,-1-1 0,1 1 0,0 0 0,0 0 0,-1 0 0,3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8320,'0'28'3744,"0"13"-3232,-14-27 960,14 0-896,0 27 256,0-13-480,-14 27 0,14 0-224,-13 1 63,13-15-95,0 0-895,0 1 415,-14-15-2432,0-13 1536,0 14-4128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6880,'-14'0'3136,"14"14"-2720,14-14 1888,0 0-1344,0 0 576,13 0-896,29 0-288,-15 0-224,14-14-2592,-13 14 1376,-1 0-4672,14 0 3232</inkml:trace>
  <inkml:trace contextRef="#ctx0" brushRef="#br0" timeOffset="1">552 1 7456,'-13'27'3392,"13"29"-2944,-14-29 1440,14-13-1120,0 27 128,0-13-544,0 0-256,0-1-32,-14 1-992,14-14 512,0-1-1952,0 1 1344,-14-14-2944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6400,'-13'-13'9536,"13"26"-8705,27-13 609,-13 0-832,27-13 96,1 13-416,-1 0-96,1-14-128,-1 0-2720,0 0 1441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7296,'-42'42'3328,"42"-1"-2912,-14-27 288,14 0-480,-27 13 192,-1-13-256,-13 14-224,-1-1 32,1-13-1120,0 0 608,13 0-1568,0-14 1152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 5472,'0'0'1760,"2"4"-1051,12 33 1051,-10-29-1378,-1 1 1,0-1-1,-1 1 0,3 13 1,1 5 142,-5-19-385,0 0-1,0 0 0,-1 0 1,0 12-1,-1-8-14,1-8-72,1 0 0,-2 0 0,1 0 1,0 0-1,-1 0 0,0-1 0,0 1 1,0 0-1,-2 4 0,-1 5 76,3-10-46,0 0 0,0 0 0,0 0 0,0 0 0,0 0 0,-3 4 0,0 0 45,1-1 18,3-6-137,0 1-1,0-1 1,0 1 0,0-1 0,-1 0 0,1 1-1,0-1 1,0 1 0,-1-1 0,1 0 0,0 1-1,0-1 1,-1 0 0,1 1 0,0-1 0,-1 0-1,1 0 1,0 1 0,-1-1 0,1 0 0,-1 0-1,1 0 1,-1 1 0,1-1 0,0 0 0,-1 0-1,1 0 1,-1 0 0,1 0 0,-1 0 0,1 0-1,-1 0 1,1 0 0,0 0 0,-1 0 0,1 0-1,-1 0 1,0 0-10,1 0-1,-1 0 1,1 0-1,-1-1 1,0 1-1,1 0 1,-1 0-1,1 0 1,-1 0-1,1 0 1,-1-1-1,1 1 1,-1 0-1,1 0 1,-1-1-1,1 1 1,-1 0-1,1-1 1,0 1-1,-1-1 1,1 1-1,0-1 1,-1 1-1,1 0 1,0-1-1,-1 1 1,1-1-1,0 1 1,0-1-1,0 0 1,-1 1-1,1-1 1,0-20-73,0 13 48,0-5 57,1-1 1,0 0-1,1 1 1,5-18-1,22-51-73,-28 79 34,10-34 11,-11 32 80,1-1 1,1 0 0,-1 1 0,1-1-1,0 0 1,1 1 0,-1 0 0,1 0-1,0 0 1,0 0 0,6-7 0,-4 7 149,-4 4-159,0-1 0,0 1 0,0-1 0,1 1 0,-1 0 0,1-1 0,-1 1 0,1 0 0,-1 0 0,1 0 0,0 0 0,0 1 0,-1-1 0,3 0 0,-3 1-40,0 0 1,0 0-1,-1 0 1,1 0 0,0 1-1,-1-1 1,1 0 0,0 1-1,-1-1 1,1 0-1,0 1 1,-1-1 0,1 1-1,-1-1 1,1 2 0,14 16 819,-11-11-701,-1 0-1,0 0 0,3 9 0,6 14 114,-5-17-218,0-1 1,14 16-1,-1 0 4,-19-27-46,1 1 0,-1-1 0,0 1 0,1-1 0,0 0 0,-1 0 0,1 0 0,0 0 0,-1 0 0,1 0 0,0 0 0,0 0 0,0-1 0,0 1 0,0-1 0,0 1 0,0-1 1,2 0-1,-3 1-49,1-1 1,-1 0 0,1 0-1,0-1 1,-1 1-1,1 0 1,-1 0 0,1-1-1,-1 1 1,1-1 0,-1 0-1,1 1 1,-1-1 0,1 0-1,-1 0 1,0 0 0,1 0-1,-1 0 1,0 0 0,0 0-1,0 0 1,0 0 0,0 0-1,0-1 1,1-2 0,4-5-131,-2 5 104,-1-1 0,-1 1 0,1-1 0,2-7 0,0-11-149,4 3 68,-2-15 33,11 5 16,-7 3-91,-10 23 217,0 0 0,0 0 0,1 0 0,0 0 0,0 1 0,0-1 0,0 0 0,0 1 0,5-5 0,-7 8 3,0-1-1,0 1 0,1-1 0,-1 1 1,0-1-1,1 1 0,-1 0 0,1-1 0,-1 1 1,1 0-1,-1-1 0,0 1 0,1 0 0,-1 0 1,1-1-1,-1 1 0,1 0 0,-1 0 0,1 0 1,0 0-1,-1 0 0,1 0 0,-1 0 1,1 0-1,-1 0 0,1 0 0,0 0 0,0 1 53,0 0-1,0 0 0,0 0 1,-1 0-1,1 0 1,0 0-1,0 0 0,-1 0 1,1 0-1,0 2 0,2 4 190,-2-5-172,-1 0-1,1 0 1,0 0-1,-1 0 1,0 0-1,1 0 1,-1 0-1,0 1 1,-1 3-1,2 10 481,4-1-232,-4-10-214,1 1 0,-1-1 0,0 1-1,0 0 1,0 9 0,-1 229-120,0-242-1904,0-14-2240,1 0 43,5 2 2077,-2 3 798,1-5-2139,-4 12 3197,-1-1 1,1 1-1,0 0 1,-1-1-1,1 1 0,0 0 1,0 0-1,-1 0 1,1 0-1,0 0 1,0 0-1,-1 0 0,3 0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5312,'0'0'1701,"2"3"-1024,0-1-922,2 1 1008,-1 1 1,1 0 0,0-1 0,5 4 0,-4-5-345,0 0 1,0 1-1,-1 0 1,1 0-1,-1 1 1,0-1-1,0 1 1,0 0 0,0 0-1,0 0 1,3 6-1,6 8 143,-10-15-488,0 0 1,0 1-1,-1-1 1,1 1-1,-1 0 1,0 0-1,0 0 1,0 0 0,-1 0-1,1 0 1,-1 1-1,0-1 1,0 8-1,-1 41 518,0-51-569,0 0 0,0-1 0,0 1 0,0 0 0,-1 0 0,1-1 0,0 1 0,-1 0 0,0-1 0,1 1 0,-1 0 0,0-1 0,0 1 0,0-1 0,0 0 0,0 1 0,0-1 0,0 0 0,-3 3 0,-4 4 115,-3 15 172,11-21-291,-1 0 1,0-1-1,1 1 1,-1 0-1,0 0 1,0-1-1,0 1 1,-2 2-1,0-1 57,0 1 63,8 2-47,-4-5-90,-1-1 6,1 0 0,-1 1 0,1-1-1,-1 0 1,1 1 0,-1-1 0,1 0-1,-1 0 1,1 0 0,0 1 0,-1-1 0,1 0-1,-1 0 1,1 0 0,-1 0 0,1 0-1,0 0 1,-1 0 0,1 0 0,-1 0-1,1-1 1,0 1 0,-1 0 0,1 0-1,-1 0 1,1-1 0,0 1 0,1-1 4,5-2-121,-2 1-233,0 1-1,1-1 1,-1 1-1,1 0 0,0 0 1,9 0-1,-13 1 38,1 1 0,-1-2 1,0 1-1,0 0 0,0 0 0,0 0 0,0-1 0,0 1 1,0-1-1,0 0 0,0 0 0,0 0 0,0 1 0,0-2 1,-1 1-1,1 0 0,0 0 0,1-3 0,11-9-2297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9312,'-27'-14'4768,"41"14"-2177,13 0-1791,1 0-480,13 0-384,1-14 32,-1 14-3807,1 0 2111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42 4320,'6'-5'724,"-4"3"-557,0 1 0,0-1-1,-1 1 1,1-1 0,0 0 0,-1 0-1,0 0 1,1 0 0,-1 0-1,0 0 1,0 0 0,0 0 0,0-1-1,0 1 1,0-5 3173,-1 9-2113,0-1-1188,0-1 0,0 1 1,0-1-1,0 1 1,0-1-1,0 1 1,-1-1-1,1 1 0,0-1 1,0 1-1,0-1 1,-1 1-1,1-1 0,0 1 1,-1-1-1,1 0 1,0 1-1,-1-1 0,1 0 1,-1 1-1,1-1 1,0 0-1,-1 1 1,1-1-1,-1 0 0,1 0 1,-1 1-1,0-1 1,-1 1-12,1 0 0,0-1 0,-1 1-1,1 0 1,0 0 0,0 0 0,-1 0 0,1 0 0,0 0 0,0 0 0,0 1 0,0-1 0,0 0 0,-1 3 0,-9 25 65,8-18-65,-1 0 0,-10 18-1,4-11 19,-12 20 58,-1 26 13,17-52-75,-13 18 0,10-14-14,-19 26 284,-46 54 0,68-89-255,-1-1 1,-14 12-1,-9 8 112,0 13 189,14-13 26,10-22-226,6-4-154,-1 0 0,1 0 0,0 0 1,-1 1-1,1-1 0,0 0 0,-1 0 0,1 0 1,0 1-1,0-1 0,-1 0 0,1 1 0,0-1 0,0 0 1,-1 0-1,1 1 0,0-1 0,0 0 0,0 1 1,0-1-1,0 1 0,-1-1 0,1 0 0,0 1 0,0-1 1,0 0-1,0 1 0,0-1 0,0 0 0,0 1 1,0 0-14,1-1 1,-1 0-1,0 0 1,0 0 0,0 0-1,0 1 1,0-1-1,1 0 1,-1 0 0,0 0-1,0 0 1,0 1-1,0-1 1,1 0 0,-1 0-1,0 0 1,0 0 0,0 0-1,1 0 1,-1 0-1,0 0 1,0 0 0,0 0-1,1 0 1,-1 0-1,0 0 1,0 0 0,1 0-1,-1 0 1,0 0-1,0 0 1,0 0 0,1 0-1,-1 0 1,0 0 0,0 0 9,1 0 0,-1-1 0,0 1 0,0 0 0,0 0 0,1 0 0,-1 0 1,0 0-1,0 0 0,1 0 0,-1 0 0,0 0 0,0 0 0,0 0 0,1 0 1,-1 0-1,0 0 0,0 0 0,0 0 0,1 1 0,-1-1 0,0 0 1,0 0-1,0 0 0,1 0 0,-1 0 0,0 0 0,0 1 0,0-1 0,0 0 1,1 0-1,-1 0 0,0 0 0,0 1 0,0-1 0,0 13 74,-1 6 113,2 0-1,0 0 1,1 1-1,0-1 1,7 22-1,-7-35-133,6 18 163,0 0 1,2-1-1,17 33 0,28 18 241,17 22-1663,-43-64-393,-19-22 290,4 3 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5216,'0'-13'1696,"0"10"-534,3 3-122,-3 0-997,1 0 0,-1 0 0,1 0 0,-1 0 0,1 0-1,0 0 1,-1-1 0,1 1 0,-1 0 0,1 0-1,-1 0 1,1-1 0,-1 1 0,1 0 0,-1-1 0,1 1-1,-1 0 1,0-1 0,1 1 0,-1-1 0,1 1 0,-1-1-1,1 0 1,-1 0-6,1 1-1,-1-1 1,0 0-1,1 1 1,-1-1-1,1 1 1,0-1 0,-1 1-1,1-1 1,-1 1-1,1 0 1,0-1-1,-1 1 1,1 0-1,0-1 1,-1 1-1,1 0 1,0 0-1,-1 0 1,1 0 0,0-1-1,0 1 1,-1 0-1,2 0 1,25 1 1127,-15 0-843,0-1 0,0 0 0,21-4 0,105-22 468,-112 23-581,0 1 1,42 3-1,-17 0-470,-4-1-1797,-31 0 982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8:5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8480,'12'0'2730,"-10"0"-1658,-2 2-357,0-1-640,0 0 1,0-1-1,0 1 1,1-1-1,-1 1 1,0 0-1,0-1 1,1 1-1,-1-1 1,0 1-1,0-1 1,1 1-1,-1-1 1,1 1-1,-1-1 1,0 1-1,1-1 1,-1 1-1,1-1 1,-1 0-1,1 1 1,-1-1-1,1 0 1,0 1-1,-1-1 1,2 0-1,-1 1 48,1 0 0,0 0-1,-1 0 1,1 0-1,-1 1 1,1-1-1,-1 0 1,0 0-1,3 4 1,-3-4-80,3 7 192,1-1-1,0 0 1,1 0-1,0 0 1,0-1 0,0 0-1,12 9 1,19 4 106,-2 4-122,-5-10-58,-16-7-99,0 0 0,20 12-1,-18-7-57,1-2 0,30 13-1,-38-19 32,0 0-1,1-1 0,11 2 1,-3 0 94,-16-3-79,0-1 0,-1 1 0,1 0-1,0 0 1,-1 0 0,1 0 0,0 0 0,-1 0 0,1 0 0,-1 1 0,3 1 0,6 6 359,-4-7-14,-6-2-370,0 0-1,1 0 1,-1 0-1,0 0 1,1 1-1,-1-1 1,0 0-1,1 0 1,-1 0-1,0 0 1,1 0-1,-1 0 1,0 1-1,1-1 1,-1 0-1,0 0 1,0 1-1,1-1 1,-1 0-1,0 0 1,0 1-1,0-1 1,1 0-1,-1 1 1,0-1-1,0 0 1,0 1-1,0-1 1,1 0-1,-1 1 1,0-1-1,0 0 1,0 1-1,0-1 1,0 0-1,0 1 1,0-1-1,0 0 1,0 1-1,0-1 1,0 0-1,-1 1 1,1-1-1,0 0 1,0 1-1,0-1 1,0 0-1,0 1 0,-1-1 1,1 0-1,0 1 1,-6 9 420,0 0 0,-1 0 0,0-1 1,-8 8-1,0 1-90,5-6-242,-118 151 489,125-159-630,-18 26-283,-1 0 1,-31 30-1,-6-5-2393,44-39 1723,-16 23 0,31-39 980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5152,'0'-11'1648,"0"9"-694,14 2-740,-5 0-120,-5 0-52,0 0 0,0 0 0,0 0 0,0-1 0,6-1 0,8-7 444,63-9 1236,-12-5-548,-68 22-1168,6 0-24,1-1 1,-1-1-1,11-4 1,-15 6 75,0 0 1,0 0-1,0 1 1,0-1-1,0 1 1,0 0-1,0-1 1,0 2-1,3-1 1,14-1 246,-13-1-224,-6 1-73,0 1 0,0-1 0,-1 1 0,1 0 0,0 0 0,0 0 0,0-1 0,-1 1 0,1 0 0,0 0 0,0 0 0,0 0 0,0 0 0,-1 0 0,1 0 0,0 1 0,0-1 0,0 0 0,-1 0 0,1 1 0,0-1 0,0 0 0,-1 1 0,1-1 0,0 1 0,0 0 0,0-1-6,4 2 59,0-1 1,1 0 0,-1-1-1,1 1 1,-1-1-1,1 0 1,9-2-1,-1 2-9,-1-1-19,-10 1-26,1 0-1,-1 0 1,0 0 0,1 1 0,-1-1-1,5 2 1,-2 0 2,0 0 0,0 0 0,0 0 0,0-1 1,1 0-1,9 0 0,-10-1-34,0 1-1,0-1 1,0 1 0,0 0 0,11 3 0,-12-2 7,1 0 1,-1-1-1,1 0 1,-1-1-1,11 1 1,133-1 113,-144 0-72,0 1 1,1 0-1,-1 0 1,0 0-1,5 2 1,-6-1-29,1-1 0,-1 0 0,1 0 1,8 1-1,-9-2-12,1 0 0,-1 1 0,1 0 0,-1 0 0,1 0 0,-1 0 0,1 1 0,-1-1 0,0 1 0,0 0 0,5 4 0,5 1 69,-10-6-77,0 0-1,-1 0 1,1 0 0,0-1-1,0 0 1,0 0-1,-1 0 1,8-1 0,3 1 41,55 0 127,-66-1-168,-1 2 0,0-1 0,0 0 1,0 0-1,0 1 0,0-1 1,0 1-1,0-1 0,0 1 1,0 0-1,2 1 0,-2-1 11,1 0 1,-1 0-1,0 0 0,0 0 0,1 0 1,-1-1-1,0 1 0,1-1 0,-1 0 1,1 0-1,2 0 0,5 0-9,-4 0 18,0 0 0,0 0 0,0 0 0,11 3 0,-4 2 9,-10-4 1,0 0 0,0 0 0,-1 0 0,2-1 0,-1 1 0,0 0 0,0-1-1,3 0 1,8 0 14,-8 0-29,1-1 1,0 2 0,0-1 0,7 2 0,1 2-14,-9-2-4,-1 0-1,1-1 0,0 0 1,0 0-1,6 0 1,87-1 47,-98 0-20,0 0-1,0 0 1,1 0 0,-1 0-1,0 0 1,0 0 0,0 0-1,1 0 1,-1 1 0,0-1-1,0 0 1,0 1 0,0-1-1,1 1 1,-1 0 0,0-1-1,0 1 1,0 0 0,0-1-1,0 1 1,-1 0 0,1 0-1,1 1 1,-1-1 10,1 0-1,-1-1 1,0 0 0,0 1-1,1-1 1,-1 0 0,0 0-1,0 1 1,1-1 0,-1 0 0,0 0-1,1 0 1,0-1 0,0 1-1,0 0 0,0 0-1,0 0 1,1 0 0,-1 0 0,0 1 0,3 0 0,25 11-96,-16-11 89,-2-2 75,112 1 503,-39 0-31,-64 0-492,-21-1-55,0 1 0,0 0 0,0 0-1,0 0 1,0 0 0,0 0 0,0 0-1,1 0 1,-1 0 0,0 0 0,0 0-1,0 0 1,0 0 0,0 0 0,0 0-1,0 0 1,1 0 0,-1 0 0,0 0 0,0 0-1,0 0 1,0 0 0,0 0 0,0 0-1,1 0 1,-1 0 0,0 0 0,0 0-1,0 0 1,0 0 0,0 0 0,0 0 0,0 0-1,0 1 1,1-1 0,-1 0 0,0 0-1,0 0 1,0 0 0,0 0 0,0 0-1,0 0 1,0 0 0,0 1 0,0-1-1,0 0 1,0 0 0,0 0 0,0 0 0,0 0-1,0 0 1,0 0 0,0 1 0,0-1 2,0 1 1,0-1-1,0 1 1,0-1-1,0 0 1,0 1 0,0-1-1,1 1 1,-1-1-1,0 0 1,0 1-1,0-1 1,0 1 0,1-1-1,-1 0 1,0 1-1,0-1 1,1 0-1,-1 1 1,0-1-1,0 0 1,1 0 0,-1 1-1,0-1 1,1 0-1,-1 0 1,1 1-1,-1-1 1,1 0 0,14 1 139,-11-1-148,0 3 35,-2-2-1,0 0 0,0 1 0,0-1 0,0 0 0,0 0 0,0 0 0,0 0 0,1-1 0,-1 1 0,0 0 1,0-1-1,1 0 0,-1 1 0,0-1 0,1 0 0,4-1 0,-7 1-32,1 0 0,-1 0 0,1 0 0,-1 0 0,1 1 1,0-1-1,-1 0 0,1 0 0,-1 0 0,1 1 0,-1-1 0,1 0 0,-1 1 1,1-1-1,-1 0 0,0 1 0,1-1 0,-1 1 0,1-1 0,-1 0 0,0 1 1,1 0-1,-1 0 1,1-1 0,-1 1 1,0-1-1,1 0 1,-1 1-1,1-1 1,-1 1-1,0-1 0,1 0 1,-1 1-1,1-1 1,-1 0-1,1 1 0,-1-1 1,1 0-1,-1 0 1,1 0-1,0 1 1,-1-1-1,1 0 0,-1 0 1,2 0-1,2 2 48,5 7-10,-6-6-1,-1-1 16,21 21 123,-23-23-172,0 1 0,1-1 1,-1 0-1,0 1 0,0-1 0,1 0 0,-1 0 0,0 1 0,1-1 0,-1 0 0,0 0 1,1 0-1,-1 0 0,0 1 0,1-1 0,-1 0 0,1 0 0,-1 0 0,0 0 0,1 0 1,-1 0-1,0 0 0,1 0 0,-1 0 0,1 0 0,0 0 0,3 1 24,-2 8 95,-2-9-123,0 0 0,1 1 0,-1-1 0,0 0 0,0 0 0,0 0 0,0 0 0,1 1 0,-1-1 0,0 0 0,0 0 0,1 0 0,-1 0 0,0 0 0,0 0 0,1 0 0,-1 1 0,0-1 0,0 0 0,1 0 0,-1 0 0,0 0 0,0 0 0,1 0 0,-1 0 0,1-1 0,4 1-70,-1 2-42,-3 0 102,0-1 0,1 0-1,-1 0 1,0 0 0,1 0-1,-1-1 1,0 1 0,1 0-1,-1-1 1,1 1 0,-1 0-1,1-1 1,-1 0 0,3 1 0,1 1 95,48 51 22,-39-43-57,-13-9-44,0-1 0,-1 0 1,1 1-1,0-1 0,0 1 0,-1-1 0,1 0 0,0 1 0,-1 0 0,1-1 0,-1 1 1,1-1-1,0 1 0,-1 0 0,1-1 0,-1 1 0,0 0 0,1-1 0,-1 1 0,0 0 1,1 0-1,-1 0 0,0 1 0,0-2-7,0 0 0,0 0-1,0 0 1,0 0 0,0 0 0,0 0 0,0 0 0,0 0 0,0 0 0,0 0 0,0 0-1,0 0 1,0 1 0,0-1 0,0 0 0,0 0 0,0 0 0,0 0 0,0 0-1,0 0 1,0 0 0,0 0 0,0 0 0,0 0 0,0 0 0,0 0 0,1 0-1,-1 0 1,0 1 0,0-1 0,0 0 0,0 0 0,0 0 0,0 0 0,0 0-1,0 0 1,0 0 0,0 0 0,0 0 0,0 0 0,0 0 0,0 0 0,1 0-1,-1 0 1,0 0 0,0 0 0,0 0 0,0 0 0,0 0 0,0 0 0,0 0-1,0 0 1,0 0 0,0 0 0,0 0 0,1 0 0,-1 0-2,0 0 1,1 0-1,-1 0 1,0 0-1,1 0 1,-1 0-1,1 0 1,-1 0-1,0 0 1,1 0 0,-1 0-1,0 0 1,1 0-1,-1 1 1,0-1-1,1 0 1,-1 0-1,0 0 1,1 1-1,-1-1 1,0 0-1,0 0 1,1 1-1,-1-1 1,0 0-1,0 0 1,1 1-1,-1-1 1,0 0-1,0 1 1,4 5-17,-3-5 18,0-1 1,-1 0 0,1 1-1,0-1 1,0 0 0,-1 0-1,1 0 1,0 1-1,0-1 1,-1 0 0,1 0-1,0 0 1,1 0 0,3-1 0,-4 1 0,21 12 0,-4-4 0,-14-6 2,1 0-1,0 0 1,-1 1 0,1-1-1,6 7 1,-10-9 2,-1 0-1,1 1 0,-1-1 1,1 0-1,-1 1 0,1-1 1,-1 0-1,1 0 0,0 1 1,-1-1-1,1 0 0,-1 0 1,1 0-1,-1 0 0,1 0 1,0 0-1,-1 0 0,1 0 1,-1 0-1,1 0 0,0 0 1,-1 0-1,1-1 0,2 1 13,-3 0-13,1 0 0,0 0 0,0 0 0,0 0 0,0 0 0,0 0 0,0 0 0,-1 0 0,1 1 0,0-1 0,0 0 0,0 0 0,0 1 0,-1-1 0,1 1 0,0-1 0,0 1 0,-1-1 0,1 1 0,0-1 0,-1 1 0,1-1 0,-1 1 0,1 0 0,0 0 0,-1-1 0,0 1 0,1 0 0,-1 0 0,1 1 0,6 9-96,3-6 83,-6 0 147,8 4 72,-6-4-303,1 0-1,-1 0 0,8 10 1,-8-8 115,-6-7-25,1 0 1,-1 1-1,0-1 0,1 0 1,-1 1-1,1-1 1,-1 0-1,1 0 1,-1 1-1,1-1 0,-1 0 1,1 0-1,-1 0 1,1 0-1,-1 1 0,1-1 1,0 0-1,-1 0 1,1 0-1,0 0 0,4 0-11,-3 1 15,0 0-1,1 0 1,-1 0 0,0 0-1,0 1 1,0-1 0,0 1-1,-1-1 1,1 1 0,0-1-1,-1 1 1,1 0 0,-1 0-1,3 3 1,-4-4 10,1 0-1,0 0 1,-1 0 0,1 0 0,0 0 0,0 0 0,-1 0-1,1-1 1,0 1 0,0 0 0,0-1 0,0 1-1,0-1 1,0 1 0,0-1 0,0 1 0,0-1-1,0 1 1,0-1 0,1 0 0,-1 0 0,0 0 0,0 0-1,2 0 1,-2 0-10,-1 0 0,1 0 0,0 0 0,-1 0 0,1 0 0,-1 0 0,1 0 1,0 1-1,-1-1 0,1 0 0,-1 0 0,1 0 0,-1 1 0,1-1 0,-1 0 0,1 1 0,-1-1 0,1 0 0,-1 1 0,1-1 0,-1 1 0,1-1 0,-1 1 0,0-1 0,1 1 0,-1 0-6,1-1-1,-1 1 1,0-1 0,1 1-1,-1-1 1,1 0-1,-1 1 1,1-1 0,-1 1-1,1-1 1,-1 0-1,1 1 1,-1-1 0,1 0-1,-1 0 1,1 1-1,-1-1 1,1 0 0,-1 0-1,1 0 1,0 0-1,-1 0 1,1 0 0,-1 0-1,2 0 1,-1 0 3,1 0-1,-1 0 1,1 1 0,-1-1 0,1 0-1,-1 1 1,0-1 0,1 1 0,-1-1-1,0 1 1,1 0 0,-1-1-1,0 1 1,0 0 0,0 0 0,1 0-1,0 2 1,-1-3 6,-1 0 0,1 1 0,-1-1-1,1 0 1,-1 1 0,1-1 0,-1 0 0,1 0-1,-1 0 1,1 1 0,-1-1 0,1 0 0,0 0-1,-1 0 1,1 0 0,-1 0 0,1 0-1,0 0 1,-1 0 0,1 0 0,-1 0 0,1 0-1,0-1 1,1 1 0,0 0-8,-1 0 0,1 0 0,-1 0 0,0 1 0,1-1 0,-1 0 0,1 1 1,-1-1-1,0 1 0,0-1 0,1 1 0,1 1 0,-2-1 12,1 0 0,-1 0 0,1 0 0,-1 0 0,1-1 0,0 1 0,-1-1 0,1 1 0,0-1-1,-1 0 1,1 0 0,3 1 0,-4-1 7,2-1-16,0 1-1,0 0 1,0 0 0,0 0-1,0 0 1,0 1 0,0-1-1,0 1 1,0 0 0,0 0-1,0 0 1,0 0 0,0 1-1,5 2 1,-7-3 36,1 0-1,-1-1 1,1 1 0,-1-1 0,1 0 0,0 1 0,-1-1-1,1 0 1,0 0 0,-1 0 0,1 0 0,0 0-1,-1 0 1,4-1 0,-3 0-40,0 2 6,0-1-1,-1 0 1,1 0 0,-1 1-1,1-1 1,-1 1 0,1-1-1,-1 1 1,1-1 0,2 3-1,-3-2 4,1 0-1,0 0 1,-1 0-1,1-1 1,0 1 0,0 0-1,0-1 1,0 0-1,0 1 1,0-1-1,2 0 1,-2 1 8,0-1 0,0 1 0,0-1 0,0 1 0,-1-1 0,1 1 0,3 2 0,-3-2-11,-1 0-1,1 0 1,0 0 0,0 0-1,0-1 1,0 1 0,0-1-1,2 1 1,1 1 64,4 8 0,-7-8-27,12-2-5,0 2-32,-12 0 0,1-1 0,0 1 0,0-1 0,0 0 0,-1 0 0,1 0 0,0 0 0,0-1 0,1 1 0,-1-1 0,0 1 0,3-1 0,91 0-90,-96 0 87,1 0 0,-1 0 0,1 0 0,-1 0 0,0 1 0,1-1 0,-1 1 0,1-1 0,-1 1 0,0-1 0,2 2 0,-2-1 32,1 0 0,-1 0 0,1 0 0,0 0 0,-1-1 0,1 1 0,-1 0 0,1-1 0,0 1 0,0-1 0,-1 0 0,3 1 0,109-1-205,-110-1 184,1 1 0,-1 0 0,1-1 0,-1 0 0,1 0 0,-1 0 0,0 0 0,0-1 0,6-2 0,-7 3-14,1 0 0,0 1 0,-1-1-1,1 1 1,-1-1 0,1 1 0,-1 0 0,1 0-1,0 0 1,3 1 0,1 0-17,216-1 146,-221 0-114,-1-1 0,1 1-1,0 0 1,-1-1 0,1 1-1,-1-1 1,0 1 0,1-1-1,2-1 1,6-2 85,0 8-34,-9-3-56,0 0 1,1-1 0,-1 1 0,1 0 0,0-1-1,-1 0 1,1 1 0,-1-1 0,1 0 0,3 1-1,351-1-110,-346 1 152,-8 2-14,-2-2-32,0-1 1,0 0 0,0 0 0,0 1 0,0-1 0,0 0 0,0 0 0,0 1 0,0-1 0,0 0 0,0 0-1,0 0 1,1 1 0,-1-1 0,0 0 0,0 0 0,0 0 0,0 1 0,0-1 0,1 0 0,-1 0 0,0 0-1,0 0 1,0 1 0,1-1 0,-1 0 0,0 0 0,0 0 0,0 0 0,1 0 0,-1 0 0,0 0 0,0 0-1,1 0 1,5 2 5,-1-1 0,1-1 0,0 1 0,7-1-1,139 0-143,-64 0 170,105 0 170,-193 0-205,1-1 0,-1 1 0,1 0 0,-1 0 0,1 0 0,-1 0 0,1 0 0,-1 0 0,1 0 0,-1-1 0,1 1 0,-1 0 0,1 0 0,-1-1 0,1 1 0,-1 0 0,0-1 0,1 1 0,-1 0 0,0-1 0,1 1 0,-1-1 0,1 0 0,-1 1-5,0-1 0,1 1 0,-1-1 0,1 1 0,-1-1 0,1 1 0,-1-1 0,1 1 0,-1-1 0,1 1 0,-1 0 0,1-1 0,-1 1 0,1 0 0,0 0 0,-1-1 0,1 1 0,-1 0 0,1 0 0,0 0 0,-1 0 0,1 0 0,0 0 0,0 0 0,38 0 104,-36 0-282,-1 0 79,49 0 374,-51 0-266,0 0-1,0 0 1,0 0 0,0 0 0,0 0-1,0 0 1,0 0 0,0 0 0,0 0-1,0 0 1,0 0 0,0 0 0,1 0-1,-1 0 1,0 0 0,0 0 0,0 0-1,0 0 1,0 0 0,0 0 0,0 0-1,0 0 1,0 0 0,0 0 0,0 0-1,0 0 1,0-1 0,1 1 0,-1 0-1,0 0 1,0 0 0,0 0 0,0 0-1,0 0 1,0 0 0,0 0-1,0 0 1,0 0 0,0 0 0,0 0-1,0 0 1,0 0 0,0-1 0,0 1-1,0 0 1,0 0 0,0 0 0,0 0-1,0 0 1,0 0 0,0 0 0,0 0-1,0 0 1,0 0 0,0 0 0,0-1-1,0 1 1,0 0 0,0 0 0,0 0 0,-1 0-1,1-1 1,0 1 0,0 0 0,0 0-1,0 0 1,0 0 0,0-1 0,0 1-1,0 0 1,0 0 0,0 0 0,0-1 0,0 1-1,0 0 1,0 0 0,0 0 0,1 0-1,-1-1 1,0 1 0,0 0 0,0 0-1,0 0 1,0 0 0,0 0 0,0-1 0,0 1-1,1 0 1,-1 0 0,0 0 0,0 0-1,0 0 1,0 0 0,0 0 0,1 0-1,-1-1 1,0 1 0,0 0 0,0 0-1,0 0 1,1 0 0,-1 0 0,0 0 0,0 0-1,8 6-5,-5-3-107,-2-3 119,1-1 0,-1 1 0,1 0 0,-1 0 0,1-1 0,-1 1 0,1-1 0,-1 0-1,1 1 1,2-3 0,-3 2-13,1 0 0,0 0-1,0 1 1,-1-1 0,1 0-1,0 1 1,0-1 0,0 1-1,0-1 1,0 1 0,2 0-1,47 0 189,-46-2-102,-4 0-91,1 1 1,0 0 0,0 0-1,0 0 1,0 0 0,0 0-1,0 0 1,0 0 0,0 1-1,0-1 1,0 1 0,0-1-1,0 1 1,1 0 0,-1 0-1,2 0 1,1-2 20,-5 1-11,1 1-1,-1 0 0,0-1 0,1 1 0,-1-1 1,0 1-1,1 0 0,-1-1 0,1 1 0,-1 0 1,1 0-1,-1-1 0,1 1 0,-1 0 0,1 0 1,-1 0-1,1 0 0,-1 0 0,1 0 0,-1 0 1,1 0-1,-1 0 0,1 0 0,-1 0 0,1 0 1,-1 0-1,1 0 0,-1 0 0,1 0 0,0 1 1,9 0-29,1-4-13,-10 2 36,0 0 0,1 0 0,-1 1 0,1-1 0,-1 1 1,1-1-1,-1 1 0,1 0 0,2-1 0,93 1 98,-96 0-81,1 0 0,-1 0 0,1 0 0,-1-1 0,1 1 0,-1-1 1,1 1-1,-1-1 0,1 1 0,-1-1 0,0 0 0,2-1 0,-1 1 13,-1 1 0,0-1 1,1 0-1,-1 0 0,1 1 0,-1-1 0,0 1 0,1-1 0,0 1 0,-1 0 1,1 0-1,1-1 0,16 2-201,-10 0 85,0-1 1,-1 0 0,1-1-1,15-2 1,-17-3 186,-7 5-90,0 1 1,1 0-1,-1-1 1,0 1-1,1 0 1,-1-1-1,0 1 1,1 0-1,-1-1 1,0 1-1,1 0 1,-1 0-1,0-1 1,1 1-1,-1 0 0,1 0 1,-1 0-1,1 0 1,-1 0-1,0-1 1,1 1-1,-1 0 1,1 0-1,-1 0 1,1 0-1,-1 0 1,1 0-1,0 1 1,2-1 0,0 0-1,0-1 1,0 1 0,0-1-1,0 1 1,0-1 0,0 0-1,0 0 1,0 0 0,0 0-1,2-2 1,-2 1 8,-1 2-19,-1-1 1,1 1-1,-1-1 0,1 1 1,0 0-1,-1-1 0,1 1 0,0 0 1,-1 0-1,4 1 0,-4-1-10,1 0-1,0 0 0,-1 0 1,1 0-1,0 0 1,-1 0-1,1 0 1,0-1-1,-1 1 0,3-1 1,3-4-18,-5 4 34,-1 1 0,0-1-1,0 0 1,1 0 0,-1 1 0,0-1-1,1 1 1,-1-1 0,1 1 0,-1 0-1,0-1 1,1 1 0,1 0-1,50 0 209,-46-2-282,16-7 52,-6 7 48,-14 2-22,0 0-1,0 0 1,0 0-1,0 0 1,0-1-1,0 1 0,3-2 1,74-21 1,-25 18 16,-52 5-27,8-3-31,1 0 0,-1 1 0,19-1 0,-20 2 43,1 0 0,-1 0-1,13-4 1,-15 3 12,1 1 1,-1-1-1,10 1 0,-2 1-44,-10 1 10,1-1 0,-1 0 0,1-1-1,8-1 1,-2-2 38,-5 2 2,0 0 0,0 1 0,0 0 0,0 0 0,10 0-1,-11 1-31,-1-1 0,0 0-1,0 0 1,6-2 0,-5 1-21,0 0 0,1 1 0,-1 0 0,10-1 0,-1 3 23,-1-2-1,0 0 1,0-1 0,1-1 0,15-4-1,-10 0 8,-6 1 28,32-7 0,-9 7 20,76-15 14,-59 16-164,-40 1 111,-10 2-17,1 1 0,0-1 0,0 1 0,0 0 0,6 1 0,-4-1 41,1 0 0,-1-1 1,1 0-1,-1 0 0,9-4 1,-10 4-33,17-9-150,-20 9 117,0 0-1,0 0 1,0 0 0,0 0 0,1 1 0,-1 0 0,0 0 0,1 0 0,7 0 0,151 1-187,-126-2 207,-14-7 32,-10 7-19,-1 1 0,1 0 1,22 2-1,-4-1-117,-27 0 106,1 0 1,0-1 0,-1 1-1,1-1 1,-1 0 0,7-3 0,-8 3 10,1-1 0,0 1 0,0 0 0,1 1 0,-1-1 1,5 1-1,58 0-135,-66 0 141,1 0 1,-1 0 0,1-1 0,-1 1 0,0 0-1,1 0 1,-1-1 0,1 1 0,-1-1 0,1 1-1,-1-1 1,0 0 0,2-1 0,8-3 102,-1 3-100,0 1-1,0 0 1,0 1-1,18 1 0,-2 0-104,-20-2 68,0 1 0,0-1 0,0 0 1,0 0-1,0-1 0,6-2 0,-7 2 15,-2 1 24,0 0 1,0 1-1,0-1 1,0 0 0,0 1-1,0 0 1,0-1 0,0 1-1,0 1 1,4-1-1,16 2 147,207-2 74,-229 0-231,1 0-1,-1 0 0,1 0 0,-1 0 0,1-1 1,-1 1-1,1 0 0,-1-1 0,0 1 0,1-1 1,-1 0-1,1 1 0,0-2 0,9-4 0,9 6 5,-17 0 4,0 0 0,0 0 0,0 0 0,0 0 0,0 0 0,0-1 0,0 1 0,0-1 0,3-1 0,1-3 57,-6 5-42,0-1 1,1 0-1,-1 0 0,0 1 1,0-1-1,1 0 1,-1 1-1,1 0 1,-1-1-1,0 1 0,1 0 1,-1-1-1,1 1 1,-1 0-1,2 0 0,-2 0-5,1 0 0,-1 0 0,0 0 0,0-1 0,0 1-1,1 0 1,-1-1 0,0 1 0,0-1 0,0 1-1,2-3 1,-1 2-1,-1 0 0,1 1 1,0-1-1,-1 0 0,1 0 0,0 1 0,0-1 1,-1 1-1,1-1 0,0 1 0,0 0 0,2 0 0,1 0 4,-4 0-27,-1 0 1,0 0 0,0 0 0,1 0-1,-1 0 1,0 0 0,1 0 0,-1 0 0,0 0-1,0 0 1,1 0 0,-1 0 0,0 0-1,0 0 1,1-1 0,-1 1 0,0 0-1,0 0 1,0 0 0,1 0 0,-1 0-1,0-1 1,0 1 0,0 0 0,1 0-1,-1-1 1,0-5-672,0 12-358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1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29 4896,'-14'-28'2192,"19"28"-1703,-5 0-477,0 0 0,1 0 0,-1 0 0,0 0-1,0 0 1,1-1 0,-1 1 0,0 0 0,1 0-1,-1 0 1,0 0 0,0 0 0,1 0 0,-1 0-1,0 0 1,1 0 0,-1 0 0,0 1 0,0-1-1,1 0 1,-1 0 0,0 0 0,0 0-1,1 0 1,-1 0 0,0 1 0,0-1 0,1 0-1,-1 0 1,0 0 0,0 1 0,0-1 0,1 0-1,-1 60 2054,2-22-1307,-3 0 1,-1 1-1,-11 62 1,0-17-258,11-61-218,-1 1 1,-1-1 0,-2 0 0,-10 30 0,-5-11 297,15-23-319,5-16-166,0 0 0,0 1 0,0-1 0,-1 0 0,1 0 0,-4 5-1,-6 13 241,8-18-178,1-4-17,0-2-159,0 0 0,1 0 0,-1 0 0,1 0 0,0 0-1,-1 0 1,1 0 0,1 0 0,-1-1 0,0 1 0,1 0 0,0-1 0,0 1 0,0 0 0,0-1-1,1-6 1,2-10-480,8-29 0,-10 43 378,12-40-1149,31-76 1,-32 92 952,0-2 37,-4 11 109,0 0 0,22-38 0,48-47 586,-75 102-352,1 0 0,-1 0 1,1 1-1,0-1 0,0 1 0,0 0 1,1 0-1,-1 1 0,0-1 1,10-3-1,-7 4 26,0 1 0,1-1 0,-1 1 0,1 0 0,12 1 1,-15 0-62,-1 0-1,0 0 1,0 1 0,0-1 0,0 1 0,0 0 0,0 0 0,0 1 0,0-1 0,0 1 0,-1 0 0,1 0 0,0 0 0,-1 0 0,0 1 0,1-1 0,-1 1 0,0 0 0,0 0 0,-1 0 0,1 0 0,-1 1-1,1-1 1,-1 1 0,0-1 0,0 1 0,-1 0 0,1 0 0,-1 0 0,0 0 0,0 0 0,0 0 0,0 0 0,-1 7 0,0-7-123,0-1 1,-1 1 0,0-1-1,0 1 1,0-1-1,0 1 1,0-1-1,-1 0 1,1 0-1,-1 0 1,0 0 0,0 0-1,0 0 1,0 0-1,-1-1 1,1 1-1,-1-1 1,0 1-1,0-1 1,1 0 0,-7 3-1,0 0-89,0 0 0,0-1-1,0-1 1,-1 1 0,1-1 0,-16 2-1,-14 0-125,19-1 200,11-2 81,0 0 1,-1-1 0,-13 1-1,-74-2 812,94 0-696,0 0 0,0 0 1,0 1-1,0-1 0,0 1 0,0 0 0,0-1 0,0 1 0,0 1 0,-4 1 0,6-2-1,-1 0-1,1 0 0,0 0 1,-1 1-1,1-1 0,0 0 1,0 1-1,0-1 0,0 1 1,0-1-1,0 1 0,0-1 1,1 1-1,-1-1 0,1 1 1,-1 0-1,1 0 0,-1-1 1,1 1-1,0 0 0,0 0 1,0 2-1,1 8 253,1 0 0,1-1 0,0 1 0,0-1 0,1 0 0,9 17 0,2 9 285,-2-8-354,2-1 0,0 0 0,2 0 0,31 36-1,-40-55-435,0-1 0,0 0 0,1 0-1,1 0 1,-1-1 0,1-1-1,0 0 1,1 0 0,-1-1-1,19 7 1,-13-10-916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1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5312,'-14'-1'1963,"13"1"-1765,-1-1-1,0 1 1,0 0 0,0 0 0,0 0-1,0 0 1,1 1 0,-5 0 0,6-1-81,-1 1 0,1-1 1,-1 1-1,0-1 0,1 1 1,-1-1-1,1 1 1,-1-1-1,1 1 0,-1 0 1,1-1-1,0 1 0,-1 0 1,1-1-1,0 1 1,0 0-1,-1-1 0,1 1 1,0 0-1,0 0 0,0-1 1,0 1-1,0 0 1,0 0-1,0-1 0,0 2 1,0 4 153,-1 1 0,0-1 1,-3 9-1,2-8 10,0 1-1,1 0 1,-2 13 0,3 88 908,0-107-1180,1 1 0,-1 0-1,0 0 1,1-1 0,-1 1 0,1 0 0,0-1-1,-1 1 1,2-1 0,-1 1 0,2 3 0,-1-2-19,-2-4 1,0 0-1,1 1 1,-1-1 0,0 1 0,1-1 0,-1 0-1,1 1 1,-1-1 0,0 0 0,1 1 0,-1-1-1,1 0 1,-1 0 0,1 1 0,-1-1 0,1 0 0,-1 0-1,1 0 1,-1 0 0,1 0 0,-1 0 0,1 0-1,-1 0 1,1 0 0,-1 0 0,1 0 0,-1 0-1,1 0 1,-1 0 0,1 0 0,0-1 0,0 1-86,8 0-474,-7 1 472,0-1 1,1 0 0,-1 0 0,0 0 0,0 0 0,1-1 0,-1 1-1,0-1 1,0 1 0,0-1 0,4-1 0,10-17-965,0 8 282,7-19-186,-19 25 854,0 0 0,0-1 1,-1 1-1,0-1 1,0 0-1,2-7 1,-1 1 36,8-22 161,2-3 978,-12 29-116,-4 7 212,1 1-1074,0 1 1,0-1-1,1 1 0,-1-1 0,0 1 0,0-1 0,1 1 0,-1 0 0,1-1 0,-1 1 0,1 0 0,-2 1 0,2-1 18,-1 1-1,1 0 1,-1-1 0,1 1-1,0-1 1,0 1-1,-1 0 1,1-1 0,0 1-1,1 3 1,-1 6 478,-2 24 78,-5-5-261,8-20-307,1-1 0,0 1 1,4 14-1,-4-22-204,-1 1-1,1 0 1,-1 0 0,1-1-1,0 1 1,0-1 0,0 0-1,0 1 1,1-1 0,-1 0-1,0 0 1,1 0 0,0-1-1,-1 1 1,1-1-1,0 1 1,0-1 0,0 0-1,0 0 1,0 0 0,0 0-1,0-1 1,0 1 0,6-1-1,0 0-343,-1-1-1,1 0 0,-1-1 1,0 0-1,1 0 0,-1-1 1,0 0-1,0 0 1,7-5-1,22-8-1697,2 2 916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5216,'12'-12'1696,"-10"10"-475,0 3-953,-1 1 0,0 0 0,1 0-1,-1 0 1,0 0 0,0 0 0,0 0 0,0 0-1,-1 0 1,1 0 0,0 0 0,-1 0 0,1 3 0,-1 30 1317,0-17-1043,0 78 877,-1-89-1378,1 1 0,-1-1 1,-4 14-1,3-15 8,0 1 1,1-1-1,-1 13 1,2-18-55,0 1 1,0-1 0,0 0 0,0 1 0,0-1 0,-1 0 0,1 1 0,0-1 0,-1 1 0,1-1 0,-1 0 0,0 0 0,1 1 0,-1-1 0,0 0 0,0 0 0,1 0 0,-1 0-1,-2 2 1,2-3-5,-1 3-284,4-3-571,-1 0 836,-1 0 1,1 0-1,-1 0 1,1 0-1,-1 0 1,0 0-1,1 0 1,-1 0-1,1-1 1,-1 1-1,0 0 1,1 0-1,-1 0 1,0 0-1,1 0 1,-1-1-1,1 1 1,-1 0-1,0 0 1,1-1-1,-1 1 1,0 0-1,0-1 1,1 1-1,-1 0 1,0-1-1,1 1 1,0-14-423,1-13-320,21-37-423,-14 43 750,10-39-1,-15 39 510,-3 14 122,0 0 0,0 1 1,1-1-1,0 1 0,5-12 0,-7 18-156,1-1 0,-1 1-1,0-1 1,0 1 0,0 0 0,1-1 0,-1 1 0,0-1-1,1 1 1,-1 0 0,0-1 0,1 1 0,-1-1-1,0 1 1,1 0 0,-1 0 0,1-1 0,-1 1 0,0 0-1,1 0 1,-1-1 0,1 1 0,-1 0 0,1 0-1,-1 0 1,1 0 0,-1 0 0,1 0 0,-1 0 0,1 0-1,-1 0 1,1 0 0,-1 0 0,1 0 0,-1 0-1,1 0 1,-1 0 0,1 1 0,0-1 47,0 1 0,0 0-1,-1 0 1,1 0 0,0 0 0,0 0 0,-1 0 0,1 0 0,-1 0 0,1 0-1,-1 0 1,1 0 0,-1 0 0,0 0 0,0 0 0,1 0 0,-1 1-1,0-1 1,0 0 0,0 0 0,0 1 0,0 217 2230,0-219-2315,-1 1-1,1-1 1,0 1 0,0-1-1,0 1 1,0-1 0,0 0-1,0 1 1,0-1-1,0 1 1,0-1 0,1 1-1,-1-1 1,0 0-1,0 1 1,0-1 0,0 1-1,1-1 1,-1 0 0,0 1-1,0-1 1,0 0-1,1 1 1,-1-1 0,0 0-1,1 1 1,-1-1 0,0 0-1,1 0 1,-1 1-1,1-1 1,-1 0 0,0 0-1,2 1 1,-2-1-14,0-1 0,1 1 0,-1 0 0,0 0 0,1 0 0,-1 0-1,0-1 1,1 1 0,-1 0 0,0 0 0,1-1 0,-1 1 0,0 0 0,1 0 0,-1-1 0,0 1 0,0 0 0,0-1 0,1 1 0,-1-1 0,0 1 0,0 0-1,0-1 1,0 1 0,0 0 0,0-1 0,0 1 0,1-1 0,-1 1 0,0 0 0,0-1 0,-1 0 0,4-3-508,-1 1 336,0 0-1,0 0 1,0-1 0,-1 1-1,1 0 1,-1-1 0,0 1-1,0-1 1,1-6 0,7-19-882,-6 19 807,0 0-1,0 0 1,0-10 0,-1 8 34,1 0 1,0 0-1,5-13 0,-5 18 227,0-2 63,0 1 1,1 0-1,10-15 1,-2 0 640,-11 20-625,3-8 685,5 9 454,-9 2-1114,1 1 0,0-1-1,0 0 1,0 1 0,-1-1 0,1 1 0,0-1-1,-1 1 1,1-1 0,0 1 0,-1 0 0,1-1 0,-1 1-1,1 0 1,-1 0 0,1-1 0,-1 1 0,1 0-1,-1 0 1,0 0 0,1 0 0,-1-1 0,0 1 0,0 0-1,0 1 1,0-2-92,5 37 1018,-1-16-502,-1-7-171,-1 0-1,0 20 0,-1-15-26,5 30 0,-3-29-77,1 30 0,-4-47-258,0 0 0,0-1 1,0 1-1,1 0 0,-1 0 1,2 3-1,7 3-261,-7 10-667,-2-19 888,0 0-1,0 1 1,0-1-1,0 0 1,-1 0-1,1 1 1,0-1-1,0 0 1,0 0-1,0 1 0,-1-1 1,1 0-1,0 0 1,0 1-1,-1-1 1,1 0-1,0 0 1,0 0-1,-1 0 1,1 1-1,0-1 0,0 0 1,-1 0-1,1 0 1,0 0-1,-1 0 1,1 0-1,0 0 1,-1 0-1,1 0 1,0 0-1,-1 0 0,1 0 1,0 0-1,0 0 1,-1 0-1,1 0 1,0 0-1,-1 0 1,1 0-1,0-1 1,-1 1-1,-2-14-6579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1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70 4992,'0'0'1589,"2"-3"-960,2-1-532,-3 2 63,1 1 1,-1-1-1,1 0 0,0 1 0,0-1 1,-1 1-1,1-1 0,0 1 1,0 0-1,0 0 0,1 0 1,-1 0-1,0 0 0,0 0 0,3 0 1,-1-1 655,19-35 517,-20 35-1008,-27 1-39,-35 2-105,53 0-163,1 0 0,-1 0 0,1 0 0,0 0 0,-1 1 0,1 0 0,0 0 1,-5 3-1,-2 2 89,0 1 1,0 0-1,1 1 1,0 1-1,-14 15 1,23-22-71,0 0 1,0 0-1,1 1 1,-1-1-1,1 1 0,0 0 1,0-1-1,0 1 1,0 0-1,1 0 0,-1 0 1,1-1-1,0 1 0,0 0 1,1 0-1,-1 0 1,1-1-1,0 1 0,1 4 1,1 1 15,0 1 0,1-1 0,0 0 0,1 0 1,0-1-1,9 12 0,-9-14-64,1 0-1,-1-1 1,1 1-1,1-1 1,10 6 0,-13-8-22,-1-1 37,0 0 0,0 1 0,-1-1 0,1 1 0,-1-1 1,0 1-1,1 0 0,-1 0 0,3 6 0,9 12 163,-14-21-166,0 0 1,1 0-1,-1 0 1,0 1-1,0-1 1,1 0-1,-1 0 1,0 1 0,0-1-1,0 0 1,1 0-1,-1 1 1,0-1-1,0 0 1,0 1-1,0-1 1,0 0-1,0 1 1,1-1 0,-1 0-1,0 0 1,0 1-1,0-1 1,0 0-1,0 1 1,0-1-1,0 0 1,0 1 0,-1-1-1,1 0 1,0 1-1,0-1 1,0 0-1,0 1 1,0-1-1,0 0 1,-1 1-1,1-1 1,0 0 0,-11 6-314,8-5 167,0 1 108,0 0-1,0-1 1,-1 1 0,1-1 0,0 0-1,-1 0 1,1 0 0,-1-1 0,1 1-1,-1-1 1,1 0 0,-1 0 0,-5 0-1,-11 0-112,-84 0-613,102 0 539,6-3-74,7-1-131,-1 1 1,20-4 0,11-4-69,-21 6 312,37-6 0,2-1 81,-3 1 21,-29 6 70,-21 3 30,1 0 0,-1 0 0,0-1 0,0 0 0,0 0 0,0-1 0,0 1 0,6-7 0,-6 5-5,-3 3 3,0 0-1,0 0 1,0 1-1,0-1 1,0 1 0,1-1-1,-1 1 1,5-1-1,-6 2 38,0-1-1,0 0 1,0 1-1,0-1 0,0 0 1,0 0-1,0 0 1,0 0-1,0 0 1,-1-1-1,1 1 1,1-2-1,5-5 189,-6 7-175,-1 0-1,1 0 1,-1-1-1,1 1 1,-1 0-1,0-1 1,0 1-1,1-1 1,-1 1-1,0-1 1,-1 0-1,1 0 1,0 1-1,0-1 1,-1 0-1,1 0 1,-1 0-1,1 0 1,-1 0-1,0-2 1,0-12 268,1 5-121,-1 1-1,0 0 0,-3-21 0,-3 19-56,5 11-140,1 0 0,-1 0 0,0-1 0,1 1 1,-1 0-1,1-1 0,-1 1 0,1 0 0,0-1 1,0 1-1,-1 0 0,1-2 0,0 2-8,-1-20 93,1 21-95,0 0 1,0 0 0,0-1 0,0 1-1,0 0 1,0 0 0,0-1 0,0 1-1,0 0 1,0 0 0,0 0 0,0-1-1,0 1 1,0 0 0,-1 0 0,1-1-1,0 1 1,0 0 0,0 0 0,0 0-1,0-1 1,0 1 0,-1 0 0,1 0-1,0 0 1,0 0 0,0 0 0,-1-1-1,1 1 1,0 0 0,0 0 0,0 0-1,-1 0 1,1 0 0,0 0 0,0 0-1,-1 0 1,1 0 0,0 0 0,0 0-1,-1 0 1,1 0 0,0 0 0,0 0-1,0 0 1,-1 0 0,1 0 0,0 0-1,0 0 1,-1 0 0,1 0 0,0 0-1,0 0 1,0 0 0,-1 1-1,1-1 1,0 0 0,0 0 0,0 0-1,-1 0 1,1 1 0,0-1 0,0 0-1,0 0 1,-16 28 394,10-20-290,1 0 0,0 1 0,1-1-1,0 1 1,0 0 0,1 0 0,0 0-1,1 1 1,0-1 0,0 0 0,0 18-1,2 28 185,0-48-276,-1-5-13,1 0 1,0 0-1,-1 1 0,1-1 0,0 0 0,1 0 1,-1 0-1,0 0 0,0 0 0,1 0 0,-1 0 0,1 0 1,0 0-1,0 0 0,1 2 0,-1-2-58,0-1 1,0 1-1,1 0 0,-1-1 0,1 1 1,-1-1-1,1 1 0,-1-1 0,1 0 1,0 1-1,0-1 0,0 0 0,0 0 1,0-1-1,-1 1 0,2 0 0,-1 0 0,0-1 1,0 0-1,0 1 0,0-1 0,0 0 1,0 0-1,0 0 0,0 0 0,1 0 1,1-1-1,79-24-2747,-49 13 1968,0-2 0,-1-1 0,40-25 0,-65 36 931,-1 0 1,0-1-1,0 0 0,-1 0 0,0-1 1,0 0-1,0 0 0,0 0 1,-1-1-1,0 1 0,-1-1 0,6-11 1,-6 3 1280,-1 6 102,-3 10-1436,1-1 0,-1 0 0,1 1 0,-1-1 0,1 1 0,-1-1 1,1 0-1,-1 1 0,1-1 0,-1 1 0,0-1 0,1 1 0,-1 0 1,0-1-1,0 1 0,1-1 0,-1 1 0,0 0 0,1 2 112,0-1 0,-1 0 0,1 1 1,-1-1-1,1 1 0,-1-1 0,0 1 0,0-1 0,0 1 0,-1 3 0,0 7 178,2 1 135,1 0 0,6 27 0,-3-14-338,7 15-37,-11-39-99,0 0 0,1 0-1,-1-1 1,0 1-1,1-1 1,0 1-1,-1-1 1,1 1 0,0-1-1,0 0 1,0 0-1,1 0 1,3 3-1,-1-3-309,14 6-856,-18-8 1077,0 0-1,0 0 1,0 0 0,0 0 0,-1-1-1,1 1 1,0 0 0,0 0-1,0-1 1,0 1 0,0-1 0,-1 1-1,1-1 1,0 1 0,0-1 0,-1 1-1,1-1 1,0 1 0,0-2 0,22-18-1678,-19 18 1593,-1 0 1,0-1-1,0 1 1,0-1-1,-1 0 0,1 0 1,-1 0-1,1 0 1,-1-1-1,2-3 1,3-6-486,-3 7 408,-1 0-1,0-1 1,-1 1 0,1 0 0,1-8 0,0-8-140,-2 8 661,1 0 1,0 0 0,1 0-1,7-16 1,-8 21 1047,-4 20-209,2 0-454,-1-1-60,0 0-1,-3 17 1,-5 28 797,-9 53-80,-11 90-875,26-177-404,-1 8-58,-2-1-1,-1 0 0,-1 0 0,-13 36 0,16-57-25,-1 0-1,1 0 0,-1 0 0,0-1 0,-1 0 0,1 0 0,-1 0 0,-1 0 0,1-1 0,-8 4 0,-2 4-13,9-8 51,1-1 0,0 0 0,-1 0 0,0 0 0,0-1 0,0 0 0,-1-1 0,-7 3 0,1-2 37,0-1 0,-1-1-1,-20 1 1,29-3 4,-1 1 1,1-1-1,0 0 1,-1 0-1,1 0 1,0-1-1,0 0 1,0 0-1,0-1 1,-9-5-1,7 4 11,4 3-7,0-1 1,1 0 0,-1-1-1,0 1 1,1 0 0,-1-1-1,-2-3 1,4 4 6,1 0 0,0 0 0,0 1 1,0-1-1,1 0 0,-1-1 0,0 1 1,1 0-1,-1 0 0,1 0 0,0 0 0,0 0 1,0 0-1,0-4 0,0 0-7,0 1 1,1-1-1,0 1 1,0-1-1,0 1 0,0-1 1,1 1-1,0 0 0,0-1 1,1 1-1,-1 0 0,5-5 1,-2 2-14,1-2-41,0-1 1,1 1-1,1 0 0,0 1 1,17-17-1,-10 14-154,1 0 0,28-14 1,-31 18-493,20-17-1,-23 17-28,0 0 0,1 1 0,11-6 0,20-13-3486,-29 24 2438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4064,'-14'-27'2218,"14"29"-1987,0 0-1,0 0 0,0 0 0,0 1 0,-1-1 0,1 0 1,0 0-1,-1 0 0,0 0 0,1 0 0,-1 0 0,0 0 0,-2 3 1,-1 4-35,-11 74 1762,0 0-1345,-8 64 230,7-34-12,14-77-412,3-32-360,-1 1 0,0 0 0,-1-1 0,1 1 0,-2 5 1,-4 2 51,5-11-107,0 0 0,1 1-1,-1-1 1,1 0 0,-1 0 0,1 0 0,-1 1 0,1-1 0,0 0 0,-1 2 0,1 0-249,0-17-587,0-69-1221,0 82 2039,0-1 0,1 1 1,-1-1-1,0 1 1,0 0-1,1-1 0,-1 1 1,1 0-1,-1-1 0,1 1 1,0 0-1,0-1 1,5-10-24,8-27 0,-12 33 19,1 0-1,-1 0 1,0 0 0,0-1-1,-1 1 1,1 0-1,-1-1 1,0-10 0,-1 14 27,0 0 0,0 1-1,0-1 1,1 0 0,0 0 0,-1 0 0,1 1 0,2-6 0,2-5 28,14-70 75,-19 80-86,1 0 1,0 0-1,1 1 0,-1-1 0,0 0 1,4-4-1,9-15 211,-10 14-135,-3 5-52,0 0-1,1 0 0,-1 0 0,1 0 1,0 0-1,0 0 0,0 1 1,0-1-1,0 1 0,1-1 1,-1 1-1,1 0 0,0 0 0,-1 0 1,5-2-1,1 0 253,0 0 1,0 1-1,0 0 1,1 0-1,-1 1 1,12-2-1,-11 5-95,0 0 0,-1 1 1,10 3-1,-6-2 90,-7-1-247,1 0 1,-1 0 0,1 1-1,-1 0 1,0 0 0,0 0-1,0 1 1,0 0-1,0 0 1,-1 0 0,0 0-1,0 1 1,0 0 0,0-1-1,4 10 1,-7-13-76,-1 0-1,1 0 1,-1 0-1,1 0 1,-1 0-1,0 0 1,1 0-1,-1 0 0,0 0 1,0 0-1,0 0 1,0 0-1,0 0 1,0 1-1,0-1 1,0 0-1,0 0 1,0 0-1,0 0 1,-1 0-1,1 0 1,0 0-1,-1 0 1,1 0-1,-1 0 1,1 0-1,-1 0 1,0-1-1,1 1 1,-1 0-1,0 0 1,0 0-1,1-1 1,-1 1-1,-1 0 1,-3 2-234,1-1 0,-1 1 0,0-1 0,0-1 0,-9 3 0,-3 2-127,12-4 268,0 0 0,0 0 0,0 0 0,-1-1 1,1 1-1,0-1 0,-1-1 0,-9 1 0,3-1-52,0-1 0,-18-4 0,16 2-9,0 1 1,-20 0-1,20 2 177,7 1 24,0-1-1,1 0 1,-1 0 0,0-1-1,-9-2 1,8 1 37,8 1-45,-1 1-1,0-1 1,0 1-1,1 0 1,-1 0-1,0 0 1,0-1-1,0 1 0,1 0 1,-1 0-1,0 0 1,0 0-1,0 0 1,0 0-1,1 0 1,-1 1-1,0-1 0,0 0 1,0 0-1,1 1 1,-1-1-1,0 0 1,0 1-1,1-1 1,-1 1-1,-1 0 0,2-1-3,-6 3 344,-1 1 271,7-4-586,0 1-1,0 0 1,0-1-1,0 1 1,0 0-1,0-1 0,0 1 1,0 0-1,0 0 1,0-1-1,0 1 1,0 0-1,1-1 1,-1 1-1,1 1 1,4 11 667,2 0 1,12 21 0,0 0-70,-7-13-367,0-1 1,1 0 0,23 25-1,-24-29-163,-2-5 13,0 0 0,1-1-1,0 0 1,20 14 0,-21-17 1,18 14-174,27 0-3547,-54-21 3544,0 1-74,-1-1 0,1 1 1,0-1-1,-1 1 0,1-1 0,0 1 0,0-1 0,0 0 0,-1 0 1,1 1-1,0-1 0,0 0 0,0 0 0,-1 0 0,1 0 1,0 0-1,0 0 0,0 0 0,0 0 0,0 0 0,-1 0 0,1-1 1,0 1-1,0 0 0,0 0 0,-1-1 0,1 1 0,0-1 0,0 1 1,1-2-1,-1 2-8,12-2-1584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21 347 7040,'0'25'3754,"3"-21"-2884,-2-3-788,0 0 0,0 0 1,0 0-1,0 0 1,0 0-1,0-1 0,0 1 1,0 0-1,1-1 1,-1 1-1,0-1 0,0 1 1,1-1-1,-1 0 1,0 1-1,1-1 0,-1 0 1,3 0-1,-2-1 48,1 1 0,0-1 0,0 0 0,-1 0-1,1 0 1,0 0 0,-1 0 0,1-1 0,3-2 0,63-37 467,-46 29-704,-22 12 99,1-1 0,0 1-1,-1-1 1,1 1 0,-1-1 0,0 0 0,1 0-1,-1 0 1,0 1 0,1-1 0,-1-1-1,0 1 1,0 0 0,0 0 0,0 0-1,2-3 1,3-4-12,2 1 10,0-4 10,-7 9-11,-1 1-1,1 0 1,0 0 0,-1-1 0,1 1 0,-1 0 0,1-1 0,-1 1 0,0 0 0,0-1 0,0 1 0,1 0 0,-1-1 0,0 1 0,-1-1 0,1 1 0,0 0 0,0-1 0,-1 1 0,1 0 0,0-1 0,-1 1 0,0 0 0,1 0 0,-1-1 0,0 1 0,1 0 0,-2-2 0,0 0-30,0 0 1,0 0-1,0 0 1,1-1 0,0 1-1,0 0 1,-1-5 0,-1-3-59,2 9 95,-1 0 0,1 0 0,0 1 1,0-1-1,-1 0 0,1 0 0,-1 1 0,1-1 0,-1 1 0,0 0 0,0-1 0,0 1 0,1 0 0,-1 0 0,-4-1 0,-2-3 35,5 3 3,0 0 0,-1 1-1,1-1 1,0 0 0,-1 1 0,1 0-1,-5-1 1,-3-1 118,10 2-116,-1 0 0,1 1 0,-1-1 0,0 1 0,0-1 0,1 1 0,-1-1 0,0 1 0,0 0 0,1 0 0,-1 0 0,0 0 0,0 0 0,1 0 0,-1 0 0,0 1 0,0-1 0,1 1 0,-1-1 0,0 1 0,1 0 0,-1 0 0,-2 1 0,-1 1 32,0-1 0,1 1 0,-1 0 1,1 0-1,0 0 0,0 1 0,0-1 1,1 1-1,-1 0 0,1 0 0,0 1 1,0-1-1,0 0 0,1 1 0,0 0 1,-1 0-1,2 0 0,-1 0 1,-1 6-1,1 29 192,-1 1 173,2-32-391,-1 0 0,1 1 1,1 17-1,0-22-57,1 0 0,0-1 0,0 1 0,1-1 0,-1 0 0,1 1 0,0-1 0,0 0 0,0 0 0,1 0 0,3 3 0,-2-2 49,0-1-1,0 1 0,1-1 1,0 0-1,0-1 0,0 1 1,0-1-1,0 0 0,1-1 1,-1 1-1,1-1 0,0 0 1,0 0-1,-1-1 0,8 2 1,12 0-643,-1-1 0,35-1 0,-40-1-129,-1-1 64,0-1 1,1 0-1,-1-1 1,-1-1 0,1-1-1,18-7 1,92-46-3396,-112 50 3620,5-2 215,0-2 1,-1-1 0,30-23 0,-18 11 888,-19 18-459,-10 6-121,0-1 0,0 0 0,0 0 0,1 0 0,2-3 0,-3 2 81,-1 0-1,1 0 1,-1-1 0,0 1-1,3-8 1,10-15 936,-13 24-935,-1 1-64,0-1-1,0 1 0,0-1 1,0 1-1,0-1 0,0 1 1,-1-1-1,1 1 0,0-1 1,-1 0-1,1 1 0,-1-1 1,0 0-1,1 0 0,-1 1 1,0-1-1,0 0 0,0 0 1,0 1-1,-1-4 0,0 3 52,-1 0-1,1 1 1,0-1-1,-1 1 1,1-1 0,-1 1-1,0-1 1,1 1-1,-1 0 1,0 0-1,0 0 1,0 0-1,0 0 1,-3-1-1,0 0 72,0 1-1,0 0 1,0 0-1,0 0 1,-9 0-1,8 2-112,-1-1 0,1 1 0,0 0 0,0 1 0,0-1 0,0 1 0,0 1 0,0-1 0,0 1 0,1 0-1,-1 0 1,1 1 0,0-1 0,0 1 0,0 0 0,0 1 0,-6 7 0,6-6-88,1 0 0,-1 0 0,1 0 0,0 1 0,1-1 0,-1 1 1,1 0-1,1 0 0,-1 0 0,1 1 0,1-1 0,-1 1 0,0 14 0,2-21-71,0 0-1,0 0 0,0 1 1,0-1-1,0 0 1,1 0-1,-1 1 0,0-1 1,1 0-1,-1 0 1,1 0-1,-1 0 1,1 0-1,-1 0 0,1 0 1,0 0-1,0 0 1,-1 0-1,1 0 0,0 0 1,2 1-1,-2-1-57,1 0-1,0 0 1,0-1-1,0 1 1,0 0-1,-1-1 1,1 1-1,0-1 1,0 0-1,0 0 1,0 0 0,3 0-1,4-1-503,-1 0-1,1-1 1,-1 0-1,1-1 1,8-3-1,16-9-649,-1-2-1,50-34 1,-67 43 3328,-18 16 1486,-4 8-2445,7-15-1029,-1 1 1,1-1-1,0 1 0,0-1 0,-1 1 1,1-1-1,1 1 0,-1-1 1,0 1-1,0-1 0,0 0 0,1 1 1,-1-1-1,1 1 0,-1-1 1,1 0-1,1 3 0,3 9 470,-3-2-306,-2-9-217,1-1 0,-1 1 1,0-1-1,1 1 0,-1-1 0,0 1 1,1-1-1,0 1 0,-1-1 1,1 0-1,0 1 0,0-1 0,-1 0 1,1 0-1,0 0 0,0 1 0,1-1 1,-1 0-1,0 0 0,2 1 1,0 0-68,0 0 0,1-1 0,0 1 0,-1-1 1,1 1-1,0-1 0,0 0 0,0 0 0,-1-1 1,1 1-1,0-1 0,0 0 0,0 0 0,0 0 1,0 0-1,0-1 0,0 0 0,0 0 0,4-1 1,8-8-627,-1 0 0,-1-1 1,22-20-1,-31 25 499,0 1 0,0-1 0,0 0 0,5-8 0,-6 7 37,0 1-1,1 0 0,0 0 0,6-6 0,10-11-87,-15 15 264,1 0 0,0 1 0,0 0 0,10-7 0,24-13 1520,-37 24-1272,0 1-1,0 0 1,0 1-1,0-1 1,6-1-1,-7 2-104,-1 1-1,0-1 0,0 0 1,0 0-1,1 0 0,-1 0 1,0 0-1,0 0 0,0 0 1,1-3-1,-3 4-157,1 0 1,-1 0-1,0 0 0,0 0 1,0 0-1,0 0 0,0 0 1,0 0-1,0-1 1,0 1-1,0 0 0,0 0 1,0 0-1,0 0 0,0 0 1,1 0-1,-1 0 0,0 0 1,0 0-1,0 0 0,0 0 1,0 0-1,0 0 1,0 0-1,0 0 0,1 0 1,-1 0-1,0 0 0,0 0 1,0 0-1,0 0 0,0 0 1,0 0-1,0 0 1,0 0-1,1 0 0,-1 0 1,0 0-1,0 0 0,0 0 1,0 0-1,0 0 0,0 0 1,0 0-1,0 0 1,0 0-1,0 0 0,1 0 1,-1 1-1,0-1 0,0 0 1,0 0-1,0 0 0,0 0 1,0 0-1,0 0 1,9 10 920,-8-10-874,-1 0 0,0 1 0,1-1-1,-1 0 1,1 1 0,-1-1 0,1 0-1,-1 0 1,1 0 0,-1 1 0,1-1-1,-1 0 1,1 0 0,-1 0-1,1 0 1,-1 0 0,1 0 0,0 0-1,-1 0 1,1 0 0,-1 0 0,1 0-1,-1 0 1,1-1 0,0 1-1,-1 0 60,2 0 395,-4 2-214,-7 7 6,7-6-129,-1-3 1,3 0-187,-1 0-1,1 0 1,-1 0-1,0 0 1,1 0-1,-1 0 1,1 0-1,-1 1 1,1-1-1,-1 0 1,1 0-1,-1 0 1,1 1 0,-1-1-1,1 0 1,-1 1-1,1-1 1,-1 1-1,1-1 1,-1 1-1,0 0-20,0 0-1,0 0 1,0 0 0,0 0-1,-1 0 1,1 0-1,0 0 1,-1 0 0,1-1-1,0 1 1,-2 0-1,0 0-6,0 0 0,1 1 0,-1-1-1,1 1 1,-1 0 0,1 0 0,0 0-1,-1 0 1,1 0 0,-3 5 0,-7 6-94,-8 5-203,10 10 144,4-14 157,3-8 26,1 0 0,-1 0 0,1 1 0,0-1 0,1 1 0,-1-1 0,1 1 0,0 8 0,1 66 372,0-78-362,0 1-1,1 0 1,-1-1 0,0 1 0,1-1 0,0 1 0,0-1-1,0 1 1,0-1 0,1 0 0,-1 1 0,1-1 0,3 4-1,-1-3-36,-1 0-1,1 0 0,1 0 0,-1-1 0,0 1 0,9 4 0,-8-6-98,1 1-1,-1-1 1,1 0 0,-1 0 0,1 0 0,-1-1 0,1 1-1,0-2 1,8 2 0,0-2-346,0-1 1,18-3-1,-15 1-246,0 0 0,0-2 0,29-11 0,-38 12 474,-1 0-1,1 0 0,-1-1 1,0 0-1,0 0 1,8-9-1,31-39-936,-24 27 483,0-2-170,-1 0 1,32-59-1,-40 66 661,-4 6 94,0 0-1,11-28 1,-13 4 458,-2 16-16,1-7 1290,-6 30-1568,0 0-1,0-1 1,0 1 0,0 0 0,0 0 0,0-1 0,0 1 0,0 0 0,0 0 0,-1-1 0,1 1-1,0 0 1,0 0 0,0 0 0,0 0 0,0-1 0,-1 1 0,1 0 0,0 0 0,0 0-1,0 0 1,-1-1 0,1 1 0,0 0 0,0 0 0,-1 0 0,1 0 0,0 0 0,0 0-1,-1 0 1,1 0 0,0 0 0,0 0 0,-1 0 0,1 0 0,-5 0 523,5 0-549,-1 0 1,1 0-1,0 1 1,0-1 0,0 0-1,-1 0 1,1 0-1,0 0 1,0 0-1,0 0 1,0 0 0,-1 0-1,1 0 1,0 0-1,0 0 1,0 1-1,0-1 1,-1 0 0,1 0-1,0 0 1,0 0-1,0 0 1,0 1 0,0-1-1,0 0 1,0 0-1,0 0 1,-1 1-1,1-1 1,0 0 0,0 0-1,0 0 1,0 0-1,0 1 1,-17 39 1278,-24 80 1,19-50-1776,18-59-137,1 0-1,1-1 1,0 1 0,0 0 0,1 16 0,-1 3-2322,-10-3 976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8896,'0'0'2869,"7"2"-1744,82 21 1707,-81-22-2710,-1 0-1,1 0 0,-1 0 1,14-2-1,0 0-168,0 0-378,1-1 0,30-8-1,16-2-1236,-45 10 1206,21-3-518,16-13-1122,-10 11 970,-36 5 719,0 1 0,25-8 1,-17 2 86,25-13 0,-43 18 349,0-1-1,-1 1 1,1-1 0,0 0 0,-1 0-1,0 0 1,0 0 0,0 0 0,0-1-1,4-5 1,-7 8-15,17-29 626,-17 27-520,1 0 0,0 0-1,-1-1 1,1 1 0,-1 0-1,0 0 1,0 0-1,-1-5 1,1 2-482,0 17-91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7456,'-28'28'3392,"14"27"-2944,0-14 2016,14-13-1440,-13 13 96,13 1-704,0-1-225,0-13-95,0-15-863,13 15 415,1-14-4928,14-42 1312,-14 28 2272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422 341 6720,'0'-2'219,"0"1"0,0-1 0,0 0 0,1 1 0,-1-1 0,0 1 0,1-1 0,0 1 0,-1-1 0,1 0 0,0 1 0,0 0 0,-1-1 0,1 1 0,2-2 0,2-5-235,14-25 816,-17 29-734,-1 1-24,1 0 1,-1 0-1,0 0 1,0 0-1,0 0 1,0-1-1,0 1 1,0 0-1,-1 0 1,0-4-1,1 4 1,-1 0 1,0 0-1,1 0 0,-1 0 1,1 0-1,2-6 0,2-11 59,-5 17-83,-1 1-1,1-1 1,-1 0-1,0 0 0,1 0 1,-3-2-1,1-1 19,1 3-31,0-1 0,0 1 1,0 0-1,0 0 0,-1 1 1,1-1-1,-1 0 0,0 0 1,1 1-1,-1-1 0,-1 1 1,-3-4-1,-1-1-8,4 4 2,-1 0 0,1 0 0,-1 0 0,0 0 0,1 1 1,-1-1-1,0 1 0,-9-3 0,-7-4 25,-2-6-4,16 11-26,0 1-1,0-1 1,0 1 0,0 0 0,0 0-1,0 0 1,-8-1 0,-10-1-19,12 4 19,1-2 1,-20-6 0,25 6 15,-1 1 0,1-1 0,-1 2 0,1-1 1,-12-1-1,15 3-3,0 0 0,0 0 0,0 1 0,0-1 0,0 1 0,0 0 0,0 0-1,0 0 1,1 0 0,-1 0 0,0 1 0,0-1 0,1 1 0,-4 2 0,0 2 3,0-1-1,0 1 1,1 0 0,0 0-1,0 1 1,1-1-1,-5 9 1,-20 47 147,28-61-155,-7 21 33,0 1 1,-5 27-1,9-33-39,-3 19 53,2 0 0,2 0 0,2 52-1,1-84-34,0 0-8,0 0 1,0 1 0,0-1 0,1 1 0,0-1 0,0 0 0,0 1 0,0-1-1,1 0 1,-1 0 0,1 0 0,0 0 0,1 0 0,-1 0 0,6 6 0,-2 0 4,-2-5-3,0 0 0,0 0 0,1 0-1,-1 0 1,1-1 0,0 0 0,1 0-1,-1 0 1,1 0 0,-1-1 0,1 0-1,0 0 1,10 2 0,7 5 45,1-2 0,0 0 0,0-2 0,1 0 0,0-2 0,27 1 1,-16-4-106,-14-1-681,-1 0 1,27-3-1,-1-8-1332,0 9 662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9792,'0'0'3173,"-2"4"-1936,-4 6-925,3-8-71,1 1 0,0 0-1,1 0 1,-1 0 0,0 0-1,1 0 1,-1 0 0,1 0-1,0 1 1,0-1-1,0 7 1,0-2 56,1 0 0,-1-1 0,-4 15 0,3-14-214,0 0 0,1 1 0,-1 15 0,1-1-82,0-15-72,1 0 0,0 0-1,0 0 1,1-1 0,2 12-1,-3-18-26,1 0-1,-1 0 0,1 0 0,-1 0 0,1-1 0,-1 1 0,1 0 1,0 0-1,-1 0 0,1-1 0,0 1 0,0 0 0,-1-1 0,1 1 1,0-1-1,0 1 0,0-1 0,0 1 0,0-1 0,0 1 0,0-1 1,0 0-1,0 0 0,0 1 0,0-1 0,0 0 0,1 0 1,3-2-1636,-3 0 1530,0 0 0,0 0-1,0 0 1,0 0 0,0-1-1,0 1 1,-1-1-1,1 1 1,-1-1 0,0 1-1,0-1 1,0 0 0,0 1-1,0-1 1,0 0 0,-1 0-1,1 0 1,-1-5 0,-1-15-863,1 14 807,0-1 0,0 1-1,0-1 1,3-12 0,1 7 167,-2 9 317,0 1-1,-1-1 0,0-1 0,1-7 1,-2 13-133,0-1 0,0 1 0,0-1 1,0 1-1,1-1 0,-1 1 0,0-1 1,1 1-1,-1-1 0,1 1 0,-1 0 1,1-1-1,0 1 0,1-2 0,2-4 402,-2 5-385,-1 0 0,0 0 0,1 0 0,-1 0 0,1 1 1,0-1-1,-1 0 0,1 1 0,0-1 0,0 1 0,0 0 0,0-1 0,0 1 0,4-1 0,-2 1-44,0 0-1,0 0 1,0 1 0,0-1-1,1 1 1,-1 0-1,0 0 1,0 1-1,0-1 1,0 1-1,4 1 1,8 23 651,-14-23-577,-1 0 1,1 0 0,-1-1 0,0 1-1,0 1 1,0-1 0,0 0 0,0 0-1,0 0 1,-1 0 0,1 1 0,0 3-1,-1 30 1398,0-22-1238,0-12-245,0 0 0,0 1 0,0-1 0,-1 1 1,1-1-1,0 0 0,-1 1 0,0-1 0,0 0 0,0 1 1,-1 1-1,1-2-26,0 0 0,0 0 1,0 0-1,1 0 0,-1 0 0,0 0 1,1 0-1,0 0 0,-1 0 1,1 0-1,0 3 0,0 20 165,0-25-243,0-1 0,1 0 0,-1 0 0,0 1 0,0-1 0,1 0 0,-1 0 0,0 1 0,1-1 0,-1 0 0,0 1 0,1-1 0,-1 0 0,1 1 0,-1-1 0,1 1 0,0-2 0,8-10-828,-6 8 739,-1 1 1,1-1-1,-1 1 1,1 0-1,0 0 0,4-3 1,7-9-425,5-11-124,4 8-59,-2-8 250,-18 21 464,0 0 0,1 1-1,-1-1 1,1 1 0,0 0 0,0 0-1,9-6 1,-8 8 274,0 0 0,0 0 0,0 0 0,0 1 0,0-1 0,0 1 0,0 0 0,0 1 0,1-1 0,8 2 0,-13-1-131,0 0 1,0 0 0,0 0-1,0 0 1,0 0 0,0 1-1,0-1 1,0 0-1,0 1 1,0-1 0,-1 1-1,1-1 1,0 1-1,0-1 1,0 1 0,-1 0-1,1-1 1,0 1 0,0 0-1,-1 0 1,1-1-1,-1 1 1,1 0 0,-1 0-1,1 1 1,1 3 331,0-1-1,-1 1 1,1 0 0,0 5-1,0 2 245,2 2-429,-2 0 0,1 1 1,-2-1-1,1 25 0,-2-11-1143,0 0 230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69 6400,'-28'-14'3264,"28"1"-1408,14 13-1088,13 0 832,15 0-928,-1 0 64,14-14-448,-13 0-32,13 14-160,0-14-1056,-13 14 544,-1 0-2592,-13 0 1664,-15 14-3360,1 0 2656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6816,'-14'41'3072,"14"14"-2656,0-27 832,0-14-768,-14 27 160,14-13-384,-13 13-96,-1 1-96,14-15-896,-14-13 448,14 14-2880,0-15 1824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6816,'0'0'2197,"0"2"-1344,0 242 4075,-1-197-4745,-10 57-1,7-74-136,-19 134 221,23-163-274,-2 15 23,0 0 0,-1-1 1,-1 0-1,0 1 0,-8 18 0,8-26-428,5-14-344,2-1 127,4-9 29,-1 2-94,1 0 0,14-20-1,-11 20 317,-4 6 206,-1 0 0,2 0 0,-1 1 0,1 0 1,0 0-1,0 0 0,1 1 0,12-7 0,74-40 2071,-92 52-1799,0 0 0,-1 0 1,1 0-1,0 1 1,0-1-1,0 1 1,0-1-1,0 1 0,-1 0 1,1 0-1,0 0 1,0 0-1,0 0 0,0 0 1,3 1-1,-1 0 204,1 1 0,-1 0 0,0 0 0,0 1 0,5 3 0,-5-4-204,-3 0-1,1-1-1,-1 0 0,0 0 1,0 0-1,1 1 0,-1-1 1,0 1-1,0-1 0,0 1 1,0-1-1,-1 1 1,1 0-1,0-1 0,-1 1 1,1 0-1,-1 0 0,1 2 1,-1 4 45,1-1 0,-1 0 1,-1 8-1,0 1 111,1 5-64,1-7-4,-2 1 0,-1 18 0,-3-11-47,3-14-80,0 1-1,1-1 1,-1 14-1,2-16-169,-1-1 1,0 1-1,0-1 0,-4 11 0,-1 11-1175,6-27 1244,0 0-1,0 0 1,0 0 0,0 0-1,0 0 1,0 0 0,0 0 0,0 0-1,0 1 1,0-1 0,0 0-1,0 0 1,0 0 0,0 0 0,0 0-1,0 0 1,0 1 0,0-1-1,0 0 1,0 0 0,0 0 0,0 0-1,0 0 1,0 0 0,0 0-1,0 1 1,0-1 0,0 0 0,0 0-1,0 0 1,0 0 0,0 0-1,0 0 1,0 0 0,0 0 0,1 1-1,-1-1 1,0 0 0,0 0 0,0 0-1,0 0 1,0 0 0,0 0-1,0 0 1,0 0 0,1 0 0,-1 0-1,0 0 1,0 0 0,0 0-1,0 0 1,0 0 0,1 0 0,10 0-1511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2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56 132 7040,'1'0'207,"1"0"-1,-1 0 1,1 0 0,-1-1 0,1 1 0,-1 0-1,0-1 1,1 1 0,-1-1 0,0 0 0,1 1-1,-1-1 1,0 0 0,0 0 0,0 1 0,0-1 0,2-2-1,-2 2-156,-1 1-1,0-1 0,1 1 0,-1 0 0,1 0 0,-1-1 0,1 1 1,-1 0-1,1-1 0,-1 1 0,1 0 0,-1 0 0,1 0 1,-1 0-1,1 0 0,-1 0 0,1 0 0,-1 0 0,1 0 1,0 0-1,4-1 70,23-22 671,-16 14-617,-11 8-166,-1 1 0,1-1 0,-1 1 0,1-1 0,0 1 0,-1-1 0,1 1 0,0-1 0,-1 1 0,1-1 0,0 1 0,-1 0 0,1 0 0,0-1-1,0 1 1,0 0 0,0 0 0,-1 0-8,0 0 1,0 0-1,0 0 0,0 0 0,0 0 0,0 0 1,0 0-1,0 0 0,0-1 0,0 1 0,0 0 1,0 0-1,0 0 0,0 0 0,0 0 0,0 0 0,0 0 1,0 0-1,0 0 0,0 0 0,0 0 0,0 0 1,0 0-1,0 0 0,0 0 0,0 0 0,0-1 1,0 1-1,0 0 0,0 0 0,0 0 0,0 0 0,0 0 1,0 0-1,0 0 0,0 0 0,0 0 0,0 0 1,0 0-1,0 0 0,0 0 0,0 0 0,0 0 1,0 0-1,0 0 0,-2-2 32,-1 0 0,1 0 0,-1 1 0,0 0 0,0-1 0,1 1 0,-1 0 0,0 0 0,0 1 0,0-1 0,0 1 0,0-1 0,0 1 0,0 0 0,-1 0 0,1 0 0,0 0 0,-5 2 0,3-1 113,0 0 0,0 0-1,0 1 1,0-1 0,0 1 0,1 0 0,-1 1-1,1-1 1,-1 1 0,1 0 0,-6 5 0,8-6-83,-1 1 0,1 0 0,-1 0 0,1 1 0,0-1 0,0 0 0,1 1 0,-1-1 0,1 1 0,-1-1 0,0 8 0,0-1 36,1 0-1,1 21 1,0-18 22,-1-7-99,1 0 1,1-1 0,-1 1-1,1 0 1,0 0 0,0-1-1,0 1 1,1-1 0,0 1-1,0-1 1,0 0 0,1 1-1,0-1 1,0 0 0,6 6-1,-1-3-281,1-1 0,0 0 0,18 11-1,-24-17 132,0-1 0,0 1-1,0 0 1,0-1 0,0 0 0,0 0 0,1 0-1,-1 0 1,0 0 0,0-1 0,0 1-1,0-1 1,0 0 0,0 0 0,0 0-1,4-2 1,8-2-258,21-4-696,36-12-334,15-16 310,-74 30 1059,-1 0 1,0-1 0,-1-1 0,20-17 0,-4 1 187,-24 23-34,0 0 1,0-1-1,-1 1 1,1-1-1,-1 1 0,1-1 1,-1 0-1,0 0 1,0 0-1,0 0 1,-1 0-1,3-6 1,3-8 741,2 5 897,-9 12-1719,0 0 0,0 0 0,0 0 0,0 0 0,0 0 0,0 0 0,0 0 0,0 0 0,0 0 0,0 0 0,0 0 0,0 0 0,0 0 0,0 0 0,0 0 0,0 0 0,0 0 0,0 0 0,0 0 1,0-1-1,0 1 0,-1 0 0,1 0 0,0 0 0,0 0 0,0 0 0,0 0 0,0 0 0,0 0 0,0 0 0,0 0 0,0 0 0,0 0 0,0 0 0,0 0 0,0 0 0,0 0 0,0 0 0,0 0 0,0 0 0,0 0 0,0-1 0,-3 2 286,3-1-296,0 0 1,-1 0-1,1 0 0,0 0 1,0 0-1,0 0 1,-1 0-1,1 0 0,0 0 1,0 0-1,0 0 1,0 0-1,-1 0 0,1 0 1,0 0-1,0 1 1,0-1-1,0 0 0,0 0 1,-1 0-1,1 0 0,0 1 1,0-1-1,0 0 1,0 0-1,0 0 0,0 0 1,0 1-1,0-1 1,0 0-1,0 0 0,-1 0 1,1 1-1,0-1 1,-2 6 113,0 1 1,0-1 0,0 1 0,1 0-1,0-1 1,0 1 0,1 0 0,0 7-1,0 64 229,0-74-432,0 0 0,0 0 0,0 0 0,0-1 0,1 1 0,0 0 0,0 0 0,0-1 0,0 1 0,0 0 0,1-1 0,0 1 0,0-1 0,0 0 0,0 1 0,0-1 0,0 0 0,1 0 0,0-1 0,-1 1 0,1 0 0,0-1 0,4 3 0,-6-5-6,0 0 1,0 1-1,0-1 0,0 0 1,0 0-1,0 0 0,0 0 1,0 0-1,0 0 0,0 0 1,0-1-1,0 1 1,0 0-1,0 0 0,0-1 1,-1 1-1,1 0 0,0-1 1,0 1-1,0-1 0,0 0 1,-1 1-1,2-2 1,0 1-1,0-1 1,-1 1 0,1-1-1,-1 0 1,1 1 0,-1-1-1,0 0 1,0 0 0,0 0-1,1-3 1,0 0-17,-1 0-1,-1 1 1,1-1 0,-1 0 0,0 0-1,0-10 1,-1-12-393,1-63-103,0 88 581,0-1 1,0 0-1,0 1 0,0-1 0,1 0 0,-1 1 0,1-1 0,0 1 0,-1-1 0,1 1 0,1 0 1,-1-1-1,0 1 0,0 0 0,1 0 0,0-1 0,-1 1 0,1 0 0,0 1 0,0-1 0,0 0 1,3-2-1,5-1 83,-8 3 7,1 1 0,-1 0 0,0-1-1,1 1 1,-1 0 0,1 1 0,0-1 0,-1 0 0,1 1 0,0-1-1,3 1 1,0 0 39,-4 0-28,1-1 0,-1 1 0,1 0 0,-1 0 0,1 1 0,0-1 1,-1 0-1,1 1 0,-1 0 0,1 0 0,-1-1 0,0 1 0,1 1 0,-1-1 0,0 0 0,0 0 0,4 4 0,0 1 243,-1-1-51,0 0 0,0 0 0,5 8 0,-9-11-174,1 1 1,-1-1-1,0 1 1,0 0-1,0-1 1,0 1-1,0 0 1,-1 0-1,1 0 1,-1 0-1,0 4 1,1 3 241,-1-2-125,0-1-1,0 0 0,-3 14 0,-20 46 331,23-67-562,-1 1 1,1-1-1,0 1 0,0-1 0,0 1 0,-1 0 1,1-1-1,0 1 0,0-1 0,0 1 0,0 0 1,0-1-1,0 1 0,0-1 0,0 1 0,0 0 1,0-1-1,0 1 0,1 0 0,-1-1-27,1 0 0,-1 0 0,0 0-1,1 0 1,-1 0 0,0 0 0,1 0-1,-1 0 1,1 0 0,-1-1 0,0 1 0,1 0-1,-1 0 1,0 0 0,1-1 0,-1 1-1,0 0 1,0 0 0,1-1 0,-1 1 0,0-1-1,3-1-163,-1-1-1,1 0 1,-1 1-1,0-1 1,3-6-1,0-9-216,-5 14 311,1 0 0,0 0 1,1 0-1,-1 0 0,1 0 1,2-5-1,38-64-525,-12 20 1050,-30 52-396,1 0 0,-1 0 1,1 0-1,0 0 0,0 0 1,-1 0-1,1 0 0,0 1 0,0-1 1,0 0-1,0 1 0,0-1 0,0 1 1,0-1-1,0 1 0,0-1 1,0 1-1,1 0 0,-1-1 0,0 1 1,0 0-1,2 0 0,1-2 258,-1 0-195,0 0 0,0 1 1,0-1-1,0 1 0,0 0 1,1 0-1,-1 0 0,0 0 1,1 1-1,-1-1 0,0 1 0,1 0 1,-1 0-1,1 0 0,-1 1 1,0-1-1,7 2 0,-9-1-74,5 1 19,-1 0 0,1 0 0,0-1 0,0 1 0,0-1 0,0-1 0,7 1-1,-5-1 28,1 1-1,-1 0 1,9 2-1,10 1 18,0-8-14,-21 2-66,-1 1 0,0 0 0,1 1 0,5-1 0,23 1-205,-31 0 186,0 0 0,0 0-1,-1 0 1,1-1 0,0 1-1,0-1 1,0 0 0,-1 0-1,1 0 1,4-2 0,2-1-32,21-9-26,-27 11 79,7-3 20,-9 5-18,-1-1 0,0 1 0,0 0 0,0 0 0,0-1 0,1 1 0,-1 0 0,0-1 0,0 1 0,0 0 0,0-1 0,0 1 0,0 0 0,0-1 0,0 1 0,0 0 0,0-1 0,0 1 0,0 0 0,0-1 0,0 1 1,0 0-1,0-1 0,0 1 0,0 0 0,-1 0 0,1-1 0,0 1 0,0 0 0,0-1 0,0 1 0,-1 0 0,1 0 0,0-1 0,0 1 0,-1 0 0,1 0 0,0 0 0,-1-1 0,-6-10-120,7 11 117,-1-1 0,1 0 0,0 0 0,-1 0 0,1 0 0,-1 1 0,1-1 0,-1 0 0,0 0 0,1 1 0,-1-1 0,0 0 0,1 1 0,-1-1 0,0 1 0,0-1 0,1 1 0,-1-1 0,0 1 0,0 0 0,0-1 0,-1 1 0,-2-2 12,3 1-15,1 1-1,-1-1 1,1 1-1,0-1 1,-1 1-1,1 0 1,-1-1-1,1 1 1,-1 0-1,1-1 1,-1 1-1,0 0 1,1 0-1,-1 0 1,1-1-1,-1 1 1,0 0-1,1 0 1,-1 0-1,1 0 1,-1 0-1,0 0 1,1 0-1,-1 0 1,1 0-1,-1 1 1,0-1-1,1 0 1,-1 0-1,1 0 1,-1 1-1,1-1 0,-1 0 1,0 1-1,-1 0-28,1 0-1,0-1 1,-1 1-1,1-1 1,-1 1-1,1-1 1,-1 0-1,0 1 0,-1-1 1,3 0 30,-1 0 0,1 0 0,0 0 1,0 0-1,0 0 0,-1 0 0,1 0 0,0 0 1,0 0-1,0 0 0,0 0 0,-1 1 0,1-1 1,0 0-1,0 0 0,0 0 0,0 0 0,-1 0 0,1 0 1,0 1-1,0-1 0,0 0 0,0 0 0,0 0 1,0 0-1,0 1 0,0-1 0,-1 0 0,1 0 1,0 0-1,0 0 0,0 1 0,0-1 0,0 0 1,-21 38 181,11-22 275,-11 25 1,18-34-365,0 1-1,1-1 0,0 0 0,1 1 1,-1-1-1,1 1 0,1 9 0,-1 0 1,0-4-6,1-1-1,3 21 1,-3-30-90,0-1 1,1 1-1,-1-1 0,1 0 1,0 1-1,-1-1 0,1 0 0,0 0 1,0 1-1,1-1 0,-1 0 1,0 0-1,1 0 0,-1 0 1,1-1-1,0 1 0,0 0 0,-1-1 1,5 3-1,-3-3-151,-1 0 1,1 0-1,-1-1 0,1 0 1,-1 1-1,1-1 0,-1 0 0,1 0 1,0-1-1,-1 1 0,1 0 1,-1-1-1,4-1 0,0 0-184,-1-1 0,0 1-1,0-1 1,0-1 0,7-5-1,-6 5 147,31-27-861,-23 19 696,0 0 1,20-11-1,-16 12 160,-10 7 176,-1 0 0,0 0-1,0-1 1,0 0 0,6-6 0,7-11 104,-13 13 139,1 1-1,0 1 1,0 0 0,12-9 0,-19 15-163,3-2 248,1 0 1,-1 0-1,1 0 0,-1 1 1,1-1-1,0 1 1,0 0-1,0 1 1,0-1-1,0 1 0,6-1 1,-10 3-209,-1-1-1,0 1 1,1 0 0,-1-1 0,0 1-1,0 0 1,1-1 0,-1 1 0,0 0-1,0-1 1,0 1 0,0 0 0,0 0 0,0-1-1,0 1 1,0 0 0,0 1 0,0-2 44,0 136 2037,-3-132-2261,-2 4-321,7-7-73,-1-2 319,-1 0 0,1-1 0,0 1 0,-1 0 0,1-1 0,-1 1 0,1-1 0,-1 1 0,1-1 0,-1 1 0,0-1 0,0 1 0,0-1 0,0 1 0,0-3 0,0 3 87,0 0 1,0-1 0,0 1-1,0-1 1,1 1 0,-1 0-1,1 0 1,-1-1 0,1 1 0,-1 0-1,1 0 1,0-1 0,-1 1-1,1 0 1,0 0 0,0 0 0,0 0-1,2-2 1,-2 2 2,1 0 1,-1-1-1,0 1 1,1-1-1,-1 0 1,0 1-1,0-1 0,0 0 1,1-2-1,0-2-64,0 0 59,-1 0 0,1 0 0,1 0-1,-1 1 1,1-1 0,0 1 0,1 0 0,6-9 0,11-2 192,-15 8 450,-6 7-535,1 1 1,-1-1 0,0 1-1,0 0 1,1-1 0,-1 1-1,0 0 1,0-1-1,1 1 1,-1 0 0,0 0-1,1-1 1,-1 1-1,0 0 1,1 0 0,-1 0-1,1-1 1,-1 1 0,0 0-1,1 0 1,-1 0-1,1 0 1,-1 0 0,1 0-1,-1 0 1,0 0-1,1 0 1,-1 0 0,1 0-1,-1 0 1,1 0 0,1 0 111,-1 0 1,1 0 0,-1 0 0,1 0 0,-1 0 0,1 0 0,-1 1-1,1-1 1,-1 1 0,1-1 0,-1 1 0,1-1 0,-1 1 0,0 0-1,1-1 1,-1 1 0,0 0 0,2 2 0,-1 0 64,0 0 0,0 1 1,0 0-1,0-1 0,-1 1 0,2 6 0,-2-7-143,22 50 766,-23-52-834,1 0 0,-1-1 0,0 1 0,1 0 0,-1 0 0,0-1 0,1 1 0,-1 0 0,1 0 0,0-1 0,-1 1 0,1-1 0,-1 1 0,1 0 0,0-1 0,0 1 0,-1-1 0,1 0 0,0 1 0,0-1 0,-1 0 0,1 1 0,0-1 0,0 0 0,0 0 0,0 0 0,0 1 0,-1-1 0,1 0 0,0 0 0,0-1 0,0 1 0,0 0 0,1 0 0,3 0-109,-3-1 30,-1 1 1,1 0-1,-1-1 0,1 1 1,0-1-1,-1 1 1,1-1-1,-1 0 0,1 0 1,-1 0-1,0 0 1,1 0-1,-1 0 0,0 0 1,0 0-1,1 0 1,-1 0-1,0-1 0,0 1 1,0-1-1,-1 1 1,1-1-1,0 1 0,0-3 1,0 2 7,1 0 0,-1-1 0,0 1 0,1 0 0,-1 0 0,1 0 0,0 0 0,0 0 0,0 0 0,0 1 0,3-3 0,1 1-28,-6 3 107,1 0 0,-1 0 0,1 0 1,-1 0-1,0-1 0,1 1 0,-1 0 1,0 0-1,1 0 0,-1-1 0,0 1 0,1 0 1,-1 0-1,0-1 0,1 1 0,-1 0 1,0-1-1,0 1 0,1 0 0,-1-1 0,0 1 1,0 0-1,0-1 0,1 1 0,-1 0 1,0-1-1,0 1 0,0-1 0,0 1 0,0 0 1,0-1-1,0 1 0,0-1 0,0 1 1,0-1-1,0 1 4,0 0 1,0 0-1,0 0 1,0 0 0,0 0-1,0 0 1,0 0-1,0 0 1,0 0-1,0 0 1,0 0-1,0 1 1,1-1 0,-1 0-1,0 0 1,0 0-1,0 0 1,0 0-1,0 0 1,0 0-1,0 0 1,0 0-1,0 0 1,0 0 0,0 0-1,0 0 1,0 0-1,0 0 1,0 0-1,0 0 1,1 0-1,-1 0 1,0 0 0,0-1-1,0 1 1,0 0-1,0 0 1,0 0-1,0 0 1,0 0-1,0 0 1,0 0-1,0 0 1,0 0 0,0 0-1,1 1 151,0 0-1,0 1 1,0-1-1,0 0 1,0 1-1,0-1 0,-1 0 1,1 1-1,0-1 1,-1 1-1,1-1 1,-1 4-1,2 25 1685,-2-26-1717,0 0-42,0 1 0,1-1 0,0 0 0,0 0 0,2 6 0,-1-5-573,-1-1 0,0 1 0,1-1 0,-2 1 0,2 8 0,-2 1-1273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691 259 5632,'0'-2'224,"0"0"0,0 0 0,0 0 1,0 0-1,1 0 0,-1 0 0,0 0 0,1 0 0,0 0 1,-1 0-1,1 0 0,2-3 0,-2 3-147,0 1 1,0-1-1,0 0 0,-1 1 1,1-1-1,-1 0 1,1 0-1,-1 0 0,1 1 1,-1-1-1,0 0 0,0-4 1,0-47 2156,0 51-2124,0-1 0,-1 0 0,1 0 1,0 0-1,-1 1 0,0-1 0,0 0 0,0 0 0,-2-4 0,-1-2 101,3 5-156,0 0 0,0 0 0,0 0-1,-1 0 1,0 0 0,0 1 0,0-1 0,0 1-1,0-1 1,-1 1 0,0 0 0,0 0-1,1 0 1,-2 0 0,1 0 0,0 1 0,0-1-1,-1 1 1,0 0 0,1 0 0,-8-2 0,-10-4-71,0 2 0,-27-6 0,26 7-69,16 3 65,-1 1 0,1 0-1,-10-1 1,-37 11 68,37-9 0,-2 1 53,17-1-97,0 1-1,0-1 1,0 1 0,0-1 0,1 1-1,-1 0 1,0 0 0,0-1-1,1 1 1,-1 0 0,1 0-1,-1 0 1,0 0 0,1 0 0,-1 1-1,-8 8-133,8-8 115,-1-1 0,1 0 0,0 1 0,0-1 0,-1 1 0,1-1 0,0 1 0,0 0 1,1 0-1,-1-1 0,-1 4 0,0 6-29,1-1 1,1 1-1,0 14 0,1-1 38,5 56 126,-1-36-48,0 32 125,9 78 182,-10-103-295,3 64 18,-6-55-62,0-22 71,-5 59 0,-5-44 486,8-46-507,0-1 0,0 0 1,-1 1-1,1-1 0,-1 0 1,-1 0-1,1 0 0,-1 0 1,0 0-1,0-1 0,-1 1 1,0-1-1,0 0 0,-8 9 0,9-12-61,1 0-1,-1-1 1,0 1-1,1-1 1,-1 1-1,0-1 1,0 0-1,0 0 1,0 0-1,0 0 1,0-1-1,0 1 1,-4-1-1,-9 1 162,-23-1 0,16-1-126,13 1-85,0 0-1,1-1 1,-1 0 0,0 0-1,1-1 1,-1 0 0,1-1-1,0 0 1,0-1 0,0 0-1,0 0 1,1-1 0,-14-9-1,17 10-80,-8-5-769,1 0 1,0-1 0,-20-22 0,32 31 792,-1 0 0,1 0 0,-1 0 1,1 0-1,-1 0 0,1 0 1,0 0-1,-1 0 0,1 0 0,0 0 1,0 0-1,0 0 0,0-2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221 138 4800,'0'0'1557,"3"-2"-954,6-7-193,-7 6 316,-2 1-172,0 2-522,0-1 0,0 1 0,0-1 0,0 1 0,0-1 0,0 1 0,0 0-1,0-1 1,0 1 0,0-1 0,1 1 0,-1 0 0,0-1 0,0 1-1,0-1 1,1 1 0,-1 0 0,0-1 0,0 1 0,1 0 0,-1-1 0,0 1-1,1 0 1,-1-1 0,0 1 0,1 0 0,-1 0 0,0 0 0,1-1 0,-1 1-1,1 0 1,-1 0 0,0 0 0,1 0 0,-1 0 0,1-1 0,-1 1 0,1 0-1,-1 0 1,0 0 0,2 1 0,-2-2-3,0 1 0,0 0 0,0 0 0,1 0-1,-1 0 1,0-1 0,0 1 0,0 0 0,0 0 0,1-1 0,-1 1 0,0 0 0,0 0-1,0 0 1,0-1 0,0 1 0,0 0 0,0 0 0,0-1 0,0 1 0,0 0-1,0-1 1,0 1 0,0 0 0,0 0 0,0-1 0,0-4 130,0-41 2091,0 45-2232,-1-1 0,1 1-1,0-1 1,-1 1-1,1-1 1,-1 1 0,1 0-1,-1-1 1,0 1 0,-1-3-1,-3-3 8,5 5-15,-1 0 1,0 1-1,0-1 0,-1 1 1,1-1-1,0 1 0,0 0 1,-1-1-1,1 1 1,-1 0-1,1 0 0,-1 0 1,0 0-1,1 0 0,-1 0 1,0 0-1,-3 0 0,-2-1 42,-1 1-1,1 0 0,-1 0 0,-10 1 1,15 0-49,0 0 1,0 1 0,0-1-1,0 1 1,0 0 0,-1 0 0,1 0-1,1 0 1,-1 0 0,0 1-1,0-1 1,0 1 0,1 0 0,-1-1-1,1 1 1,-1 1 0,1-1-1,0 0 1,0 0 0,0 1-1,0 0 1,-3 4 0,-16 18-10,3-4 113,0 16 48,-3-5 213,16-8-182,3-11-111,-3 8 50,3-13-110,1 0 1,-1 0 0,1 1-1,0 8 1,1-15-19,1-1 1,-1 1-1,0-1 0,0 1 1,1-1-1,-1 0 0,1 1 1,-1-1-1,1 1 1,-1-1-1,1 0 0,0 0 1,1 2-1,2 4 3,-4-6-20,1 0 1,-1 0-1,1 0 1,0 0-1,-1-1 1,1 1-1,0 0 1,-1 0-1,1-1 1,0 1 0,0 0-1,0-1 1,0 1-1,-1-1 1,1 1-1,0-1 1,0 1-1,0-1 1,0 0 0,0 1-1,0-1 1,0 0-1,0 0 1,0 0-1,3 0 1,1 0-162,0-1-1,0 0 1,-1 0 0,9-3 0,2-1-183,-6 4 196,8-5-171,1-12-312,-3 10 357,-14 8 284,1-1-1,-1 1 1,0-1 0,0 0-1,1 1 1,-1-1-1,0 0 1,0 0 0,0 0-1,0 0 1,0 0 0,0 0-1,0 0 1,0 0 0,0 0-1,-1 0 1,1-1-1,0 1 1,-1 0 0,2-3-1,5-16-30,-5 16 100,-1 1-1,1 0 1,-1-1-1,0 1 1,-1 0-1,1-1 1,-1 1-1,1-5 1,-1 6 367,0 4 353,-1 18 454,1-15-1120,-1 0 0,1 0 0,0 0 0,0 1 0,1-1 0,-1 0 0,1 0 0,0 0 1,1-1-1,-1 1 0,1 0 0,0 0 0,4 6 0,23 27 135,-27-35-293,1 0 0,0 0 0,1 0 0,-1-1-1,0 1 1,1-1 0,0 0 0,-1 0 0,5 2 0,9 1-1459,-4 6 422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 4480,'0'0'116,"0"-1"1,0 0-1,0 0 1,0 1-1,0-1 0,0 0 1,0 0-1,-1 1 1,1-1-1,0 0 0,0 1 1,-1-1-1,1 0 1,-1-1-1,-7 1 682,7 1-798,-1 0 1322,2-4-757,1 1-1,-1 0 1,0 0-1,0-1 1,-1-5-1,1 7 289,0 3-828,0 0 0,0 1 0,0-1-1,0 0 1,0 0 0,0 0 0,0 1 0,0-1-1,-1 0 1,0 2 0,1 0 17,-28 170 700,28-171-737,-4 20 97,-11 37 0,-3 12 222,15-49-225,1-11-19,1 0 1,-1 0-1,-6 15 1,8-26-80,-3 6 76,1-1 1,0 1-1,0-1 1,1 1-1,0-1 1,0 1-1,0 0 1,0 6 0,0-2 220,0-14-152,1 2-335,0 0 0,0 0-1,0-1 1,1 1 0,-1 0 0,1-1-1,-1 1 1,2-4 0,2-2-81,1 0 12,-1-1-1,6-17 1,-8 17 91,3-7-210,16-3-13,-3-1-31,-12 17 407,0 1 1,0 0-1,0 0 0,0 0 0,0 1 1,11-1-1,11 9 190,-22-6-79,1 1-1,-1 1 1,0-1 0,0 1-1,0 0 1,0 0 0,-1 1-1,1-1 1,7 9 0,-6-6 142,-1 1 1,0 0 0,0 1 0,-1-1 0,0 1-1,6 12 1,2-3 496,-13-17-711,1 0-1,-1 0 1,0 0 0,0 1-1,1-1 1,-1 0-1,0 0 1,1 1 0,-1-1-1,0 0 1,0 0-1,0 1 1,1-1-1,-1 0 1,0 1 0,0-1-1,0 0 1,0 1-1,0-1 1,1 0 0,-1 1-1,0-1 1,0 0-1,0 1 1,0-1 0,0 1-1,-2 0 35,0-1 0,1 1 0,-1-1 0,0 0 0,0 0 0,1 1 0,-1-1 0,0 0 0,-3-1 0,-33 2 258,-28 0-288,59-2-113,0 0 0,0 0 0,0 0 1,0-1-1,0 0 0,-12-5 1,-7-5-1101,10 10 336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246 346 4160,'0'0'1333,"2"-2"-821,12-21 1141,-8 19-1056,-6 4-550,0-1 0,1 1-1,-1 0 1,1 0 0,-1-1-1,0 1 1,1 0 0,-1 0-1,0-1 1,0 1 0,1 0 0,-1-1-1,0 1 1,0 0 0,1-1-1,-1 1 1,0-1 0,0 1-1,0 0 1,0-1 0,1 1-1,-1-1 1,0 1 0,0-1-1,0 1 1,0 0 0,0-1-1,0 1 1,0-1 0,0 1-1,-1-1 1,1-1 35,1 1 0,-1-1 1,0 1-1,0 0 0,1-1 0,-1 1 1,0 0-1,1-1 0,-1 1 0,1 0 0,0 0 1,0-2-1,5-8 406,-5 2-222,0-1 0,0 1 0,-2-16 0,1 13-199,0 10-57,0 0-1,-1 0 1,1 0 0,-1 0-1,1 0 1,-1 0 0,0 0-1,1 0 1,-1 0 0,0 0-1,-1 0 1,1 0-1,0 1 1,0-1 0,-1 0-1,1 1 1,-1-1 0,-1 0-1,-1-1 4,1 1 1,0-1-1,-1 1 0,1 0 0,-1 0 0,0 1 0,-7-3 0,-8-1 52,-1 1 0,1 1 0,-1 1 0,-26 0 0,41 2-25,1 0-1,0 1 0,-1-1 1,1 1-1,0 0 1,0 0-1,0 1 0,0-1 1,0 1-1,0 0 1,0 0-1,0 0 0,0 1 1,1-1-1,0 1 1,-1 0-1,1 0 0,0 0 1,0 0-1,0 0 1,1 1-1,-1-1 0,1 1 1,0 0-1,0 0 1,0 0-1,1 0 0,-1 0 1,1 0-1,-1 6 1,-1 1-19,2-7 3,-1 0 1,2-1-1,-1 1 0,0 0 0,1 0 1,-1 0-1,2 7 0,-1-9 7,1 0 0,0 0-1,0 0 1,0 0 0,0 0-1,0 0 1,0 0 0,0 0-1,1 0 1,-1 0 0,1-1-1,-1 1 1,1 0 0,0-1-1,0 0 1,-1 1 0,4 1 0,-2-2 0,1 1 0,-1 0 0,0-1 1,1 0-1,-1 1 0,0-2 0,1 1 1,0 0-1,-1-1 0,1 1 0,-1-1 1,1 0-1,0 0 0,-1 0 0,5-2 1,-2 1-140,0 0 0,0-1 1,0 0-1,0 0 0,0-1 0,0 1 1,-1-1-1,10-8 0,1 0-481,33-17 0,-47 27 553,0 0 0,0-1 0,0 1 0,0-1 1,0 1-1,0-1 0,0 0 0,-1 0 0,1 0 1,-1 0-1,1 0 0,-1 0 0,0 0 0,2-4 0,2-3-8,0 2 37,-4 7 9,0-1 0,-1 0 0,1 0 1,-1 1-1,1-1 0,0 0 0,-1 0 1,1 0-1,-1 0 0,0 1 0,1-1 1,-1 0-1,0 0 0,0 0 0,1 0 1,-1 0-1,0 0 0,0 0 1,0 0-1,0 0 0,0 0 0,0 0 1,0 0-1,-1 0 0,1 0 0,-1-1 1,-26-95 119,24 87 15,0-1 0,1 0 0,0 0 0,1 0 0,0-13 0,1 22 167,0 4-6,1 32 834,0-20-972,-1 0 1,0 0 0,0 0-1,-2-1 1,0 1-1,0 0 1,-8 21-1,7-25-143,0 0-1,1 1 1,-2 11 0,0 3-15,-1-4-36,3-16-87,1 0 0,0 1 0,0-1 0,0 11 0,1-14 175,-1 1-333,1 0-1,0 0 1,0 0-1,0 0 1,0 0 0,1 0-1,-1 0 1,1 0-1,0 0 1,0 0 0,0 0-1,0 0 1,0 0-1,0-1 1,3 4 0,-4-5 143,1-1 1,-1 0-1,0 0 1,0 0 0,0 1-1,1-1 1,-1 0 0,0 0-1,0 0 1,1 0-1,-1 1 1,0-1 0,0 0-1,1 0 1,-1 0 0,0 0-1,1 0 1,-1 0-1,0 0 1,0 0 0,1 0-1,-1 0 1,0 0-1,1 0 1,-1 0 0,23 0-2297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6240,'0'0'2005,"2"0"-1221,-1 1-707,0-1 0,-1 0 1,1 0-1,0 1 0,0-1 0,-1 0 0,1 1 1,0-1-1,0 1 0,-1-1 0,1 1 0,0-1 1,-1 1-1,1-1 0,-1 1 0,1 0 0,-1-1 1,1 1-1,-1 0 0,1-1 0,-1 1 0,0 0 1,1 1-1,9 12 854,-3-8-623,-1 1-1,0 0 1,-1 0-1,0 0 1,8 14-1,9 13-101,-5-10-156,-7-6-28,-2-5 103,17 25 0,-12-22-70,-2-2 88,0 0 1,1 0 0,24 20 0,-20-23-121,20 16-660,-35-26 481,1 0 1,-1 1 0,1-1 0,-1 1-1,0-1 1,0 1 0,0-1 0,0 1-1,0 0 1,0 0 0,0 0 0,0 0-1,0-1 1,-1 1 0,1 0 0,-1 3-1,0-5 70,0 0-1,0 1 0,0-1 0,-1 0 1,1 0-1,0 0 0,0 0 0,-1 1 0,1-1 1,0 0-1,0 0 0,-1 0 0,1 0 1,0 0-1,-1 0 0,1 0 0,0 0 1,0 1-1,-1-1 0,1 0 0,0 0 1,-1 0-1,1-1 0,0 1 0,0 0 1,-1 0-1,1 0 0,0 0 0,-1 0 1,1 0-1,0 0 0,0 0 0,-1-1 1,1 1-1,0 0 0,0 0 0,-1 0 0,1-1 1,-1 1-632,0-1 585,1 1 0,0-1 0,-1 0 0,1 0 0,0 1 0,0-1 0,0 0 1,0 1-1,-1-1 0,1 0 0,0 0 0,0 1 0,1-3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3328,'-12'0'1249,"24"0"94,-9-3-730,-1 2-484,0-1-1,0 1 1,0-1 0,1 1-1,-1 0 1,0 0-1,1 0 1,-1 0 0,1 1-1,-1-1 1,1 1 0,0-1-1,-1 1 1,1 0-1,0 0 1,4 0 0,17 1 68,-12 0-96,1-1-1,-1 0 0,1 0 0,17-4 0,-9-7-137,8 6 53,-15 1 61,-5 2-55,0 0 1,0 0 0,0 1 0,1 0 0,10 0-1,9 1-96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6048,'-16'-16'2752,"47"16"-2400,-15 0 448,15 16-512,0-16 256,0 0-320,0 15-128,16-15-64,-16 16-192,1-16 96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6400,'-5'0'890,"-11"1"1348,15-1-2201,1 1 0,-1-1 0,1 0 0,0 0 0,-1 0 0,1 1 0,0-1 0,-1 0 0,1 0 0,0 1 0,-1-1 0,1 0 1,0 1-1,0-1 0,-1 0 0,1 1 0,0-1 0,0 0 0,0 1 0,0-1 0,-1 1 0,1-1 0,0 0 0,0 1 0,0-1 0,0 1 0,0-1 1,0 0-1,0 2 0,-2 2 661,-12 11 113,1 0 0,1 0-1,1 1 1,-17 31 0,-32 87 388,54-123-1096,-1-1-1,0 0 1,-14 15-1,9-10-48,-41 52 144,32-43-88,20-23-189,0-1 0,0 1 0,0 0 1,0 0-1,-1-1 0,1 1 0,0 0 0,0-1 1,-1 1-1,1-1 0,0 0 0,-1 1 0,1-1 1,-2 0-1,12-14-3724,-7 0 1985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7232,'-11'11'2314,"11"-10"-2258,-1-1 0,1 0 0,-1 1 0,1-1 0,-1 0 0,1 1 0,-1-1 0,1 0 0,-1 0 0,1 0-1,-1 0 1,1 1 0,-1-1 0,1 0 0,-1 0 0,1 0 0,-1 0 0,1 0 0,-1 0 0,1 0 0,-1 0 0,1-1 0,-1 1-1,1 0 1,-4 0 2493,25 0-1517,-3 0-837,1 0 0,-1-1 0,1-1 0,-1 0 0,23-7 1,83-13 206,-101 19-276,-5 1-177,30 1 1,-33 1-127,-13 0 114,1 0 0,0 0-1,0 0 1,-1 0-1,1-1 1,-1 1 0,1-1-1,0 0 1,-1 0 0,1 0-1,-1 0 1,4-2 0,-2 1-100,1-1-483,-3 6-735,4 5 213,-6-8 1112,0 0 0,0 0 0,0 0 0,0 1 0,0-1 0,0 0 0,0 0-1,0 0 1,0 0 0,0 1 0,0-1 0,0 0 0,0 0 0,0 0 0,0 0-1,-1 0 1,1 1 0,0-1 0,0 0 0,0 0 0,0 0 0,0 0 0,-1 0 0,1 0-1,0 0 1,0 0 0,0 1 0,0-1 0,0 0 0,-1 0 0,1 0 0,0 0 0,0 0-1,0 0 1,-1 0 0,1 0 0,0 0 0,0 0 0,0 0 0,0 0 0,-1 0-1,1 0 1,0 0 0,0 0 0,0 0 0,0 0 0,-1-1 0,-1 1-1624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7040,'-13'0'1396,"-18"0"656,29 0-1986,1 1 0,0-1-1,0 0 1,0 0-1,-1 1 1,1-1 0,0 1-1,0-1 1,0 1 0,0-1-1,0 1 1,0 0-1,0-1 1,0 1 0,0 0-1,0 0 1,0 0-1,0 0 1,1 0 0,-2 1-1,2-1-27,-1 0-1,1-1 1,0 1-1,-1 0 1,1 0-1,-1-1 1,1 1-1,-1 0 1,1-1-1,-1 1 1,0-1-1,1 1 1,-1-1-1,0 1 1,1-1 0,-1 1-1,0-1 1,0 1-1,1-1 1,-1 0-1,-2 1 1,-7 4 182,1 18-66,1-8-183,5-11 8,0 0 0,1 1 0,0 0 0,0-1 0,0 1 0,1 0 0,-2 6 0,-20 69-48,16-28 166,2-1 1,1 56 0,5-78-42,-1-1 47,-3 37-1,-1-37 92,0-3 85,0 30 0,4-43-85,-1 0 0,0 0 0,-1 0-1,0 0 1,-1 0 0,0 0 0,-1 0-1,-7 14 1,9-22-105,-1 0 1,1-1-1,-1 1 0,0 0 1,0-1-1,0 0 0,0 1 1,-5 3-1,-1 1 120,6-6-156,0 1-1,-1 0 1,1-1-1,0 1 1,-1-1-1,1 0 1,-1 0-1,0 0 1,0-1-1,0 1 1,-5 1-1,0-2 11,1 0 0,-1 0-1,-14-1 1,9-1 22,11 1-78,0 0 0,0 0 0,1 0 0,-1-1 0,0 1 0,0-1 0,0 0 0,0 0 0,1 0 0,-1 0 0,0 0 0,1-1 0,-1 1 0,1-1 0,-1 0 0,-2-3 0,-3-1-9,2 2-181,1 0 1,0 0-1,0-1 0,0 1 1,0-1-1,1 0 0,0-1 0,0 1 1,0-1-1,1 0 0,0 0 0,0 0 1,0 0-1,1 0 0,0-1 1,0 1-1,0-1 0,1 1 0,0-1 1,1 0-1,-1 0 0,2-8 1,-2 8-453,1 0 1,1 1 0,-1-1 0,1 0 0,0 0 0,0 1-1,1-1 1,0 1 0,0-1 0,5-7 0,-3 9-162,0-1 0,0 1 0,9-9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27 6304,'-5'-6'1246,"-12"-10"562,16 15-1771,1 1 1,-1-1-1,1 1 0,-1-1 0,0 1 0,0 0 0,1-1 1,-1 1-1,0 0 0,0 0 0,1 0 0,-1-1 0,0 1 1,0 0-1,0 0 0,1 0 0,-1 0 0,0 0 0,0 0 1,1 1-1,-1-1 0,0 0 0,-1 1 0,-4 1 234,1 1-1,-1-1 0,0 0 0,0 0 0,-9 0 1,11 0-186,-1-1 1,1 1 0,0 0 0,0 0-1,0 0 1,0 0 0,0 1 0,0 0-1,0 0 1,1 0 0,0 0-1,-1 0 1,-2 5 0,-6 4 116,-33 29 272,31-30-344,0 1-1,1 0 1,-20 27-1,20-19 157,-19 41 0,19-34-143,9-18-81,-1 0 1,2 0-1,-1 0 0,1 1 1,1-1-1,0 1 1,0 0-1,1 0 0,-1 16 1,2-3 15,0-7-27,0 0 1,0 1-1,2-1 0,0 0 1,0 0-1,6 16 0,-4-20 1,-3-6-110,1-1 1,0 0 0,0 1-1,0-1 1,0 0 0,1 0 0,0 0-1,6 7 1,-6-9-1,1 0 1,-1-1-1,0 0 0,1 0 0,4 2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7136,'0'0'3205,"0"2"-2549,0-1-511,0 1 1,0-1-1,1 1 0,-1-1 1,1 0-1,-1 1 0,1-1 1,-1 0-1,1 1 0,0-1 1,0 1-1,0 0 5,0-1-1,0 1 1,0-1 0,0 1 0,-1-1 0,1 1-1,-1 0 1,1-1 0,-1 1 0,0 0-1,1 2 1,0 3 19,0 0 0,1 0 0,0 0 0,0 0 0,1 0-1,0-1 1,0 1 0,0-1 0,5 7 0,5 10-55,-12-21-124,15 30-172,22 33 1,-26-45-486,-12-19 575,0-1 0,1 1 0,-1-1 0,0 0 0,0 1 0,1-1 0,-1 0 0,0 1 0,1-1 0,-1 0-1,0 0 1,1 1 0,-1-1 0,0 0 0,1 0 0,-1 0 0,1 1 0,-1-1 0,1 0 0,-1 0 0,0 0 0,1 0 0,-1 0 0,1 0 0,-1 0 0,1 0 0,-1 0 0,1 0 0,-1 0 0,0 0 0,1 0 0,-1 0 0,1-1 0,0 1 0</inkml:trace>
  <inkml:trace contextRef="#ctx0" brushRef="#br0" timeOffset="1">207 1 6656,'-13'0'3008,"26"13"-2624,-26-13 1280,13 14-992,-14 0 928,0 0-928,-14 0-64,15 13-384,-15 1 0,0 0-128,1-15 0,13 15-32,0-28-1888,0 14 992,28-28-4416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8384,'38'30'4164,"-23"-19"-3950,6 6 675,22 23-1,-36-33-677,0 1 0,-1 0 0,0 1 0,-1 0 0,1 0 0,4 11 0,8 33 519,-10-31-537,-3-11-92,0 0 0,-1 1 0,-1-1 1,0 1-1,0 0 0,1 21 0,-5-13 23,-1 0-1,-1 1 0,0-2 0,-2 1 1,0 0-1,-1-1 0,-1 0 1,-14 28-1,5-24-492,0-1 0,-1-1 0,-1 0 0,-1-1 0,-29 22 0,40-35-247,-1 0 0,-1-1-1,1 0 1,-1-1-1,0 0 1,-14 4 0,21-8 328,-27 13-1765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9:5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99 7648,'14'-4'938,"-9"3"-441,0-1 0,-1 1 0,1-1 1,8-4-1,8-3 191,-20 8-589,0 1-32,0 0 0,-1 0-1,1 0 1,-1 0 0,1 0 0,0-1 0,-1 1 0,1 0-1,-1 0 1,1-1 0,0 1 0,-1 0 0,1 0-1,-1-1 1,1 1 0,-1-1 0,1 1 0,-1 0-1,1-1 1,-1 1 0,0-1 0,1 1 0,-1-1 0,0 0-1,1 1 1,-1-1 0,3-6 216,8-2 415,-9 8-630,0 0 0,-1 0 1,1-1-1,-1 1 0,1 0 0,-1-1 1,1 1-1,0-2 0,-2 2-57,1 1 0,-1-1 1,0 0-1,0 1 0,0-1 0,0 1 0,0-1 0,0 0 1,0 1-1,0-1 0,0 0 0,0 1 0,0-1 1,0 0-1,0 1 0,0-1 0,0 0 0,-1 1 1,1-1-1,0 1 0,-1-1 0,1 1 0,0-1 1,-1 1-1,1-1 0,0 1 0,-1-1 0,1 1 0,-1-1 1,0 0-1,-13-9 69,11 9-78,-1 0 0,1 1 1,-1-1-1,0 1 0,1-1 1,-6 1-1,-7 0-71,5-1 25,-1 1 0,1 0 0,-20 4 0,16-2 53,-1 2 0,1 0 0,-29 12 0,39-14-11,1 0 1,-1 0 0,0 1 0,1 0 0,0-1-1,-1 2 1,1-1 0,0 0 0,1 1 0,-1 0 0,1 0-1,-1 0 1,1 0 0,0 1 0,1-1 0,-4 9 0,5-12-32,1 0 1,0 1 0,0-1 0,0 1 0,0-1 0,0 0 0,0 1 0,0-1 0,1 1 0,-1-1 0,0 0 0,1 1 0,-1-1 0,1 0 0,-1 0 0,1 1 0,0-1 0,0 0 0,-1 0 0,1 0 0,0 0 0,0 0 0,0 0 0,0 0 0,0 0 0,2 1 0,3 3-245,1-1 0,-1 0 0,11 5 0,-14-8 159,3 2-63,0-1 1,1 1-1,-1-2 1,1 1-1,0-1 1,12 2-1,41-3-793,-29-1 609,-29 1 353,0 0-1,-1-1 0,1 1 1,0 1-1,0-1 1,-1 0-1,1 0 0,0 1 1,-1-1-1,1 1 1,0-1-1,-1 1 0,1 0 1,-1-1-1,1 1 0,-1 0 1,1 0-1,-1 0 1,0 0-1,1 0 0,-1 1 1,0-1-1,0 0 0,0 1 1,0-1-1,0 0 1,1 3-1,2 2-2,-1-2 76,0 0 0,0 0 0,0 0 0,-1 1 0,0 0 0,0-1 0,0 1 0,-1 0 0,1 0 0,-1 0 0,0 0 0,-1 0 0,1 0 0,-1 0 0,-1 10 0,-8 140 1904,2-73-1156,-14 102 757,17-154-1442,-33 155 506,19-108-252,15-61-308,-1-1 0,-1 1 0,0-1 0,-1 0 0,-1 0 0,0 0 0,-11 16 0,15-27 31,1-1 0,-1 1 0,0-1 0,0 0-1,0 0 1,0 0 0,0 0 0,-1 0 0,0-1 0,-4 4-1,6-6-94,1 0 1,0 0-1,0 0 0,-1 0 0,1-1 0,0 1 0,0 0 0,0 0 0,0-1 0,-1 1 0,1-1 0,0 1 0,0-1 0,0 1 0,-1-2 0,-18-12-23,16 11 12,-2-2-18,1 1 1,0-1-1,0 0 0,1 0 1,-1 0-1,1-1 0,0 0 1,1 0-1,-1 0 0,-4-12 0,1-3-116,1 0-1,-4-26 1,3 13-20,2 8 10,1-1 0,1-1-1,1 1 1,4-51 0,0 69 101,0-1 1,1 1 0,-1 0-1,2-1 1,-1 2-1,1-1 1,1 0 0,10-15-1,-11 18-90,1 0-1,0 0 1,1 1 0,-1-1-1,1 1 1,0 0 0,1 0-1,-1 1 1,14-7 0,4-3-468,33-28-503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29 6720,'-12'-23'2170,"12"23"-2129,0-1 0,0 1-1,-1-1 1,1 1 0,0 0 0,-1-1-1,1 1 1,0 0 0,-1 0-1,1-1 1,0 1 0,-1 0-1,1 0 1,0-1 0,-1 1-1,1 0 1,-1 0 0,1 0-1,-1 0 1,1-1 0,0 1-1,-1 0 1,1 0 0,-1 0 0,1 0-1,-1 0 1,1 0 0,0 0-1,-1 0 1,1 1 0,-1-1-1,1 0 1,-1 0 0,0 0-1,-3 3 942,-6 5-312,1 0 0,-17 9 0,15-10-364,0 1 0,-14 13 0,-10 18 88,15-20-261,7-7-29,0 1-1,-21 28 0,29-35-79,-4 7 68,-12 21 0,0 21 73,7-18 20,6-18-86,0 0 0,2 0 0,-8 41 1,12-47-213,1-1 0,0 0 1,2 22-1,0-30-321,-1 1-1,1-1 1,0 1-1,0-1 1,0 1-1,1-1 1,0 1-1,0-1 1,0 0-1,0 0 1,1 0-1,-1 0 1,6 5-1,6 5-2039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8480,'41'27'3840,"-13"1"-3360,-14-14 672,-1 13-736,15-13 256,-14 14-384,0-1 96,13 1-224,-13-14-288,0 13 64,0-27-2656,0 0 1472,-14-13-2432,13-1 2080</inkml:trace>
  <inkml:trace contextRef="#ctx0" brushRef="#br0" timeOffset="1">249 1 8896,'-13'14'4032,"13"13"-3520,-14-13 704,14 14-768,-28-14 320,28 27-448,-27-13 223,13-1-287,0 1-1695,14-14 767,-14-1-2848,14 1 1984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8320,'51'41'4464,"-31"-16"-3088,2-6-432,-16-15-703,-1 0 0,0 0 0,0 1 0,5 5 0,48 73 1225,-52-74-1370,1 0-1,-2 1 1,1 0-1,-1 0 1,-1 0-1,0 0 1,0 1-1,-1-1 1,3 21-1,-3-6 124,-2 1-1,-5 49 1,3-64-188,-1 0 0,-1-1 0,0 0 0,0 1 0,-1-1 0,0-1 0,-1 1 0,0 0 0,0-1 0,-10 12 0,6-9-459,-1 0 0,0-1 0,-1-1 0,0 1 0,0-2 0,-1 0 0,0 0 0,-1-1-1,0 0 1,-16 6 0,27-13 307,-18 7-1674,19-8 1571,0 0 0,0 0 0,0-1 0,0 1-1,0 0 1,0 0 0,0 0 0,0-1 0,0 1-1,0-1 1,0 1 0,0-1 0,0 1 0,1-1-1,-1 1 1,0-1 0,0 0 0,0 1 0,0-2-1,-13-12-2633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6144,'16'16'2784,"15"15"-2432,0-31 608,-15 15-608,15 1-224,0-1-96,0 1 448,0 0-256,1-1-640,-1 1 192,0-1-1184,-15-15 768</inkml:trace>
  <inkml:trace contextRef="#ctx0" brushRef="#br0" timeOffset="1">374 48 5216,'-31'15'2368,"16"-15"-2048,-17 16 736,17-16-640,-48 31 416,32-15-512,-15 15 64,-1 0-256,16 0 0,-1 0-64,17-15-1120,15 15 608,31-31-6912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8640,'-14'0'3904,"14"14"-3392,0 0 800,0 13-832,0-13 512,-14 14-576,0 13-97,14-13-191,0 13 128,0-13-160,0-1 96,14 1-96,-14 0-1055,0-15 543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6240,'0'-13'2816,"14"26"-1312,-14 1-1056,13 0 320,-13 14-448,0-1 96,14 15-256,-14-15 0,14 15-96,-14-28 224,0 13-160,0 1-384,0-14 128,0-1-2304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7040,'-9'0'2611,"32"5"-1382,-8 4-539,0 2 1,0 0 0,18 18 0,-12-11-190,17 12 199,51 31 1,-37-28-390,-36-22-191,0 0 1,25 23-1,-35-28-28,0 1 0,-1 0 0,0 0 0,0 1 0,0-1 0,-1 1 0,0 0 0,5 16 0,-8-21-57,0 0 1,0 1 0,0-1-1,-1 0 1,1 0 0,-1 1-1,0-1 1,0 0 0,0 0-1,-1 1 1,1-1 0,-2 5-1,0-2 46,-1 0-1,0 0 0,0 0 1,-6 8-1,2-2 25,-2 2 6,3-4-27,0-1 0,-10 13 0,2-7 37,-17 12 0,16-14-59,-16 14 239,-60 41 1,86-65-377,0 1 0,0-1 1,-1 0-1,1 0 0,-1-1 1,1 1-1,-1-1 0,0-1 1,0 1-1,0-1 0,0 0 1,0 0-1,-8 0 0,-28-1-725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6048,'-27'0'2752,"13"0"544,28 0-1920,-1 0-832,1 0 384,14 0-512,-1 0 128,15 14-320,-15-14 287,1 0-287,0 14-2655,-1-14 1311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7392,'0'0'3360,"14"28"-2944,0-14 1056,-1-14-896,15 14 192,0-1-448,13-13 0,-13 14-192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995 71 8960,'0'0'2896,"-2"-3"-1760,-7-6-448,8 9-634,1 0 0,0 0 0,-1-1 0,1 1 0,0 0 0,0 0 1,-1-1-1,1 1 0,0 0 0,0-1 0,0 1 0,0 0 0,-1-1 1,1 1-1,0 0 0,0-1 0,0 1 0,0-1 0,0 1 0,0 0 1,0-1-1,0 1 0,0 0 0,0-1 0,0 0 0,0 1-49,0 0 0,0 0 0,0 0-1,0-1 1,0 1 0,0 0 0,0 0 0,0 0-1,0 0 1,0-1 0,0 1 0,0 0 0,0 0-1,0 0 1,0 0 0,0 0 0,0-1 0,0 1-1,0 0 1,-1 0 0,1 0 0,0 0-1,0 0 1,0 0 0,0-1 0,0 1 0,0 0-1,0 0 1,-1 0 0,1 0 0,0 0 0,0 0-1,0 0 1,0 0 0,0 0 0,-1 0 0,1 0-1,0-1 1,-23-3 587,10 0-527,-1 2 0,1-1 0,0 2 0,-15-1 1,4 2-91,-38-7 0,38 4 10,-38 0 0,-178 3 20,108-8 135,14 2 40,92 6-244,26 0 56,0 0-1,0-1 1,0 1 0,0 0-1,0 0 1,0 0 0,0 0-1,-1 0 1,1 0 0,0 0 0,0 0-1,0 0 1,0 0 0,0 0-1,0 0 1,-1 0 0,1 0 0,0 0-1,0 0 1,0 0 0,0 0-1,0 0 1,0 0 0,0 0-1,-1 0 1,1 0 0,0 0 0,0 0-1,0 0 1,0 0 0,0 1-1,0-1 1,0 0 0,0 0-1,-1 0 1,1 0 0,0 0 0,0 0-1,0 0 1,0 0 0,0 0-1,0 1 1,0-1 0,0 0 0,0 0-1,0 0 1,0 0 0,0 0-1,0 0 1,0 0 0,0 1-1,0-1 1,0 0 0,0 0-5,0 1 1,0-1-1,0 1 1,0-1-1,0 0 1,0 1-1,0-1 1,0 1-1,0-1 1,0 0-1,0 1 1,1-1-1,-1 0 1,0 1-1,0-1 1,0 0 0,1 1-1,-1-1 1,0 0-1,0 1 1,1-1-1,-1 0 1,0 0-1,1 1 1,-1-1-1,1 0 1,12 3-103,-1-1 60,30 9-8,-1 3-1,74 33 0,-97-39 69,9 5 62,-1 2 0,-1 0 0,0 2 0,-1 0 0,-1 2 0,36 37 0,-48-45-51,-7-8 1,1 1 0,-1 0-1,-1 0 1,1 0 0,-1 0 0,1 1 0,-1-1 0,0 1 0,-1 0 0,1 0 0,1 6 0,-3-4 19,0 1 0,0-1 0,0 0 0,-1 0 0,-1 0 0,1 1 0,-3 8 0,2-11-37,-1-1 1,0 1 0,0-1-1,0 1 1,0-1 0,-1 0 0,0 0-1,0 0 1,0 0 0,0 0 0,-1-1-1,-7 7 1,2-1-34,-6 5-109,-18 13-1,9-8-49,-144 103-148,104-79 266,4 8 49,26-26 45,14-10 3,-34 30 1,-21 20-89,69-61 68,1 1 7,1-1 1,-1 1-1,1 0 1,-5 7-1,-10 10-24,9-13-63,8-7 54,0-1 0,1 0 0,-1 1 0,1 0 0,-1-1 0,1 1 0,-1 0 0,1 0 0,0 0 0,-1 2 0,-7 8-114,8-12 140,1 0 1,0 0 0,-1 1-1,1-1 1,0 0 0,0 1-1,0-1 1,-1 1 0,1-1-1,0 0 1,0 1 0,0-1-1,0 0 1,0 1-1,0-1 1,0 1 0,0-1-1,0 1 1,0-1 0,0 0-1,0 1 1,0-1 0,0 1-1,0-1 1,0 0 0,0 1-1,0-1 1,0 1 0,1-1-1,-1 0 1,0 1 0,0-1-1,1 0 1,-1 1 0,1-1 0,1 1 9,0 0 1,0 0-1,0-1 1,1 0-1,-1 1 1,0-1-1,0 0 1,1 0-1,-1 0 1,0 0-1,4-1 1,3 1 7,33 0 204,-13 1 139,40-5 0,-51 2-264,33-3 132,112 15 345,-121-11-449,82 4 237,-82 1-274,77 3 353,-88-7-315,-16-1 60,0 1 1,25 4-1,-26-1-71,-11-3-69,-1 1 1,0-1-1,0 1 0,0-1 1,1 0-1,-1 1 0,0-1 1,0 0-1,1-1 1,-1 1-1,0 0 0,0-1 1,0 1-1,1-1 0,-1 0 1,4-1-1,13-3-419,-18 5 234,0 0 0,0 0-1,-1 0 1,1 0 0,0-1 0,0 1 0,0 0-1,0 0 1,0 0 0,-1-1 0,1 1 0,0 0-1,0-1 1,0 1 0,-1-1 0,1 1 0,0-1 0,0 1-1,-1-1 1,1 0 0,-1 1 0,1-1 0,0 0-1,-1 1 1,1-1 0,-1 0 0,0 0 0,1 1-1,-1-1 1,0 0 0,1 0 0,-1 0 0,0 0-1,0 0 1,0 1 0,0-1 0,0 0 0,0 0 0,0 0-1,0 0 1,0-1 0,0-12-2268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94 5312,'0'-1'195,"0"-1"-1,0 1 1,1-1 0,-1 1 0,0-1 0,1 1-1,-1-1 1,1 1 0,-1 0 0,1-1 0,0 1-1,0 0 1,1-2 0,1-3-10,-1 4 6,-1 0 0,0 0 1,1 0-1,-1 0 0,1 0 0,0 1 1,-1-1-1,1 0 0,0 1 1,0 0-1,0-1 0,0 1 0,0 0 1,4-2-1,-5 3-154,0 0 0,0 0 1,-1-1-1,1 1 0,0-1 0,0 1 1,-1 0-1,1-1 0,-1 1 0,1-1 0,0 0 1,-1 1-1,1-1 0,-1 0 0,1 1 0,-1-1 1,1 0-1,-1 1 0,0-1 0,1 0 1,-1 0-1,0 1 0,0-1 0,0 0 0,1-1 1,1-7 274,5 2 82,-6 7-356,-1 0 0,0-1 0,1 1 0,-1 0 0,0 0 1,0 0-1,1-1 0,-1 1 0,0 0 0,0-1 0,1 1 0,-1 0 0,0 0 1,0-1-1,0 1 0,0 0 0,1-1 0,-1 1 0,0 0 0,0-1 0,0 1 1,0-1-1,0 1 0,0 0 0,0-1 0,0 1 0,0-1 0,0 4-11,-1 0-1,1 0 1,-1 0-1,0 0 1,0 0-1,0 0 1,-2 3-1,-1 4 50,2-3-38,0-1-1,-1 0 1,1 1 0,-6 7-1,-2 3 10,7-10-37,-9 17 164,-1 1 1,-30 41-1,20-36 125,13-4-86,-8-8 86,13-3-161,3-7-52,-3 3 142,0 3 81,5-14-301,0 0-1,0 1 1,1-1 0,-1 0-1,0 1 1,0-1 0,1 0-1,-1 1 1,0-1 0,1 0-1,-1 1 1,0-1-1,1 0 1,-1 0 0,0 0-1,1 1 1,-1-1 0,1 0-1,-1 0 1,1 0 0,-1 0-1,0 0 1,1 0-1,-1 0 1,1 0 0,-1 0-1,1 0 1,-1 0 0,0 0-1,1 0 1,-1 0 0,1 0-1,52 0 350,-49 0-362,0-1 0,0 1-1,0-1 1,-1 0-1,1 0 1,0 0-1,4-2 1,-7 2-4,1 0-1,0 1 1,0-1 0,0 0 0,0 1-1,0-1 1,0 1 0,0 0-1,0 0 1,0 0 0,0 0 0,0 0-1,0 0 1,0 0 0,3 1-1,9 4-55,-11-3 44,0-1 1,-1 0 0,1 0-1,0-1 1,0 1-1,0-1 1,5 1-1,-7-1 20,0 0 0,1 0 0,-1 0 0,1 0 0,-1 0 0,0 1 0,1-1 0,-1 0 0,0 1 0,1-1 0,-1 1 0,0-1 0,1 1 0,-1 0 0,0 0 0,0-1 0,0 1-1,0 0 1,2 2 0,-3-3 6,1 1 10,-1-1 0,1 0 0,-1 1 0,0-1 0,1 0 0,-1 1 0,1-1 0,-1 0 0,1 0 0,-1 0 0,1 0 0,-1 1 0,1-1 0,-1 0 0,1 0 0,0 0 0,-1 0 0,1 0 0,-1 0 0,1 0 0,-1 0 0,1 0 0,-1-1 0,1 1 0,0 0 0,-1 0 16,2 0 919,1-3-529,6-6-128,-9 9-285,1 0 0,-1-1 0,0 1-1,0 0 1,1-1 0,-1 1-1,0 0 1,0-1 0,1 1-1,-1 0 1,0-1 0,0 1 0,0 0-1,0-1 1,1 1 0,-1-1-1,0 1 1,0-1 0,0 1-1,0 0 1,0-1 0,0 1 0,0-1-1,0 1 1,0 0 0,0-1-1,-1 0 1,0-9 112,2 6-81,-1 1-24,0 0 0,1 1 0,-1-1 0,0 0-1,-1 1 1,1-1 0,0 0 0,-1 1 0,1-1 0,-2-2 0,-4-10 26,1 1 1,0-1-1,-5-28 0,7 27-98,0 0 0,-2 0-1,-11-29 1,14 41-42,0-1 1,0 1-1,0-1 0,1 1 1,-1-1-1,1 0 0,0 0 1,1 1-1,-1-10 0,1 14 77,0-1-1,0 1 0,0-1 0,0 0 0,0 1 0,0-1 0,0 1 0,0-1 1,0 1-1,0-1 0,0 1 0,0 0 0,1-1 0,-1 1 0,0-1 0,0 1 1,0-1-1,1 1 0,-1-1 0,0 1 0,1 0 0,-1-1 0,0 1 0,1-1 0,-1 1 1,1 0-1,-1 0 0,0-1 0,1 1 0,-1 0 0,1 0 0,-1-1 0,1 1 1,-1 0-1,1 0 0,-1 0 0,1 0 0,-1 0 0,1 0 0,-1 0 0,1 0 1,-1 0-1,1 0 0,0 0 0,3 1-609,1 0 1,-1 0-1,0 1 1,7 3-1,5 1-2754,9 6 1104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6048,'0'0'1952,"3"0"-1179,0 0-542,1 0 0,0 1 0,-1 0 0,1-1 0,-1 1 0,1 0 0,-1 1 0,1-1 0,-1 1 0,0-1 0,1 1 0,-1 0 0,0 0 0,0 0 0,-1 1 0,1-1 0,0 1 0,2 3 0,16 29 569,13-3-176,-27-24-511,0-1-1,8 14 1,-9-11-30,1 0 0,11 12 0,19 10 56,-15-7-88,-2 1 1,25 39-1,-33-47-717,-1-4-380,-8-10-1178,-3 8 678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6816,'0'14'3072,"0"0"-2656,-14 0 1536,14 0-1152,-27 13 800,13 1-928,-28-1 64,1 1-448,0 0-97,13-1-127,-14 1-1471,15-14 799,13 13-2112,0-13 1536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0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5152,'-27'0'9653,"31"0"-9446,0 0 0,0 1 0,0-1 1,0 1-1,1 0 0,3 2 0,-3-1-133,-1-1 0,1 0 0,-1 0 0,1 0 0,-1 0 0,7-1 0,27 0 305,-11-1-161,1 1 1,29 4-1,-36 0-167,-12-2-8,-1 0 1,1-1-1,13 1 0,58-2-11,-78 0-602,-2-27-5473,0 13 3937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5984,'-13'0'1920,"13"0"-1907,0 0 0,0 0 0,0 0 0,0 0 0,0 0 0,0 0 0,0 0 1,0 0-1,-1 0 0,1 0 0,0 0 0,0 0 0,0 0 0,0 0 0,0 0 0,0 0 0,0 0 1,0 0-1,0 0 0,0 0 0,-1 0 0,1 0 0,0 0 0,0 0 0,0 0 0,0 0 0,0 0 1,0 0-1,0 0 0,0 0 0,0 0 0,0 0 0,0 1 0,0-1 0,0 0 0,0 0 0,0 0 1,0 0-1,0 0 0,-1 0 0,1 0 0,0 0 0,0 0 0,0 0 0,0 1 0,0-1 0,0 0 1,0 0-1,0 0 0,0 0 0,0 0 0,0 0 0,0 0 0,1 0 0,-1 0 0,0 1 0,0 40 1017,0-38-964,-1 1 1,1-1 0,0 0-1,-1 0 1,0 0 0,0 1-1,-1 3 1,1-5-34,0 0 1,0 0-1,1 0 0,-1 0 1,1 1-1,0-1 0,-1 2 1,6 30 248,-12 13-31,4-12-36,2 60 0,2-38-101,0-26-64,0-9 1,-2 0 0,-3 28 0,2-34-16,-11 59 132,10-63-209,0-2-145,1-1 0,0 1 1,1-1-1,-1 18 0,2-26 115,0-1 0,0 1 0,0-1 0,0 1 0,1-1 0,-1 1 0,0-1-1,0 1 1,0-1 0,-1 1 0,1 0 0,0-1 0,0 1 0,0-1 0,0 0 0,0 1-1,-1-1 1,1 1 0,0-1 0,0 1 0,-1-1 0,1 1 0,0-1 0,-1 0-1,1 1 1,0-1 0,-1 0 0,1 1 0,-1-1 0,1 0 0,0 1 0,-1-1 0,1 0-1,-1 0 1,1 0 0,-1 1 0,1-1 0,-1 0 0,1 0 0,-1 0 0,1 0 0,-1 0-1,1 0 1,-1 0 0,0 0 0,-2 0-1517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 5728,'-67'0'3216,"54"-1"-1925,10 1-1045,1-1 0,-1 1 1,1 0-1,-1 0 0,1 0 1,-1 1-1,0-1 1,1 1-1,-5 1 0,0 2 128,6-3-319,-1 0-1,1 0 1,0-1-1,0 1 0,-1 0 1,1-1-1,-1 1 1,1-1-1,0 0 1,-1 1-1,1-1 0,-1 0 1,-1 0-1,1 1-37,0-1 0,0 0 0,-1 1-1,1-1 1,0 1 0,0 0 0,0 0-1,0 0 1,0 0 0,0 0 0,1 0-1,-1 0 1,0 1 0,0-1 0,1 1-1,-3 2 1,1-1 2,0 1-1,1-1 0,-1 1 1,1-1-1,0 1 1,0 0-1,1 0 1,-1 0-1,0 4 1,-14 86 306,-3-29-213,10-3-11,-5-6 30,-9 40 37,4 91 52,13-119-109,3 67 283,4-90-186,-2-31 8,0 0 0,-1 0 0,-6 24 0,4-11 649,4-26-830,0 0 0,0 0 0,0 0 0,-1 0 0,1 0 0,0 0 0,0 1 0,-1-1 0,1 0 0,0 0 0,-1 0 0,0 1 0,-1-1-5,1-1 1,0 1 0,0-1 0,0 1 0,0-1-1,0 1 1,0-1 0,-1 0 0,1 0 0,0 0-1,0 1 1,0-1 0,-1 0 0,-1-1-1,-10 1 100,0 0 1,0-1-1,0-1 0,-20-4 0,27 4-212,1 0 0,0 0 0,0 0 0,0-1 0,1 1 0,-1-1 1,1 0-1,-1 0 0,1-1 0,0 0 0,0 1 0,1-1 0,-4-5 0,3 5-156,1-1 0,1 1 0,-1-1 0,1 0 0,0 1 0,0-1 0,0 0 0,0 0-1,1-1 1,0 1 0,0 0 0,1 0 0,-1-1 0,1-7 0,1 4-664,1 0 0,0-1-1,0 1 1,1 0 0,0 0 0,0 0 0,7-11-1,15-21-2467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16 6464,'0'0'2090,"-5"0"-1263,-3-2-400,-1 1-1,1-1 1,-15-5 0,20 6-286,0 0 1,0 1-1,0-1 1,-1 1 0,1 0-1,0-1 1,0 1-1,0 1 1,0-1 0,0 0-1,0 1 1,0 0 0,-1 0-1,2 0 1,-5 1-1,-14 4 404,4-3-125,12-3-300,0 1 1,0 0-1,0 0 1,0 0-1,0 0 1,1 1-1,-1 0 1,-8 5-1,2-1 38,1 2 0,0-1 0,0 2-1,1-1 1,0 1 0,0 0 0,1 1-1,-7 11 1,2-1 6,2 1-1,0-1 1,-12 39 0,-7 19 348,18-54-375,4-8-19,-7 20 0,7-6 110,-7 51 0,6-29-33,6-33-64,1 0 0,0 0 0,2 0 0,3 37 0,-1-43-145,0 0 0,1 0 0,0-1-1,1 1 1,1-1 0,0 0 0,0 0 0,11 16 0,-3-8-252,-10-14 14,0 0-1,0-1 1,1 1 0,0-1 0,0 0 0,0 0 0,1-1 0,-1 1 0,1-1 0,0 0 0,7 4 0,16 6-1150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7872,'-14'0'3584,"-13"27"-3104,13-13 1216,0 0-1024,14 0 64,-14 0-416,14-1-96,14 1-128,-14 0 288,14 0-192,13-14 255,-13 14-255,0-28-2015,14 14 991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7648,'0'0'3456,"14"0"-2688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6656,'0'0'2981,"0"3"-2405,0 4 458,1-4-969,-1-1-1,0 0 0,0 1 1,0-1-1,0 0 0,-1 0 0,1 1 1,0-1-1,-1 0 0,0 0 0,1 1 1,-1-1-1,0 0 0,0 0 1,0 0-1,-1 0 0,1 0 0,0 0 1,-3 2-1,-37 46 176,27-41-160,7-1-59,6-6-24,0 0 0,-1 0-1,1-1 1,-1 1-1,0-1 1,1 1 0,-1-1-1,0 0 1,0 0-1,-2 2 1,1-1 34,0-1 1,0 1-1,1 1 1,-1-1-1,1 0 0,0 1 1,0-1-1,-4 6 1,4-2 58,1-6-82,1 1 1,0-1-1,0 0 1,0 1-1,0-1 1,0 1-1,0-1 1,-1 0-1,1 1 1,0-1-1,0 0 0,-1 1 1,1-1-1,0 0 1,0 1-1,-1-1 1,1 0-1,0 0 1,-1 1-1,1-1 0,0 0 1,-1 0-1,1 0 1,-1 0-1,1 1 1,0-1-1,-1 0 1,1 0-1,-1 0 1,1 0-1,0 0 0,-1 0 1,1 0-1,-1 0 1,0 0-1,1 0-1,0 0-1,0 0 0,0 1 1,-1-1-1,1 0 0,0 0 0,0 1 1,0-1-1,0 0 0,-1 0 1,1 1-1,0-1 0,0 0 1,0 0-1,0 1 0,0-1 1,0 0-1,0 1 0,0-1 1,0 0-1,0 0 0,0 1 1,0-1-1,0 0 0,0 1 1,0-1-1,0 0 0,0 0 0,0 1 1,0-1-1,1 0 0,-1 1 1,0-1-1,0 0 0,0 0 1,0 1-1,1-1 0,-1 0 1,0 1 34,1 0-31,0-1-1,-1 0 0,1 1 1,0-1-1,-1 0 0,1 0 1,0 1-1,0-1 0,-1 0 1,1 0-1,0 0 0,0 0 1,-1 0-1,2 0 0,12 2 225,-7 2-135,-4-2-87,-1-1-1,1 1 1,0-1 0,0 0-1,0 0 1,5 1 0,8 2 56,1-1 0,0-1 0,27 0 0,51-2 705,-95 0-759,0 1 0,1-1 1,-1 0-1,1 0 0,-1 0 0,1 0 0,-1 0 0,1 0 0,-1 0 1,1 0-1,-1 0 0,0 0 0,1 0 0,-1-1 0,1 1 1,-1 0-1,1 0 0,-1 0 0,0-1 0,1 1 0,-1 0 0,1 0 1,-1-1-1,0 1 0,1 0 0,-1-1 0,0 1 0,0 0 0,1-1 1,-1 1-1,0 0 0,0-1 0,1 1 0,-1-1 0,0 1 0,0 0 1,0-1-1,0 1 0,0-1 0,0 1 0,0-1 0,1 1 0,-1-1 1,0 1-1,-1-1 0,-12-4 722,9 3-649,1 0 0,0-1 0,0 1 1,0-1-1,0 0 0,0 0 0,1 0 0,-1 0 1,1 0-1,-3-5 0,0-1-103,1 0 1,-6-16-1,9 22-44,0 0 0,0 0 0,1 0 0,-1-1 0,1 1 0,0 0 0,0 0 0,1-5 0,-1-3-222,0 6 4,1 0 0,-1 0-1,1 1 1,0-1 0,0 0-1,0 0 1,1 0-1,0 1 1,3-8 0,9-16-1082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5888,'0'0'2688,"28"14"-2336,-14 0 1120,-1-1-864,1 15 608,14 0-704,-14-15 224,13 15-448,-13-14-96,14 13-96,-14-13 0,-1 0-64,1 0-1504</inkml:trace>
  <inkml:trace contextRef="#ctx0" brushRef="#br0" timeOffset="1">180 55 8064,'-14'28'3648,"0"-14"-3168,14-1 1280,-14 1-1056,0 14 224,14-1-576,-27 1-64,27-14-192,-28 13-1184,28-13 576,-14 0-2048,1-14 1440,26 14-3776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7296,'30'0'3301,"-20"0"-3072,0 0 1,16 2-1,-21-1-47,1 1-1,-1-1 1,0 1-1,0 0 1,0 0-1,0 0 1,0 1-1,0-1 1,-1 1-1,1 1 1,-1-1 0,6 6-1,-3-3-2,8 6 77,-1 1 0,0 1 0,-1 0 0,-1 1 0,0 0 0,-1 1 0,-1 0 0,0 0 0,-1 1 0,-1 1-1,-1 0 1,0 0 0,-2 0 0,0 1 0,0-1 0,-2 1 0,0 0 0,-2 0 0,0 1 0,-3 30 0,0-33-177,-2 0-1,0 0 0,0-1 0,-2 1 0,0-1 1,-1 0-1,0-1 0,-19 29 0,8-19-339,0-1 0,-2-1-1,-1 0 1,-27 22 0,31-31-877,-1 0 1,-1-2 0,-32 17 0,18-13-1071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249 276 4320,'11'0'1392,"-8"0"-848,-1 0-48,4 0 39,-3 1-105,1-1 0,0 0 0,-1 0-1,1 0 1,0-1 0,-1 1-1,5-2 1,0-2-77,0-1-1,0 1 1,-1-1-1,1-1 1,-1 0 0,9-10-1,-13 14-297,-1 0 0,0-1 0,0 1 0,-1-1 0,1 0 0,0 0 0,-1 1 0,0-1 0,0 0 0,0 0 0,0 0-1,0 0 1,0-1 0,-1 1 0,1 0 0,-1 0 0,0 0 0,0-1 0,0 1 0,-1 0 0,1 0 0,-1 0 0,0-4 0,-9-11-39,9 13-11,0 1 0,-1-1 1,0 1-1,0-1 0,0 1 1,0 0-1,-1 0 0,0 0 1,0 0-1,-6-6 0,-4-4 31,7 7-11,-1 0 0,0 1-1,0 0 1,-10-7 0,9 9 18,1-1 1,-1 2-1,0-1 0,0 1 0,-1 0 0,1 1 1,-1 0-1,1 1 0,-13-2 0,18 3-59,1 1 0,0-1-1,-1 0 1,1 1 0,0 0-1,0-1 1,0 1 0,-1 0-1,1 0 1,0 0 0,0 1-1,0-1 1,1 0 0,-1 1 0,0-1-1,0 1 1,1 0 0,-1-1-1,1 1 1,-1 0 0,1 0-1,0 0 1,0 0 0,0 0-1,0 0 1,0 0 0,0 1-1,1-1 1,-1 0 0,1 0 0,-1 1-1,1-1 1,0 4 0,1 2 14,1-1 0,0 0 0,0 0 0,0 0 0,1 0 0,0-1 0,7 12 0,-3-8 31,1-1 1,-1 0 0,2-1 0,-1 0 0,1 0 0,16 10-1,-6-3-77,-8-6-96,0-2 1,17 10 0,10 5-595,-17-5 211,-19-16 475,-1 0 0,0 1 0,0-1 0,0 0 0,0 0 0,0 1 0,0-1 0,-1 0-1,1 1 1,0-1 0,-1 1 0,1-1 0,-1 1 0,1-1 0,-1 4 0,-1-1-105,-1 1 1,1-1 0,-1 0-1,0 1 1,-1-1 0,1 0-1,-5 6 1,4-6 111,0 1 57,0 0 0,0 1 0,0-1 0,1 1 0,0 0 0,-3 11 0,2 0 209,0 23 1,0-5 35,-6 285 2143,18-203-1984,-4 1-59,0-59-206,-2-32 166,-1 0 1,-3 39 0,-13 35 1527,14-97-1787,-1-1 0,0 0 0,0 1 1,0-1-1,0 0 0,-1 0 0,1 0 0,-1 0 0,0 0 0,0 0 0,0 0 0,0-1 1,0 1-1,-1-1 0,1 1 0,-1-1 0,0 0 0,0 0 0,1 0 0,-1 0 1,0-1-1,-1 1 0,1-1 0,0 0 0,0 0 0,-1 0 0,1 0 0,-4 0 0,2 0-54,1-1-1,-1 0 0,0 0 0,0 0 0,0-1 0,1 0 0,-1 1 0,0-2 0,0 1 1,-7-4-1,-5-2-63,-21-14 1,34 19 47,-4-3-7,0 0 1,1-1-1,0 0 0,0 0 0,1-1 0,0 0 0,0 0 0,0 0 0,1-1 0,0 1 0,-7-15 0,12 21 17,-9-17-37,1 0 1,0-1-1,2 0 1,-6-26-1,11 42 35,-3-13-87,1 0 0,0 0 1,1 0-1,0-19 0,2 29 57,0 1 0,1 0-1,-1-1 1,1 1 0,0 0-1,0-1 1,1 1-1,0 0 1,-1 0 0,4-5-1,1 1-11,1 0 0,-1 1 0,1-1 0,11-8 0,21-17-324,55-38-1,-59 48-110,-18 13-961,0-1 1,29-29 0,-9 5-2490,-7 6 1249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16 6464,'0'-2'321,"-2"-9"2050,2 10-2252,-1 1 0,1 0 0,-1 0 0,1-1 0,-1 1 0,1 0 0,-1 0 0,1 0-1,-1 0 1,0 0 0,1 0 0,-1 0 0,1 0 0,-1 0 0,1 0 0,-1 0 0,0 0 0,1 0 0,-1 0 0,1 0 0,-1 0 0,1 1 0,-1-1 0,1 0 0,-1 0 0,1 1 0,-1-1 0,1 0 0,-1 1 0,-5 2 260,-1 0-1,1-1 1,-1 0 0,-9 2-1,3 1-84,1 0-1,-1 0 0,1 1 1,-20 14-1,17-11-171,1 1 0,1 0 0,0 1-1,0 1 1,1 0 0,-17 21 0,1 3 118,8-13-80,2 0 0,-19 33 0,6 14 136,2-4-53,24-57-188,1-1 0,0 1 0,1 1 1,0-1-1,0 1 0,1-1 0,0 1 1,1 0-1,0-1 0,0 1 0,1 0 1,1 0-1,2 16 0,-2-22-120,0 0 0,0-1 0,0 0 0,0 1 0,1-1 1,0 0-1,0 1 0,0-1 0,0 0 0,0 0 0,1-1 0,-1 1 0,1 0 0,-1-1 0,1 0 0,0 1 0,0-1 0,4 2 1,4 1-716,0 0 0,1 0 0,21 5 0,-24-7 307,3 0-863,0 0 0,0 0 0,0-1 0,0-1 0,16 0 0,25-1-2392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70 139 8320,'-14'-14'3744,"14"42"-3232,-14-1 1024,14-13-928,-14 28 192,1-15-480,-1 15 64,14-1-224,0-13 63,0 13-127,0-27-1663,14 0 831,-1-1-2464,1-13 1824</inkml:trace>
  <inkml:trace contextRef="#ctx0" brushRef="#br0" timeOffset="1">111 1 8128,'-14'0'3680,"14"14"-3168,14-14-704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4736,'7'-5'509,"-1"0"-1,1 0 1,-1 0 0,10-3 0,-6 5 243,56 5 950,-55-1-1515,-1 0 1,0 1 0,0 0-1,16 6 1,-19-5-67,0 0 0,0 1 0,0 1 1,-1-1-1,1 1 0,-1 0 0,0 0 0,-1 1 1,1-1-1,5 9 0,-10-12-66,0 0 1,0 0-1,0 0 1,0 0-1,-1 0 0,1 0 1,-1 0-1,0 1 1,1-1-1,-1 0 1,0 0-1,0 0 0,0 0 1,-1 0-1,1 1 1,0-1-1,-1 0 0,1 0 1,-1 0-1,0 0 1,0 0-1,-1 2 1,-6 7 200,-1 0 0,0 0 0,0-1 0,-2 0 0,-16 12 0,20-17-263,-1-1 0,0 1 0,0-1 0,0-1 0,-1 0 0,-15 4 1,3-4-106</inkml:trace>
  <inkml:trace contextRef="#ctx0" brushRef="#br0" timeOffset="1">530 109 7968,'0'16'4928,"16"-32"-7360,-1 16 1312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7808,'-10'2'2359,"7"3"-739,0 2-1482,2-4 19,-1 0 9,1-1 0,-1 1 0,1 0 0,0 0 0,0 0 0,0 0 0,1 0 0,-1 0 0,1 0 0,-1 0 0,1 4 0,0-4-120,0 1 0,-1 0 0,0-1-1,0 1 1,0 0 0,0-1 0,0 1 0,-1-1-1,-3 7 1,-7 17 24,9-15-32,2-5 7,0-1 0,-1 1 0,0-1 0,0 1 0,-1-1 0,0 0 1,0 0-1,0 0 0,-1 0 0,1-1 0,-1 0 0,-8 9 0,1-3-12,0-1 0,-1 1 0,-1-2 0,-20 14 1,24-18 73,6-4-73,0 1-1,0-1 0,0 1 0,0-1 0,0 0 0,0 0 1,-7 1-1,10-2-32,1 0 0,-1 0 0,0 0 0,0 0-1,0 0 1,0 0 0,0 0 0,0 0 0,0 0 0,0 0 0,0 0 0,0 0 0,0-1 0,0 1 0,0 0 0,0 0 0,0 0 0,0 0-1,0 0 1,0 0 0,0 0 0,0 0 0,0 0 0,0 0 0,0 0 0,0 0 0,0 0 0,0 0 0,0 0 0,0-1 0,0 1 0,0 0-1,0 0 1,0 0 0,0 0 0,0 0 0,0 0 0,0 0 0,0 0 0,0 0 0,0 0 0,0 0 0,0 0 0,0 0 0,-1 0 0,3-2-13,0 1 1,0 0-1,0 0 1,0-1 0,0 2-1,0-1 1,0 0-1,0 0 1,0 0 0,1 1-1,-1-1 1,0 1-1,3 0 1,37 0-157,-21 0 90,87 0-87,-106 0 164,1 0 0,-1 0 0,1 1 0,-1-1 0,0 0 0,1 1 0,-1-1 0,0 1 0,1 0-1,-1 0 1,3 1 0,-4-1 38,1 0 0,0 0 1,0 0-1,0 0 0,0-1 0,0 1 0,0-1 0,0 1 0,1-1 0,-1 0 0,2 0 0,8-2 514,-12 2-501,0-1-1,1 1 1,-1 0 0,0-1-1,0 1 1,0-1-1,1 1 1,-1-1-1,0 1 1,0-1 0,0 1-1,0-1 1,0 1-1,0-1 1,0 1-1,0-1 1,0 1 0,0-1-1,0-2 346,-2 1-118,-6-5 69,-1-1-115,1 0 0,0 0 0,-10-14-1,18 20-233,-1 1-1,1-1 1,-1 0-1,1 1 1,0-1-1,0 0 1,0 1-1,0-4 0,0-28-620,0 29 442,0 0 0,0 0-1,-1 0 1,1 0-1,-1 0 1,0-1-1,-2-4 1,3 7 63,-1 0 0,0 0 0,1 0 0,-1 0 0,1 0 1,0 0-1,0-3 0,0 2 3,0 0 0,1 0 1,-1 1-1,1-1 0,0 0 0,0 0 1,0 1-1,0-1 0,2-2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7296,'0'0'3328,"14"28"-2912,-14-14 1216,14 13-992,-1 1 576,1-1-704,0 15 0,14-15-320,-15 1 96,1 0-160,14-1 64,-14-13-97,0 0-2398,-1-14-2785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304 318 9312,'-28'28'4192,"-13"27"-3616,27-27 1216,-14-1-1089,1 15-223,-1-15-288,-13 1 96,13 0-160,0-1-1727,1-13 863,13 0-2752</inkml:trace>
  <inkml:trace contextRef="#ctx0" brushRef="#br0" timeOffset="1">497 1 7872,'14'27'3584,"27"15"-3104,-27-1 1216,0 1-1024,-14 41 1120,14-14-993,-28 13 481,0 1-736,-14-14 64,1 0-352,-15-14-1440,1-13 640,-14 13-3103,0-27 2015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69 5312,'0'-41'3872,"-3"41"-3211,3 0-635,-1 0 1,1 0-1,-1 0 0,1 0 1,-1 0-1,1 0 0,0 1 1,-1-1-1,1 0 0,-1 0 1,1 0-1,-1 1 1,1-1-1,0 0 0,-1 0 1,1 1-1,0-1 0,-1 0 1,1 1-1,0-1 0,-1 1 1,1-1-1,0 0 0,0 1 1,-1-1-1,1 1 0,0-1 1,0 0-1,0 1 0,0-1 1,-1 2-1,0 20 523,0 1-293,-13 46 107,11-56-299,-1-1 0,-8 22 0,8-26-65,1 1-1,0 0 1,0 1-1,1-1 0,0 0 1,-1 16-1,3 19 493,0-37-166,0-21 251,6-13-462,-5 22-97,1 0-1,-1-1 1,1 1 0,-1-11-1,-1-221-645,0 236 630,0 1 0,0 0 1,0-1-1,0 1 0,0 0 0,0-1 0,0 1 1,0 0-1,0-1 0,0 1 0,0 0 0,0-1 1,0 1-1,0 0 0,0-1 0,0 1 1,1 0-1,-1-1 0,0 1 0,0 0 0,0 0 1,0-1-1,1 1 0,-1 0 0,0-1 0,0 1 1,0 0-1,1 0 0,-1 0 0,0-1 1,1 1-1,-1 0 0,0 0 0,0 0 0,1 0 1,-1-1-1,0 1 0,1 0 0,-1 0 0,0 0 1,1 0-1,-1 0 0,0 0 0,1 0 0,-1 0 1,0 0-1,1 0 0,-1 0 0,0 0 1,1 0-1,-1 0 0,0 1 0,1-1 0,-1 0 1,0 0-1,1 0 0,-1 0 0,0 1 0,0-1 1,1 0-1,-1 0 0,0 0 0,0 1 0,1-1 1,-1 1-1,2 1 44,-1-1-1,1 1 1,-1 0 0,0 1 0,0-1-1,0 0 1,0 0 0,0 0 0,0 1-1,0-1 1,-1 0 0,1 5 0,1 2 77,20 50 342,-5-12-32,27 80 1147,-42-123-1418,0 1 1,1-1-1,-1 1 1,1-1-1,0 0 1,5 6-1,-6-7 330,1-3 170,-3 0-641,1-1 0,0 1 0,-1 0-1,1 0 1,-1 0 0,1 0 0,-1-1 0,1 1-1,-1 0 1,1-1 0,-1 1 0,1 0 0,-1-1-1,1 1 1,-1 0 0,0-1 0,1 1 0,-1-1-1,1 1 1,-1-1 0,0 1 0,0-1 0,1 1-1,-1-1 1,0 1 0,0-1 0,0 0 0,1 1 0,-1-1-1,0 1 1,0-1 0,0 0 0,0 1 0,0-1-1,0 0 1,2-9 163,2-3 12,-2 10-170,-1 0 0,0 0 0,0 0 0,-1 0 1,1 0-1,0 0 0,-1 0 0,0-6 0,2-16 170,8-47 0,-6 47-222,1 3-206,-3 14-10,0 0 0,-1-1 0,1-13 0,-2 19-50,0 0 0,0-1 0,1 1 0,-1-1 1,1 1-1,0 0 0,0 0 0,0-1 0,1 1 0,2-5 1,-2-6-1954,-2 0 764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264 111 4736,'0'0'1530,"2"2"-932,-2-1-595,10 7 405,-10-8-370,1 0 0,-1 1-1,1-1 1,-1 0 0,0 0 0,1 1 0,-1-1 0,1 0-1,-1 0 1,0 0 0,1 0 0,-1 0 0,1 0 0,-1 0 0,1 1-1,-1-1 1,0 0 0,1 0 0,-1-1 0,1 1 0,-1 0 0,1 0-1,-1 0 1,1 0 0,-1 0 0,0 0 0,1-1 0,-1 1 0,1 0-1,3-6 502,-4 6-496,0-1 0,1 1 0,-1-1 1,0 1-1,0 0 0,1-1 0,-1 1 0,0 0 0,0-1 1,1 1-1,-1 0 0,0 0 0,1-1 0,-1 1 0,1 0 1,-1 0-1,0-1 0,1 1 0,-1 0 0,1 0 0,-1 0 1,0 0-1,1 0 0,-1 0 0,1 0 0,-1 0 0,1 0 1,-1 0-1,1 0 0,-1 0 0,1 0 0,1 0 44,0 1 1,0-1-1,0 0 0,0 0 0,0 0 0,0-1 0,1 1 0,-1 0 0,-1-1 0,1 0 1,0 1-1,0-1 0,0 0 0,0 0 0,0 0 0,-1 0 0,1 0 0,0 0 0,-1-1 1,3-1-1,21-13 915,-14 2-52,-11 14-921,-1-4 48,-1 1-1,0-1 0,0 0 0,-4-6 0,0 6-54,0 0-1,-1 0 1,1 0-1,-1 1 1,1 0-1,-1 1 0,-9-3 1,14 4-23,-3-1-24,-1 0 0,-1 0-1,1 0 1,0 1 0,0 0 0,-10 0 0,12 0 10,0 1 0,0 1 0,0-1 0,0 0 0,0 1-1,0 0 1,1 0 0,-1 0 0,-4 2 0,-5 1-5,10-3 3,0 0 1,0-1-1,0 1 0,0 1 0,0-1 0,0 0 1,0 1-1,-3 2 0,4-3-9,1 1 1,-1 0-1,1 0 1,0 0-1,0 0 0,-1 0 1,1 0-1,-1 3 1,-3 6-106,3-6 91,0 0-1,0 1 1,0-1-1,1 1 1,0-1-1,0 1 1,0-1 0,1 1-1,0 0 1,1 7-1,-1-12 22,0 0-17,0 1-1,0-1 1,0 0-1,0 0 0,1 1 1,-1-1-1,0 0 1,1 0-1,-1 1 0,1-1 1,0 0-1,-1 0 1,1 0-1,0 0 0,0 0 1,-1 0-1,1 0 1,0 0-1,0 0 1,0 0-1,0 0 0,0-1 1,1 1-1,-1 0 1,0-1-1,0 1 0,0-1 1,2 1-1,16 11-230,-18-10 246,0-1 0,0 0 0,0 0 0,1 0 0,-1 0 0,0 0 0,1 0 0,-1 0 0,0-1 0,1 1 0,-1 0 0,1-1 0,-1 1 0,1-1 0,0 1 0,1-1 0,2 2-187,14 25 62,-13-17 148,-4-7 20,0 0 0,0-1 1,-1 1-1,1 0 0,-1 0 0,0 0 0,0 0 1,0 1-1,0-1 0,-1 0 0,1 0 0,-1 1 0,0-1 1,0 5-1,1 15 136,2 2-43,6 88 538,-9-75-489,-3 85 322,-6-49-310,6-37-141,1-4-10,-9 44 1,7-60 42,0 5 75,-2 0-1,-10 27 1,-7-5 214,21-40-306,0 1 0,0-1 0,0 0 0,-1 0 0,0 0 0,1-1 0,-2 1 0,1-1 0,0 1 0,-1-1 0,1 0 0,-1 0 0,0-1 0,0 1 0,0-1 0,0 0 0,-1 0 0,1 0 0,0-1 0,-1 1 0,1-1 0,-6 1 0,7-2 22,0 1 0,0-1 0,-1 0 0,1 0-1,0 0 1,0 0 0,0-1 0,-1 1 0,1-1 0,0 0 0,0 0-1,0 0 1,0 0 0,0-1 0,1 1 0,-1-1 0,0 1 0,0-1-1,1 0 1,-4-3 0,3 2-21,1 0 0,-1 1 0,1-1-1,-1 0 1,1 0 0,0-1 0,0 1 0,0 0-1,0-1 1,1 1 0,-1-1 0,1 0 0,0 1-1,0-1 1,1 0 0,-1-6 0,0 5-25,1-1 0,0 1 0,0-1 0,1 1 0,0 0 0,0-1 0,0 1 0,0 0 0,1 0 0,0-1 0,0 1 0,0 1 0,4-6 0,28-23-75,1-6-458,13-2-470,-36 31 361,-3 2-584,19-13 0,-13 12 126,33-12 0,-47 21 1059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14 304 8064,'-13'28'3648,"13"13"-3168,0-27 800,0 0-800,0 13 0,0-13-288,0 0-128,13 0-32,-13 0-1312,14-14 704,0 0-2240</inkml:trace>
  <inkml:trace contextRef="#ctx0" brushRef="#br0" timeOffset="1">83 0 7712,'0'0'3520,"14"0"-3072,-14 14-4960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 6144,'-14'-14'2784,"0"14"-2432,0 14 1504,14 0-1088,-13-1 1120,13 15-1088,-14 0 128,14-1-544,0 15-96,14-29-160,-14 1-160,13 14 0,1-28-2592,0 0 1440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7872,'0'0'3584,"14"0"-1472,-1 0-1536,1 0-384,0 0-1792,0 14 864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7296,'14'14'3328,"-1"0"160,1-14-2240,0 14-192,0-14-833,0 0-2974</inkml:trace>
  <inkml:trace contextRef="#ctx0" brushRef="#br0" timeOffset="1">14 125 7456,'-14'13'3392,"28"-13"-2944,-14 14 1504,14 0-992,-1-14-576,1 0-608,0 0 64,14 0-3168,-1 0 1792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1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8064,'-14'0'3648,"0"27"-3168,1 1 1664,-1 0-1472,0-1-448,0 1-352,0-14 64,14 13-3232,0-13 1792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2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8064,'-13'-13'2592,"13"12"-2474,1 1 1,0-1 0,0 1 0,-1 0-1,1 0 1,0-1 0,0 1 0,0 0-1,-1 0 1,1 0 0,0 0 0,0 0-1,0 0 1,1 0 0,-2 3 94,0 337 3179,-1-328-3244,0 1 1,0-1-1,-4 13 0,2-12-15,1-1 0,1 0 0,-1 14 0,2-25-265,0 1 0,-1 0 0,1 0 0,-1 0 0,1 0-1,-1 0 1,0-1 0,1 1 0,-3 3 0,0 2-1522,3-7 1577,0 1 0,1-1 1,-1 0-1,0 1 0,1-1 1,-1 0-1,1 0 0,-1 0 1,0 1-1,1-1 0,-1 0 1,1 0-1,-1 0 0,0 0 1,1 0-1,-1 0 0,1 0 1,-1 0-1,1 0 0,-1 0 1,1 0-1,-1 0 0,1 0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5824,'0'0'1866,"0"-2"-1130,0-7-80,0 6 912,-3 3-352,-3 0 222,12 0-486,-1 14 189,-3-11-1096,0-1 1,0 1-1,0-1 1,0 1-1,0-1 0,0 0 1,1 0-1,-1 0 1,1 0-1,0 0 0,-1-1 1,1 1-1,0-1 1,5 2-1,-1-1 29,-1 0 0,1 0 0,-1-1 0,1 0 0,11 1 0,-15-2-176,0 0 1,0 0-1,-1 0 0,1 1 0,0-1 1,0 1-1,0 0 0,4 2 0,7 2-672,39 9-3200,-37-12 2268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5824,'0'0'2976,"14"0"-992,0 0-512,0 0-832,0 0 0,13 0-352,1 0-64,0 0-128,13 0-1888,0 0 960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6720,'-35'0'2170,"35"-1"-2134,-1 1-1,1 0 0,0 0 1,-1 0-1,1 0 0,0 0 1,-1 0-1,1 0 0,-1 0 1,1 0-1,0 0 0,-1 0 1,1 0-1,0 1 0,-1-1 1,1 0-1,-1 0 0,1 0 1,0 0-1,-1 1 0,1-1 1,0 0-1,-1 1 0,-1 0 143,1 0 0,-1 1 0,0-1 0,0 0 0,0 0 0,0 0 0,0 0-1,0-1 1,0 1 0,0-1 0,-1 1 0,1-1 0,0 0 0,0 0 0,0 1-1,-3-2 1,3 1 740,16 3-44,-2 2-719,1-1 0,-1 0 0,1-1 0,0 0 0,18 1 0,-1 0-93,-9 0-24,-8-1 51,1-1 0,23 1-1,285-3-66,-321 0-75,0 0 0,-1 0 0,1 0 0,0 0 0,0 0 0,-1 0 0,1 0 0,0-1 0,0 1 0,-1 0 0,1 0 0,0-1 0,1 0 0,21-10-453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6048,'-35'0'1952,"34"0"-1897,1 0 0,-1 0 0,0 0 1,0 0-1,1 0 0,-1 0 0,0 0 1,0 1-1,1-1 0,-1 0 0,0 0 1,1 1-1,-2 0 0,-2 0 56,2 1 50,-1-1-1,0 0 1,1 0-1,-1 0 1,0 0 0,0 0-1,1 0 1,-1-1-1,0 1 1,-3-1-1,3 0 60,0 1-1,0-1 0,0 1 0,1 0 0,-1 0 1,0 0-1,0 0 0,1 0 0,-5 3 0,-3 1 235,6-2-389,-1 1 0,1-1 0,0 1 0,0 0 0,-5 6 0,-2 1-55,8-8-10,1 0 0,-1 1 0,1-1 0,-1 1 0,1-1 0,0 1 0,1-1 0,-1 1 0,-1 6 0,-2 2 0,0 0 13,0 1 0,1 0 1,0-1-1,1 1 1,-1 16-1,0-4 35,-13 43 166,9-37-20,-4 32 0,-2 72 116,12-95-218,1 0 1,10 73 0,-6-83-62,-1-4 70,-1-1 1,-2 0-1,0 0 0,-1 0 1,-11 43-1,4-43 582,9-23-650,-1-1 1,1 1-1,-1-1 1,1 0 0,-1 1-1,0-1 1,1 1 0,-1-1-1,0 0 1,0 0-1,0 1 1,0-1 0,0 0-1,-1 0 1,1 0 0,0 0-1,0 0 1,-1 0 0,-1 0-1,-5 4 52,5-3-51,0 0 0,-1 0 1,1-1-1,-1 1 0,0-1 1,0 0-1,0 0 0,1 0 1,-1 0-1,0-1 0,0 0 1,-5 0-1,-3-1 58,0 0 1,-18-5 0,13 2 15,11 3-163,-1-1 0,1 0 0,0 0 0,0-1 0,0 1 0,0-1 0,0-1 1,1 1-1,-1-1 0,-6-6 0,-1 0-253,10 8 79,0-1 0,0 0-1,0 1 1,0-2 0,0 1 0,0 0 0,1 0 0,0-1 0,0 1 0,-3-8 0,2 5-346,2 0 0,-1 0 0,1 0 0,0-1 1,0 1-1,1-12 0,0-35-1574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5984,'0'14'2688,"13"14"-2336,-13-15 1600,0 1-1152,0 0 224,0 14-608,0-15 224,14-13-352,-14 14 128,14-14-256,0 0 0,0 0-96,0 0-1728,13-14 896,-13 14-3136,14-13 2176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2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7552,'-28'0'3872,"28"-14"-3648,0 28-224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 4480,'7'0'1103,"-4"-1"-917,0 1 0,0 0 1,0 0-1,0 0 0,-1 0 0,1 1 0,0-1 1,0 1-1,3 0 0,-2 5 98,-4-6-258,0 1 0,0-1 0,0 1-1,1-1 1,-1 0 0,0 1 0,0-1 0,1 0-1,-1 1 1,0-1 0,1 0 0,-1 0 0,0 1-1,1-1 1,-1 0 0,1 0 0,-1 0-1,0 1 1,1-1 0,-1 0 0,1 0 0,-1 0-1,1 0 1,-1 0 0,0 0 0,1 0-1,-1 0 1,1 0 0,-1 0 0,1 0 0,0 0-1,43 0 2333,-44 0-2339,0 0 0,1 0 1,-1 0-1,1 0 0,-1 0 0,1 0 1,-1 0-1,0 0 0,1 0 1,-1-1-1,1 1 0,-1 0 1,0 0-1,1 0 0,-1 0 0,1-1 1,-1 1-1,0 0 0,1 0 1,-1-1-1,0 1 0,1 0 1,-1-1-1,0 1 0,0 0 0,1-1 1,-1 1-1,0 0 0,0-1 1,0 1-1,1-1 0,-1 1 1,0 0-1,0-1 0,0 1 1,0-1-1,0 1 0,0-1 0,0 1 1,0 0-1,0-2 0,-1 2 8,1 0-1,-1-1 0,1 1 0,-1 0 1,0-1-1,1 1 0,-1 0 0,0 0 1,1 0-1,-1 0 0,0-1 0,0 1 0,1 0 1,-1 0-1,0 1 0,1-1 0,-2 0 1,1 0 7,-26-1 117,15 1-138,0 0 0,0 0 0,-15 3 0,-157 20-371,153-20 602,-51-2 0,27-2 116,-41 1-440,97 0 77,1 0-1,-1 0 1,0 0 0,0 0-1,1 1 1,-1-1-1,0 0 1,1 1 0,-1-1-1,0 1 1,2 1-1,12 4 35,9-2 65,-15-2-65,1-1 0,-1 1 0,0 1-1,11 4 1,34 14 29,-23-9 25,0 2 0,57 33 0,-72-37-12,0 2-1,25 23 1,-37-31-33,-1-1 0,1 1 0,-1 0 0,0 0 0,0 0 0,-1 1 0,1-1 0,-1 1 0,0-1 0,0 1 0,0 0 0,-1 0 0,0 0 0,0-1 1,1 10-1,-2-13-28,0 1 1,0 0-1,-1 0 1,1 0-1,0 0 1,-1-1 0,0 1-1,1 0 1,-1 0-1,0-1 1,0 1 0,1 0-1,-2-1 1,1 1-1,0-1 1,0 0-1,0 1 1,0-1 0,-1 0-1,1 1 1,-1-1-1,1 0 1,-3 1-1,-3 3 12,-40 28-314,-1-2 0,-89 43 1,98-52 273,-21 9 0,11-12-54,15 4 33,22-17 34,8-4 4,0 1 0,0-1-1,0 0 1,1 1 0,-1 0 0,1 0-1,0 0 1,-1 0 0,1 1 0,-2 3-1,-3 4 33,5-6-22,-1 0 0,1 0 0,-4 9 0,6-12-10,1-1-1,-1 0 1,1 0 0,0 1-1,-1-1 1,1 0-1,0 0 1,0 1 0,0-1-1,0 0 1,0 1 0,0-1-1,0 0 1,1 0-1,-1 1 1,0-1 0,1 0-1,-1 0 1,1 1 0,-1-1-1,2 1 1,-1 0 6,1 0 1,0 0 0,0-1-1,-1 1 1,1 0-1,0-1 1,3 2-1,17 14 280,-19-14-257,1 0 0,0 0 0,-1 0 0,1-1 0,0 0 0,0 0 0,0 0 0,1 0 0,6 1 0,8 2 96,22 1-1,-37-5-106,29 2 313,52-3 0,-42-1-153,-23 1-72,33-7-1,-35 4-914,29 0 0,-44 3-914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6560,'-14'0'2976,"14"14"-1280,0 0-1184,0-1 352,0 15-512,14 0 32,-14-15-256,14 1-640,0 14 288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6656,'-28'0'3008,"42"13"-2432</inkml:trace>
  <inkml:trace contextRef="#ctx0" brushRef="#br0" timeOffset="1">291 28 8064,'14'14'3648,"13"-14"-3168,-13 0 640,0 0-704,0 0-32,-1 0-224,1 0-1376,14 0 640,-14 0-2304,-1 0 1600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5568,'-13'0'2528,"26"14"-2208,-13-1 384,14-13-448,0 0 320,0 14-320,0-14-992,13 0 384,1-14-4096,-1 14 2464</inkml:trace>
  <inkml:trace contextRef="#ctx0" brushRef="#br0" timeOffset="1">304 1 6816,'-13'27'3072,"-1"15"-2656,0-15 256,14 1-448,0-14-800,0 13 320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3649 47 4064,'0'0'4682,"-3"-3"-4324,-7-7 84,4 7-196,-3 3-360,0 0 1,1-1 0,-1 0-1,0 0 1,-12-5 0,15 5 220,1-1 0,-1 1 0,1 0 0,-1 0 0,-7 1 0,-564 0 816,450 9-831,86-5-56,-5 0-17,-82 10-310,-170 42 403,268-50-53,-97 25 101,-8 1-32,93-23-31,-58 21 1,86-25-91,-178 62 239,93-30-115,-46 15-86,-11-6-243,78-25 102,16-5 70,24-3 66,21-6-14,-1-1 0,1-1 0,-36 5 0,13-6-28,-73 10-18,-87 33 95,170-38-85,1 2 0,0 1 1,1 1-1,1 1 0,-29 20 0,34-20-16,0 0 28,2 2 1,0 0-1,0 1 0,-23 28 1,9-10 86,6-5-182,-34 49-1,25-17-71,25-47 170,5-6 21,0 0-1,1 0 0,-6 11 1,2-2 63,-14 18 0,15-25-162,2 0 1,-1 1-1,-9 22 1,16-30 59,0-1 1,0 1-1,1-1 1,-1 1-1,1 0 1,0-1 0,0 1-1,1 5 1,-1 0-36,0 6-7,0-11 56,0 0 0,0 0 0,0-1 0,0 1 0,1 0 0,1 5 0,8 12 41,-4 0 16,-5-14-44,1 0-1,1 0 1,3 10-1,0-6-6,0-1-1,13 16 0,-11-17-28,-1 1 0,10 18-1,-10-13-1,-2-5 18,0 1 0,11 15 0,-2-7 7,-5-6-4,0-1-1,1 0 1,0 0-1,14 11 1,-7-10-37,-4-4 12,19 18 0,-21-17 51,0 0 0,1-1 0,0 0-1,0-1 1,1-1 0,18 8 0,3-1 268,51 13-1,-57-20-398,43 4 0,17 3-151,112 32 547,-171-40-410,34 3 0,-31-5 78,36 6 50,-24-6 10,81 10 32,109 33-235,-204-41 185,1-2 0,61 1 1,29 4 204,-71-5-156,44 2 17,-3 4-32,-11-5-26,-2 6-6,3-6 0,-4 1 6,136 16 137,52 25 225,-209-39-681,85 1 1,-84-7 376,66 10 1,-15 1 53,31 5 105,72 24 141,-183-37-381,101 11-107,1-1 3,-77-3 195,-23-5-13,35 3 1,21-5-57,-41 0-13,84 3-10,4 0 140,-4 0 38,-29 0-65,-13-1 88,651-7 254,-717-1-381,36-7 0,-31 4-24,-10 2 32,123-23 5,-122 21 104,-1-1-1,1-1 1,-1-1-1,0 0 0,27-17 1,-37 19-83,0 1 0,0-1 1,7-8-1,6-4-19,9-4-7,-7-5-53,39-23-11,-47 34-2,13-17 0,-14 16 25,15-15 0,-8 12 72,-1 2 39,20-25 0,11-33-113,-45 70-3,0 0 0,-1 0 0,0-1 0,0 1 0,0-1 1,-1 1-1,0-1 0,0 0 0,0 0 0,-1 0 0,0 0 0,0-8 0,-1-11-85,-1 14 50,1 0 1,0 1 0,1-1-1,2-14 1,7-9 37,-5 5 41,-2 13-5,8-30 0,5-2 66,30-60-1,-44 105-135,0 0-1,0-1 0,-1 1 1,1-1-1,-1 1 0,0-1 1,0 1-1,0-1 0,-1 0 1,1 0-1,-1 1 0,0-1 1,0 0-1,0 0 0,-1-4 1,0 4 14,-1-4 23,0 0-1,-1 0 1,-5-11 0,-2 1 8,7 5-18,2 11-19,1 0 0,0-1 0,-1 1 0,0 0 1,0 0-1,0 0 0,0-1 0,0 1 0,0 0 0,0 0 1,0 0-1,-1 1 0,-1-3 0,-22-24-13,1-1 0,-33-52 0,54 76 14,-44-68-108,45 71 115,0-1 1,1 1 0,-1-1-1,1 1 1,-1-1 0,1 0-1,0 0 1,0 0 0,0 0-1,1 0 1,-1 0 0,1 0-1,-1 0 1,1 0 0,0-4-1,0 0 3,-1 1 1,1-1-1,-2 0 0,1 1 0,-3-7 1,-1-3-2,-1-10-4,-8-29-173,11 47 203,-1-6-114,-1 1 0,-12-25 0,15 36 82,0-1 1,0 0-1,0 0 1,-1 1 0,1-1-1,-1 1 1,1 0-1,-1 0 1,0 0 0,0 0-1,0 0 1,-7-2-1,3 0 33,-24-22 0,21 21 26,8 4-49,-1 0 0,1 0 0,0 0 0,0 0 0,0-1 0,0 1 0,0-1 0,-2-1 0,-1-1-29,-1-1 0,1 1 0,-1 1 0,0-1 0,-7-2 0,7 3 39,-28-9-65,24 9 6,-5-2-11,11 4 48,0 0-1,0 0 1,0-1-1,1 0 1,-1 1-1,0-1 1,1 0-1,0-1 1,-1 1 0,1 0-1,0-1 1,-4-4-1,5 5 9,0 1 1,0-1-1,0 1 0,0-1 0,0 1 1,0 0-1,-1 0 0,1 0 0,0 0 1,-1 0-1,1 1 0,-1-1 0,1 1 1,-1-1-1,1 1 0,-1 0 0,1 0 1,-4 1-1,-25-4 66,16-3-44,12 5-9,0 0 0,0 0-1,0 0 1,0 0 0,0 0-1,0 1 1,-1-1 0,-5 1 0,-1-1-19,0-1 1,0 0 0,0 0-1,0-1 1,-10-4-1,-17-5-242,11 7 186,19 4 69,0-1 0,-1 1 0,1-1 1,0-1-1,-9-3 0,-2-5-54,6 8 13,9 3 39,1-1-1,0 1 1,-1-1 0,1 0-1,0 1 1,0-1 0,0 0-1,0 0 1,0-1 0,0 1-1,0 0 1,0-1 0,-2-1-1,2 1 0,0 1 1,0-1-1,0 1 0,0-1 0,0 1 0,0 0 1,0 0-1,-1 0 0,1 0 0,0 0 0,-1 0 0,-2 0 1,2 1-6,1-1 0,0 1 1,-1-1-1,1 0 0,0 0 1,-1 0-1,1 0 0,0 0 1,0-1-1,0 1 0,0-1 1,-2-1-1,-1-1-12,0 0 1,-1 1-1,1 0 0,-1 0 1,1 0-1,-1 1 0,-11-3 0,12 3-10,-42-13 93,43 13-75,0 1 0,-1 0-1,1 1 1,-1-1 0,1 1 0,-1 0 0,1 0 0,-6 1-1,5-1-10,1 1 0,0-1-1,-1 0 1,1-1 0,-9-1 0,6 1 10,-4-2 8,-1 0-1,0 1 1,1 0-1,-14 0 1,7 1-27,-1-1 0,1-1 0,-23-7 1,25 6 48,-1 0 0,0 1 0,-21-1 0,28 4 16,1-1 1,0-1-1,0 1 0,0-1 1,0-1-1,0 0 0,-10-5 1,-10-3 2,-34-6 56,0 2-1,-74-7 1,-21-4 96,44 0-130,-5 6-56,-48-10 30,68 7 41,-69-13-948,40 15-3334,4-8 1093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4896,'-8'0'1200,"6"0"-938,-1-1 1,0 1-1,0 0 1,0 0-1,0 0 0,0 1 1,1-1-1,-1 1 0,-3 1 1,-10 25 1267,2-2-1087,2 0-1,-14 36 0,11-25-302,-8 23 10,-11 23 388,30-76-471,3-3-54,-1-1-1,1 1 0,0 0 1,0 0-1,0-1 0,0 1 0,0 0 1,1 0-1,-1 0 0,1 4 1,0-6-10,0-1 1,0 0 0,0 1 0,0-1-1,0 1 1,0-1 0,0 1-1,0-1 1,0 1 0,0-1 0,0 0-1,0 1 1,0-1 0,0 1 0,0-1-1,-1 0 1,1 1 0,0-1 0,0 1-1,-1-1 1,1 0 0,0 1-1,0-1 1,-1 0 0,1 1 0,0-1-1,-1 0 1,1 0 0,0 1 0,-1-1-1,0 0 1,-5 4 197,4 0-52,4-2-32,-1-3-100,0 1 0,0-1 1,1 0-1,-1 1 0,0-1 1,0 0-1,0 1 1,0-1-1,0 0 0,0 0 1,1-1-1,9-8-367,-6 6 253,0 0 0,-1 0 1,0 0-1,0 0 0,0-1 0,0 1 0,-1-1 1,4-7-1,-6 9 42,-1 0 0,1 0 0,-1 0 0,1 0 0,-1 0 0,-1-6 0,1-7-83,0-90-352,2 96 608,2 7 51,-3 4-118,0 0-1,-1-1 0,1 1 1,0 0-1,0 0 0,0-1 0,-1 1 1,1 0-1,0 0 0,-1 0 1,1 0-1,-1 0 0,1 1 1,9 15 400,6 10 90,-14-21-481,1 0 0,0-1 1,1 1-1,-1 0 1,1-1-1,0 0 1,0 0-1,1 0 1,0 0-1,0-1 0,5 4 1,21 20 208,-25-22-141,1 1-1,0-1 1,1-1-1,0 1 1,11 5 0,-13-8 21,0 1 16,1 0 1,-1-1-1,1 0 0,0-1 1,0 1-1,0-1 0,1-1 0,11 2 1,-17-3-127,0 0-1,0-1 1,0 1 0,0 0-1,0-1 1,0 0 0,0 1 0,0-1-1,-1 0 1,1 0 0,0 0-1,0 0 1,-1 0 0,1 0 0,-1-1-1,1 1 1,-1 0 0,2-3-1,2-2 27,-1 0-1,0 0 0,4-11 0,-6 15-54,0-4-142,1 0-1,-1 0 0,0-1 0,-1 1 0,0 0 0,0-1 0,1-9 0,0-5-499,1-1-1440,2-1 1,14-40 0,-15 54 1309,0 1-1,1-1 0,8-11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8064,'-41'0'3648,"-1"83"-3168,29-42 160,-1 1-448,-28-1 416,1 14-352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7136,'-27'0'3648,"41"0"-2304,13 0-448,15 0-480,27-13-32,-14 13-224,14-28-96,0 28-32,0-14-1888,-14 0 1024,-13 1-1696,-1 13 1440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5216,'-1'0'132,"-1"0"1,1 0-1,0 1 1,-1-1-1,1 0 1,0 0-1,-1 1 1,1-1-1,0 1 1,-1-1-1,1 1 1,0-1-1,0 1 0,0 0 1,0 0-1,-1 0 1,1-1-1,0 1 1,0 0-1,1 0 1,-1 1-1,0-1 1,-1 2-1,-1 3 135,1-1-1,-1 1 1,1 0 0,-1 10-1,2-12 43,-16 93 1040,-1-19-597,13-26-421,3-21-208,-35 337 1866,36-359-1748,0 1-1,-1-1 1,-1 0 0,1 1-1,-1-1 1,-1 0 0,-7 13-1,8-16-146,1-1 1,-1 0-1,0 0 0,-1-1 0,1 1 0,-1-1 0,0 0 1,0 1-1,0-2 0,-7 6 0,2-4-8,-1 0 0,0 0 0,0-1 0,0-1 0,-11 3 0,0 1 26,11-3-69,-1-1 1,1 0-1,0-1 1,-1 0 0,-13 0-1,-13-7-59,26 3 0,5 2-129,1-1-1,0 0 1,-1 0-1,1-1 0,0 1 1,0-1-1,0 0 0,0-1 1,1 1-1,-1-1 0,0 0 1,-6-6-1,-19-18-936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56 111 8480,'-14'14'3840,"0"41"-3360,14-14 672,-14-13-736,1 13-32,13 1-224,0-1-128,0-13 0,0-1 160,0-13-96,13 0-2144,1-14 1120</inkml:trace>
  <inkml:trace contextRef="#ctx0" brushRef="#br0" timeOffset="1">180 14 6976,'-28'-14'3168,"28"28"-2752,14-14-7968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8064,'-14'-13'5824,"28"13"-5152,0 0-64,-1 0-384,15-14 192,0 14-224,-1-14-2912,15 14 1472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7456,'-14'0'3392,"28"14"-2944,0-14 832,13 0-800,1-14-192,13 14-192,1 0-2784,13-14 1472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22 373 6400,'-11'-12'2058,"9"10"-1258,-1 0-160,-3-6 555,6 8-1173,0 0 0,0-1 1,0 1-1,0 0 0,0 0 1,0 0-1,0 0 0,0-1 1,0 1-1,0 0 0,0 0 1,1 0-1,-1 0 0,0-1 1,0 1-1,0 0 0,0 0 1,0 0-1,0 0 0,0 0 1,1 0-1,-1-1 0,0 1 1,0 0-1,0 0 0,0 0 1,1 0-1,-1 0 1,0 0-1,0 0 0,0 0 1,0 0-1,1 0 0,-1 0 1,0 0-1,0 0 0,0 0 1,0 0-1,1 0 0,-1 0 1,0 0-1,0 0 0,0 0 1,0 0-1,1 0 0,-1 0 1,0 0-1,5 3 522,-4-2-495,1 1 0,-1 0 0,0 0 0,0-1 1,0 1-1,0 0 0,0 0 0,0 0 0,-1 0 0,1 0 0,-1 1 0,1-1 1,-1 0-1,0 0 0,0 0 0,0 0 0,0 0 0,-1 4 0,2 6 201,1 0-1,0-1 0,5 18 0,-3-12-51,19 52 287,-22-68-473,1 6 89,-1 1 0,2-1 0,4 11 0,-7-17-72,1 0-1,-1-1 0,0 1 1,1 0-1,-1 0 0,0-1 1,1 1-1,-1 0 0,1 0 1,-1-1-1,1 1 1,-1-1-1,1 1 0,0 0 1,-1-1-1,1 1 0,0-1 1,-1 0-1,1 1 0,0-1 1,0 1-1,-1-1 1,1 0-1,0 0 0,0 1 1,0-1-1,0 0 0,-1 0 1,1 0-1,0 0 0,0 0 1,0 0-1,0 0 1,-1 0-1,1 0 0,0-1 1,0 1-1,0 0 0,-1 0 1,1-1-1,0 1 0,0 0 1,0-1-1,1-1-70,0 0 0,0 0 0,0 0 0,-1 0 0,1 0 0,-1-1 0,1 1 0,-1 0 0,0-1 0,0 1 0,0 0 0,1-6 0,6-9-308,-4 9 261,0 0 1,0 0-1,-1-1 0,0 1 1,-1-1-1,0 0 0,0 0 1,0-13-1,2-1-41,10-73-366,-8 60 335,1 1 0,3 0-1,19-50 1,-24 73 391,-1 0 0,1 1 0,1 0 0,0 0 0,0 0 0,1 1 0,10-11 0,-15 19-175,0 0 0,0 1 0,0 0-1,0-1 1,0 1 0,0 0 0,1 0 0,-1 0 0,1 0 0,-1 1 0,0-1 0,1 1 0,3-1 0,35 1 231,-23 1 13,-10-1-185,0-1-1,0 0 0,0 0 1,11-3-1,-12 2-37,1 0 1,0 1 0,0 0-1,11 0 1,6 1-8,-6 1-7,0-1 1,24-3-1,-24-2-41,-13 3-424,-1 1 0,1 0 0,-1 0-1,12-1 1,-4 2-1351,1 0 554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4800,'-7'9'824,"0"0"0,0 0 0,-11 20 0,7-2 163,9-21-811,0 0 0,-1 0 0,0-1 0,1 1 0,-7 7-1,-12 14 636,12 3-240,1-13-99,-21 31 0,27-45-337,0 1 1,0 0-1,0 0 1,0 0-1,-2 7 0,3-7-16,0 0 0,-1 0 0,0 0-1,0 0 1,-3 5 0,-21 28 809,26-37-911,0 1 0,0-1 1,-1 0-1,1 0 0,0 0 0,0 1 1,0-1-1,-1 0 0,1 0 1,0 0-1,0 1 0,0-1 0,0 0 1,-1 0-1,1 1 0,0-1 0,0 0 1,0 1-1,0-1 0,0 0 0,0 0 1,0 1-1,0-1 0,0 0 1,0 1-1,0-1 0,0 0 0,0 1 1,0-1-1,0 0 0,0 0 0,0 1 1,0-1-1,1 0 0,-1 0 0,0 1 1,0-1-1,1 1 0,-2 0 78,1-2-83,0 1 0,1-1 0,-1 1-1,0-1 1,0 1 0,1-1 0,-1 1 0,0-1 0,1 1 0,-1-1 0,1 1 0,-1 0 0,1-1 0,-1 1 0,0 0-1,1-1 1,-1 1 0,1 0 0,-1 0 0,1-1 0,0 1 0,-1 0 0,1 0 0,-1 0 0,1 0 0,-1 0-1,1 0 1,0 0 0,0 0 0,22 0-52,-14 1-4,1-1 0,-1 0-1,0-1 1,14-2 0,-10 0 24,-8 1 23,0 0 1,0 1-1,0 0 1,0 0-1,0 0 0,0 1 1,0 0-1,1 0 1,-1 0-1,0 0 1,6 2-1,1 4 37,-11-5-21,1-1 0,-1 1 0,0 0 0,0-1 0,0 1 0,0-1 0,1 1 0,-1-1 0,0 0 0,1 1 0,-1-1 0,0 0 0,0 0 0,1 0 0,-1 0 0,0 0 0,1 0 0,-1 0 0,0-1 0,1 1 0,-1 0 0,0-1 0,2 0 0,4-3 136,-5 3-119,-1 0 1,0 0-1,0 1 0,1-1 1,-1 0-1,1 1 0,-1-1 1,0 1-1,1-1 0,2 1 1,-1 0 459,-4-1-434,0 0-1,1 0 1,-1 0 0,0 0 0,1 0 0,-1 0-1,0 0 1,0 1 0,0-1 0,0 0 0,-2-1-1,3 2 8,-8-7 160,-1-1-1,-12-7 1,15 11-154,0 0 0,1 0 0,-1-1 0,1 1 0,0-1 0,0 0 0,-4-7 0,2 2-83,0-1-382,-1 0-1,-9-22 1,16 32 267,1 1 0,0-1-1,0 0 1,-1 0 0,1 0 0,0 1-1,0-1 1,0 0 0,0 0 0,0 0-1,0 0 1,0 0 0,0 1 0,1-1-1,-1 0 1,0 0 0,1-1 0,10-12-1461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7040,'0'0'3200,"0"13"-2752,0 1 928,14 0-832,0 14 352,-14-1-544,13 1-64,1 13-160,0-13 64,0-14-128,0 0-1152,13 13 576,-13-13-3168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4896,'0'-3'1584,"0"-7"-976,0 10-601,0 0 1,0 0-1,0 0 0,0-1 1,0 1-1,0 0 1,0 0-1,0 0 0,0 0 1,0 0-1,0 0 0,0 0 1,0 0-1,0 0 1,0 0-1,0-1 0,0 1 1,0 0-1,0 0 1,0 0-1,0 0 0,0 0 1,0 0-1,0 0 1,0 0-1,0 0 0,0 0 1,0 0-1,0 0 1,0-1-1,0 1 0,1 0 1,-1 0-1,0 0 0,0 0 1,0 0-1,0 0 1,0 0-1,0 0 0,0 0 1,0 0-1,0 0 1,0 0-1,0 0 0,1 0 1,-1 0-1,0 0 1,0 0-1,0 0 0,0 0 1,0 0-1,0 0 1,0 0-1,0 0 0,0 0 1,1 0-1,25 0 1913,-21-2-1547,-4 0-340,1 1 0,0-1-1,0 1 1,0 0 0,0 0-1,0 0 1,0 0 0,0 0-1,1 1 1,-1-1 0,2 0-1,-1 1-10,0-1-1,-1 0 0,1 1 0,0-1 0,-1 0 0,1-1 0,-1 1 0,1 0 0,-1-1 0,0 0 1,3-2-1,8-7 42,0 0 0,25-15 1,-24 17-30,-1 0 1,21-18-1,-21 13 14,-8 8-27,0 1-1,1-1 0,0 1 0,8-6 0,12-7-196,-5-8 70,-9 15 92,-10 10 12,0-1 0,0 1-1,0-1 1,-1 0 0,1 0 0,0 0 0,-1 0 0,0 0 0,1 0-1,0-3 1,1-1-33,-1 3 17,-1 0 1,1 0 0,-1 1-1,0-1 1,0-1 0,0 1-1,-1 0 1,1 0-1,-1 0 1,1 0 0,-1 0-1,-1-4 1,-1-6-42,-9 0 70,6 26 213,-21 46 560,25-55-767,0-1-1,1 1 1,-1-1 0,1 1-1,-1 0 1,1-1 0,0 1-1,1 5 1,0 0-18,-2-5 11,1 0 0,0 0-1,1 0 1,-1 0 0,1-1-1,0 1 1,1 5 0,-1-8 6,-1 0 0,1 0 0,-1 0 1,1-1-1,0 1 0,0 0 1,-1 0-1,1 0 0,0-1 1,0 1-1,0 0 0,0-1 0,0 1 1,0-1-1,0 1 0,0-1 1,0 0-1,0 1 0,0-1 1,0 0-1,1 0 0,-1 1 0,0-1 1,0 0-1,0 0 0,2-1 1,4 2-21,-1-1 0,1-1 0,0 1 1,0-1-1,0-1 0,-1 1 1,1-1-1,-1 0 0,12-5 0,-3-1-86,29-13-438,-41 20 483,0 1 16,-1-1 0,1 0 0,-1 0 0,0 0 0,1 0 0,-1 0 0,0 0 0,0 0 0,0-1 0,0 1 0,0-1 0,2-2 0,12-9-72,-10 10 69,-5 3 28,-1 0 0,1 0 0,-1 0 0,1 0 0,-1-1 1,0 1-1,1 0 0,-1 0 0,1-1 0,-1 1 0,0 0 1,1 0-1,-1-1 0,0 1 0,1 0 0,-1-1 0,0 1 0,1 0 1,-1-1-1,0 1 0,0-1 0,1 1 0,-1 0 0,0-1 1,0 1-1,0-1 0,0 1 0,0-1 0,0 1 0,1-1 1,-1 1-1,0-1 0,0 1 0,-1 0 0,1-1 0,0-2-220,-1 3 196,-1 1 75,1-1 0,0 1 0,-1-1-1,1 1 1,0 0 0,-1-1-1,1 1 1,0 0 0,0 0 0,0 0-1,-1 0 1,1 0 0,0 0-1,1 1 1,-1-1 0,0 0 0,0 0-1,0 1 1,1-1 0,-1 0-1,0 1 1,0 2 0,-1 1-11,0 0-10,1 0 1,1 0-1,-1 0 1,0 0-1,1 0 1,0 0-1,0 0 1,2 6-1,-2-5 125,0-5-142,0-1 0,0 0 0,0 0 0,0 1 0,0-1 0,0 0 0,0 1 1,0-1-1,0 0 0,0 1 0,0-1 0,0 0 0,0 1 0,0-1 0,1 0 0,-1 1 0,0-1 0,0 0 0,0 0 0,0 1 0,1-1 0,-1 0 0,0 0 0,0 1 0,1-1 0,0 1-13,0 1 0,0-1 1,1 1-1,-1-1 0,0 1 0,-1 0 0,1-1 1,0 1-1,0 0 0,-1 0 0,1-1 1,-1 1-1,0 0 0,1 2 0,0 13-3432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8384,'-13'28'3808,"-15"27"-3328,28-27 736,-14-15-768,0 29-32,1-28-256,-1 13-896,0 1 384,14-14-2528,-14-1 1600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5408,'-5'0'2916,"8"0"-818,18 0 252,29-2-824,-18-9-1139,-25 8-331,1 0 0,14-3 0,12 1-32,-15 2-31,23-5 1,-28 4-164,1 0 1,0 2-1,-1 0 1,1 0-1,29 2 1,-35 0-249,-7 0 231,1 0 0,-1 0 0,0 0 0,1 0 0,-1 0 0,0-1 0,0 1 0,1-1 0,-1 0 0,0 1 0,0-1 0,0 0 0,0 0 0,0 0 0,0 0 0,2-3 0,-1 2-1135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5312,'-81'0'3989,"74"2"-3157,-11 7 203,17-8-997,1-1 1,-1 0 0,0 1-1,1-1 1,-1 1 0,0-1-1,1 1 1,-1-1 0,1 1-1,-1-1 1,1 1 0,-1-1-1,1 1 1,0 0 0,-1 0-1,-5 9 48,0-1 0,1 1 1,0 0-1,0 0 0,2 1 0,-4 10 0,-2 28 206,-4 72 0,10-77-252,2-34-32,-14 242 1291,15-242-1245,0 3 107,0 0-1,0 0 1,-1 0-1,-1 0 1,0 0 0,-7 24-1,-3-10 400,12-25-534,-1-1 0,1 1 0,-1-1 0,1 1 0,-1-1 0,0 1 0,0-1 0,0 0-1,1 1 1,-1-1 0,-1 0 0,1 0 0,0 0 0,0 0 0,0 0 0,-3 2 0,-4 3 35,3-1-23,5-4-41,0-1-1,0 0 1,0 0 0,0 0-1,0 0 1,0 0 0,-1 0 0,1 1-1,0-1 1,0 0 0,0 0-1,0 0 1,0 0 0,0 0 0,0 0-1,0 0 1,0 0 0,-1 1-1,1-1 1,0 0 0,0 0-1,0 0 1,0 0 0,0 0 0,0 0-1,0 0 1,-1 0 0,1 0-1,0 0 1,0 0 0,0 0 0,0 0-1,0 0 1,-1 0 0,1 0-1,0 0 1,0 0 0,0 0 0,0 0-1,0 0 1,0 0 0,-1 0-1,1 0 1,0 0 0,0 0-1,0 0 1,0-1 0,0 1 0,-11-5-200,6 4 186,4 0-82,-1 1 1,0 0-1,1-1 1,-1 1-1,1-1 0,-1 1 1,1-1-1,-1 0 0,1 0 1,-1 0-1,1 0 1,0 0-1,-1 0 0,1 0 1,0 0-1,0 0 1,0-1-1,0 1 0,0 0 1,0-1-1,0 1 0,0-1 1,-1-2-1,0-12-1175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 7232,'-12'-11'2314,"10"9"-1715,0 6-280,-9 13 247,7-12-262,0 0 1,1 1 0,0 0-1,0 0 1,0 0 0,-3 10-1,2 7 20,3-11-221,-1-1 0,-1 1 0,-5 15 0,-7 12 18,-13 34 189,-24 98 1,35-106-127,11-45-141,1-1 0,0 1 0,2 1 0,-2 27 1,5 7-647,2-39-1424,10-2 561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28 221 8736,'-13'28'3936,"-1"13"-3424,14-27-128,0 0-320,0 14-512,14-15 224,-1 1-4544</inkml:trace>
  <inkml:trace contextRef="#ctx0" brushRef="#br0" timeOffset="1">70 14 7648,'-14'0'3456,"14"-14"-3008,14 14-1760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6880,'0'2'283,"0"0"0,0-1-1,-1 1 1,1-1 0,-1 1 0,1-1 0,-1 1 0,1-1 0,-1 1-1,-1 1 1,1-1-138,0 0 0,0 0-1,0-1 1,0 1 0,1 0-1,-1 0 1,1 0 0,-1 0 0,1 0-1,0 0 1,-1 2 0,1 3 90,-1-1 1,0 1 0,-3 11-1,2-11-127,0 0 1,1 0-1,-2 15 1,3 116 824,0-137-928,0 1-1,0-1 1,0 0-1,0 1 1,-1-1 0,1 1-1,0-1 1,-1 0-1,0 1 1,1-1 0,-1 0-1,-1 3 1,1-3-33,0 0 1,0 1-1,1-1 1,-1 1-1,0 0 0,1-1 1,-1 1-1,1-1 1,-1 1-1,1 0 0,0-1 1,0 4-1,0-5 16,0 0-1,0 0 1,0-1-1,0 1 1,1 0-1,-1-1 1,0 1-1,0 0 1,0 0-1,1 0 1,-1-1 0,0 1-1,1 0 1,-1 0-1,0 0 1,0 0-1,1-1 1,-1 1-1,0 0 1,1 0-1,-1 0 1,0 0-1,1 0 1,-1 0-1,0 0 1,1 0-1,-1 0 1,0 0-1,1 0 1,-1 0-1,0 0 1,0 0 0,1 0-1,-1 0 1,0 0-1,1 0 1,-1 1-1,0-1 1,1 0-1,-1 0 1,0 0-1,0 1 1,1-1-1,-1 0 1,0 0-1,0 0 1,0 1-1,1-1 1,-1 0-1,0 1 1,0-1-1,0 0 1,3-4-116,20-10-69,-20 8 275,1 2-18,7 3 447,-9 0-395,0 0 1,-1 0-1,1 0 1,-1 1-1,1-2 0,-1 1 1,1 0-1,-1 0 1,1 0-1,-1-1 0,0 1 1,2-3-1,-10-5 283,7 9-383,-1-1 0,1 1 0,0-1 0,-1 1 0,1-1 0,0 1 0,-1-1 0,1 1 0,0-1 0,0 1 0,0-1 0,0 0 0,0 1 0,-1-1 0,1 1 0,0-1 0,0 0 0,0 1 0,1-1 0,-1 1 0,0-1 0,0 0 0,0 0 0,1-1 20,-1-53-101,0 53 73,0 1 0,-1 0 0,1-1 0,0 1 1,0 0-1,-1-1 0,1 1 0,-1 0 1,1-1-1,-1 1 0,0 0 0,0-1 1,-5-10-44,5 6-40,0 1 1,0-1 0,1 0 0,-1 0-1,1 0 1,1-5 0,0-10-1476,-1 7 552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7456,'0'13'3392,"13"1"-2944,-13 14 1312,0-14-1056,14 13 480,-14 1-672,14 13-320,0-13-96,0 0 160,-1-1-128,15-13-384,-14 0 128,-14 0-1536,14-1 928,-14-26-2016</inkml:trace>
  <inkml:trace contextRef="#ctx0" brushRef="#br0" timeOffset="1">139 70 8320,'-14'0'3744,"0"13"-3232,14 1 544,-13 0-672,13 27 192,-14-13-320,0 0-32,0-1-128,-13 1-768,27 0 384,-28-1-1824,28-13 1184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8736,'55'0'3936,"0"27"-3424,-27 1 992,-1 13-928,1 15 767,-14 13-799,-1 0 160,1 0-416,-28-14 384,-13 0-384,-15 0-1056,-13 1 416,-14-15-3263,0 0 1983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98 6560,'0'0'2117,"2"0"-1285,2 0-667,11-1 2527,-15 0-2657,1 1-1,-1 0 1,0 0 0,1 0-1,-1 0 1,1-1 0,-1 1 0,0 0-1,1-1 1,-1 1 0,0 0 0,0 0-1,1-1 1,-1 1 0,0 0-1,0-1 1,1 1 0,-1-1 0,0 1-1,0 0 1,0-1 0,0 1 0,0-1-1,1 1 1,-1 0 0,0-1-1,0 1 1,0-1 0,0 0 0,0-1 573,-1 1-584,0 1 0,0-1 1,0 1-1,1-1 0,-1 0 0,0 0 1,0 1-1,1-1 0,-1 0 1,1 0-1,-1 0 0,1 0 1,-1 0-1,1 1 0,-1-1 1,1 0-1,-1-2 0,-3-6 83,-24-7-182,18 11 54,0 1 0,0 0 0,-1 1 0,1 0 1,-1 1-1,-12-1 0,14 1 18,-72-12-141,76 13 95,0 1 0,0-1 0,0 1 0,0-1 0,0 1 0,0 1 0,-9 1 0,12-2 26,0 1-1,0-1 1,0 1-1,0 0 1,0 0-1,0 0 1,0 0-1,1 0 1,-1 0-1,0 1 1,1-1-1,-1 0 1,0 1 0,1 0-1,0-1 1,-1 1-1,1 0 1,-2 3-1,3-4 23,0-1-1,-1 1 0,1 0 1,0 0-1,0 0 1,0 0-1,0 0 1,0 0-1,0 0 0,0 0 1,0 0-1,0-1 1,0 1-1,1 0 0,-1 0 1,0 0-1,1 0 1,-1 0-1,0-1 0,1 1 1,-1 0-1,1 0 1,0-1-1,-1 1 1,2 1-1,0 0-4,1 1 1,-1-1-1,1 0 1,0 0-1,0 0 1,5 3-1,64 24-355,-40-16 125,-22-10 89,0 0-1,1-1 1,0 0 0,-1 0-1,1-1 1,0 0 0,15-2-1,-16 1 20,-8 0 95,0 0 0,0 0 0,-1 0 0,1-1 0,0 1 0,0 0 0,0-1 0,-1 0 0,1 1-1,0-1 1,-1 0 0,3-2 0,-3 3 13,0-1 0,0 0 0,0 1 0,1-1-1,-1 1 1,0-1 0,0 1 0,0-1 0,1 1 0,-1 0 0,3 0-1,-2 0-80,-2 6-91,1 76 1090,-4 131 1079,0-187-1906,-20 157 290,7-63 417,15-116-710,0 1 0,0-1-1,0 0 1,-1 1-1,1-1 1,-1 0 0,0 0-1,-1 0 1,1-1 0,-1 1-1,1 0 1,-1-1 0,0 0-1,0 1 1,-1-1 0,1-1-1,-1 1 1,-6 4 0,8-6-33,0 0 0,0 0 0,-1 0 0,1-1 0,0 1 0,-1 0 1,1-1-1,-1 0 0,1 1 0,0-1 0,-1 0 0,1 0 1,-1-1-1,1 1 0,-1 0 0,1-1 0,-1 0 0,1 1 0,0-1 1,-1 0-1,1 0 0,0 0 0,-3-2 0,-1-1 46,0 0-1,0 0 1,0 0 0,1-1-1,-1 0 1,-8-10-1,10 8-64,0 1-1,1-1 1,-1 0-1,1 0 1,1-1-1,-4-11 0,0-1-53,4 15 20,1-1-1,0 0 1,0 0 0,0 0 0,0 0-1,1 0 1,0-1 0,0 1 0,1 0 0,0 0-1,2-8 1,-2 9-6,0 0 0,1 0 0,-1 0 0,1 0 0,1 0 1,-1 1-1,0-1 0,1 1 0,0-1 0,0 1 0,1 0 0,-1 0 0,1 1 0,6-7 0,3-2-108,-3 3-195,0 1 0,1 1 0,-1 0 0,1 0 0,13-5 0,9-5-1620,-4 1 321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6720,'14'14'3040,"-14"13"-2624,0-13 1088,0 0-896,0 0 416,0 0-800,14-14-128,-14 13-1120,13-13-4640</inkml:trace>
  <inkml:trace contextRef="#ctx0" brushRef="#br0" timeOffset="1">42 1 7040,'-27'0'3840,"41"0"-3840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2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4480,'-16'-16'1664,"32"16"-96,0 0-832,-1-15-448,1 15 224,-1 0-288,16 0 64,-15 0-160,15 0 0,0-16-64,-15 16-960,0 0 480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7136,'-13'0'9024,"26"0"-8449,15 0-383,-14 0-96,27 0-895,-13-14 447,0 14-3072,-1 0 1856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7296,'0'0'3328,"14"13"-2912,0-13 768,0 0-736,13 14-32,1-14-256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14 360 6304,'-12'23'2032,"12"-23"-1993,0 1 1,0 0 0,-1 0 0,1-1-1,0 1 1,0 0 0,0 0 0,0-1-1,0 1 1,0 0 0,0 0 0,0 0-1,0-1 1,0 1 0,0 0-1,0 0 1,0-1 0,1 1 0,-1 1-1,5 26 955,-1 0 0,-1 31 0,-2-43-569,1 0 0,5 21 1,-6-28-342,2 5 70,-2-8-55,0 0 0,0 0 0,0-1 0,0 1 0,1 0 0,0-1 0,1 1 0,-1-1-1,1 0 1,5 8 0,-8-13-86,1 1 0,-1-1 0,0 0 0,1 0 0,-1 1 0,0-1 0,1 0 0,-1 0 0,0 0 0,1 0 0,-1 1 0,1-1 0,-1 0 0,0 0 0,1 0 0,-1 0 0,1 0 1,-1 0-1,0 0 0,1 0 0,-1 0 0,1 0 0,-1 0 0,1 0 0,-1-1 0,0 1 0,1 0 0,-1 0 0,0 0 0,1 0 0,-1-1 0,0 1 0,1 0 0,-1 0 0,1-1 1,-1 0-25,1 0 1,-1-1 0,1 1-1,-1 0 1,0-1 0,1 1 0,-1 0-1,0-1 1,0 1 0,0 0-1,0 0 1,-1-3 0,1-5-118,1 0-176,0 0-1,4-18 1,-3 18 14,0-1 1,1-20 0,-3 7 0,-1 2-177,4-29 0,7 4 2,-3-17-26,-4 33 314,0 0-1,3 0 1,0 1 0,12-33 0,-6 30 335,-10 24 27,1 0 1,0 0 0,0 0 0,1 0 0,0 1 0,1-1-1,-1 1 1,11-12 0,2-6 789,-11 21-689,-6 3-263,0 1 1,1 0-1,-1 0 0,0 0 0,1 0 1,-1-1-1,0 1 0,0 0 1,1 0-1,-1-1 0,0 1 0,0 0 1,1 0-1,-1-1 0,0 1 1,0 0-1,0-1 0,1 1 0,-1 0 1,0-1-1,0 1 0,0-1 1,0 1-1,0 0 0,0-1 0,0 1 1,0 0-1,0-1 0,0 1 1,0-1-1,0-1 979,0-1-630,0 3-364,0 0 0,0 0 0,0 0 0,0 0 0,0-1 0,0 1 0,0 0 0,0 0 0,0 0 0,0 0 0,0-1 1,0 1-1,0 0 0,0 0 0,0 0 0,0 0 0,1 0 0,-1-1 0,0 1 0,0 0 0,0 0 0,0 0 0,0 0 0,0 0 0,0 0 0,1-1 0,-1 1 0,0 0 1,0 0-1,0 0 0,0 0 0,0 0 0,1 0 0,-1 0 0,0 0 0,0 0 0,0 0 0,0 0 0,1 0 0,-1 0 0,11 2 299,-7-1-202,1 0 1,0 0-1,-1 0 0,7 0 0,387-1 305,-386-1-453,-1 0 0,19-4 1,-17 2 4,-1 1 1,23 0-1,-15 2-85,-15 0-539,-19 0-2241,0 0 1500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5888,'-1'-1'186,"0"1"1,1 0-1,-1 0 0,0 0 1,0 0-1,1 0 1,-1 1-1,0-1 0,1 0 1,-1 0-1,0 0 0,0 1 1,1-1-1,-2 1 1,0 8 1486,2-9-1689,-2 5 976,1-4-806,-1 1 0,1-1 0,0 1 0,1 0 0,-1-1 0,0 1 0,0 0 0,1 0 0,-1 2 0,-6 13 487,-14 2 42,-23 34 202,-55 46 1168,97-97-2001,-17 19 173,18-20-218,1 0 0,-1 0 0,1-1 0,-1 1 0,1 0 0,-1 0 0,1-1-1,0 1 1,-1 0 0,1 0 0,0 0 0,0 0 0,-1 0 0,1-1 0,0 1 0,0 0 0,0 0-1,0 0 1,0 0 0,0 0 0,1 0 0,-1 0 0,0-1 0,0 1 0,0 0 0,1 0 0,-1 0-1,1 0 1,-1-1 0,1 2 0,1-1 1,1 0 0,-1-1 0,0 1 0,0-1 0,1 1 0,-1-1 0,0 0 1,0 0-1,1 0 0,-1 0 0,4-1 0,2 1 18,91 0 128,-88 0-170,0 1-1,18 4 0,-17-2-41,-1-1 0,24 0 0,-32-2 54,0 1 0,1-1-1,-1 0 1,0 1 0,1 0-1,-1 0 1,0 0 0,0 0-1,1 0 1,4 4-1,-7-5 50,0 1 0,0-1 0,0 1 0,0-1 0,0 0 0,0 0 0,0 1 0,0-1 0,0 0 0,0 0 0,0 0 0,0 0 0,1 0 0,-1-1 0,0 1 0,0 0 0,0 0 0,0-1 0,0 1-1,1-1 1,-5-5 316,2 4-303,0 1-1,1-1 0,-1 1 0,0-1 1,1 0-1,-1 1 0,1-1 0,-1 0 1,1-2-1,0-3 53,0 6-89,0-1-1,0 0 0,0 0 1,0 0-1,0 0 1,0 0-1,-1 0 1,1 0-1,-2-2 0,-3-9 36,-1-1 0,2 1 0,-4-16 0,7 20-208,0 0-1,0 0 0,1 0 1,0 0-1,1 0 0,0 0 0,0-1 1,1 2-1,0-1 0,4-9 0,-4 2-849,0 2-705,3 7 917,0-4-436,-3 1-3904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5888,'0'14'2688,"0"0"-2336,14-1 1472,-14 1-1056,14 14 544,0-1-768,-1 1-32,-13 13-320,28-27 256,-28 14-256,14-14-2368,0 13 1184,-1-27-3072,1 0 2304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7552,'-27'13'3424,"13"1"-2976,0 14 896,14-14-832,-28 13 64,28 1-352,-13-1-416,-15 15 96,14-15-2528,0 1 1440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5984,'0'0'155,"1"0"0,0 0 0,-1 0 0,1 0 0,0 0 0,0 0 0,-1 0 0,1 1 0,0-1 0,0 0 0,-1 0 0,1 1 0,0-1 0,1 1-1,-1 10 4140,13-11-2688,19 1-869,-21 0-681,0-1 0,1 0 1,-1 0-1,17-4 0,0-4-79,-14 3-565,0 1-1,0 1 1,1 1-1,15-1 1,-28 3-377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 5568,'-23'-12'1786,"22"12"-1705,0-1 0,0 1 1,0-1-1,0 1 0,0-1 0,0 1 0,-1 0 0,1 0 0,0 0 0,0-1 0,0 1 0,-1 0 0,1 0 0,0 1 0,0-1 0,-2 0 0,-8 1 1288,11 10-766,0 141 1530,0-149-1216,-14-3-831,12 0-166,-4 0 27,12 0 52,-4 0 156,12 0-315,-13 0 158,-1 0 0,1 0 0,0 0 0,-1 0 1,1-1-1,-1 1 0,1 0 0,0 0 0,-1 0 0,1 0 0,-1 0 1,1-1-1,-1 1 0,1 0 0,-1-1 0,1 1 0,-1 0 0,1-1 1,-1 1-1,1 0 0,-1-1 0,1 1 0,-1-1 0,0 1 0,1-1 1,-1 0-6,1 1 1,-1-1 0,0 1-1,1-1 1,-1 1 0,1-1-1,-1 1 1,0 0-1,1-1 1,-1 1 0,1-1-1,-1 1 1,1 0 0,0 0-1,-1-1 1,1 1 0,-1 0-1,1 0 1,-1 0 0,1 0-1,0 0 1,-1 0 0,1 0-1,-1 0 1,2 0 0,7 0-230,-6 0 138,1 1 1,-1-1 0,0 0 0,0-1 0,1 1 0,-1 0-1,6-3 1,5-5 108,-11 6-12,0 0-1,1 0 0,-1 0 1,0 0-1,1 1 1,-1 0-1,1-1 0,-1 1 1,8-1-1,-9 2 27,0 0 0,0 0-1,-1-1 1,1 1 0,0-1 0,-1 1 0,1-1 0,0 1 0,-1-1-1,1 0 1,1-1 0,-2 1 16,1 0 1,-1 0-1,0 1 1,0-1-1,1 0 0,-1 1 1,0 0-1,1-1 0,-1 1 1,1 0-1,1-1 1,-3 1-37,0 0 0,0 0 1,0 0-1,0 0 1,0 0-1,0 0 1,0 0-1,0 0 0,0 0 1,0 0-1,0 0 1,0 0-1,1 0 1,-1 0-1,0 0 0,0 0 1,0 0-1,0 0 1,0 0-1,0 0 1,0 0-1,0 0 0,0 0 1,0 0-1,0 0 1,0 0-1,0 0 1,0 0-1,1 0 0,-1 0 1,0 0-1,0 0 1,0 0-1,0 0 1,0 0-1,0 0 0,0-1 1,0 1-1,0 0 1,0 0-1,0 0 1,0 0-1,0 0 0,0 0 1,0 0-1,0 0 1,0 0-1,0 0 1,0 0-1,0 0 0,0-1 1,0 1-1,0 0 1,0 0-1,0 0 0,0 0 1,0-1 14,0 1 0,0-1 0,0 1-1,0-1 1,0 1 0,0-1 0,0 1 0,0 0 0,0-1 0,1 1-1,-1-1 1,0 1 0,0-1 0,1 1 0,-1-1 0,0 1 0,0 0-1,1-1 1,-1 1 0,0-1 0,1 1 0,-1 0 0,1-1 0,-1 1-13,1 0 0,-1 0 0,0 0 0,0 0 0,0 0 0,0 0 0,0-1 0,1 1 1,-1 0-1,0 0 0,0 0 0,0 0 0,0 0 0,0 0 0,0 0 0,0-1 0,0 1 0,0 0 0,1 0 1,-1 0-1,0 0 0,0 0 0,0-1 0,0 1 0,0 0 0,0 0 0,0 0 0,0 0 0,0-1 1,0 1-1,0 0 0,0 0 0,0 0 0,-10-13 315,8 12-314,0 0 0,0-1-1,0 1 1,0 0 0,-1 0 0,1 0 0,0 0 0,0 1-1,-1-1 1,1 1 0,0-1 0,-1 1 0,-1 0 0,-39-1 169,24 2 0,13 0-129,-1 0 0,0 0-1,1 0 1,-1 1 0,1 1 0,0-1 0,0 1 0,0 0-1,0 0 1,0 0 0,1 1 0,-6 4 0,2-2-41,8-5-3,-1 0-1,1 0 0,0 0 1,0 0-1,0 0 1,0 0-1,0 1 0,0-1 1,0 0-1,0 0 1,1 1-1,-1-1 0,0 1 1,1-1-1,-1 0 0,1 1 1,0-1-1,-1 1 1,1-1-1,0 3 0,-3 6 22,-2 0 3,5-9-20,-1-1 0,1 1 0,-1 0 1,1-1-1,-1 1 0,1 0 0,-1-1 0,1 1 0,0 0 1,0 0-1,-1-1 0,1 1 0,0 0 0,0 0 0,0-1 1,0 1-1,0 0 0,0 0 0,0 0 0,0-1 0,0 1 1,0 0-1,0 0 0,1-1 0,-1 2 0,3 4 9,-3-5-7,0 0 1,1 0-1,-1 1 1,1-1-1,-1 0 1,1 0-1,-1 0 0,1 0 1,0 0-1,0 0 1,-1 0-1,1 0 1,0-1-1,0 1 1,0 0-1,0 0 1,0-1-1,0 1 0,0 0 1,0-1-1,0 1 1,0-1-1,0 1 1,1-1-1,-1 0 1,0 1-1,2-1 1,7 0-336,-3 0 33,1 1 0,-1-2-1,14-1 1,32-12-1308,-35 5 1184,3 4 214,-14-2 173,-7 7 30,0 0-1,1-1 1,-1 1-1,0 0 0,0-1 1,0 1-1,1 0 1,-1 0-1,0-1 1,1 1-1,-1 0 1,0 0-1,0 0 0,1-1 1,-1 1-1,0 0 1,1 0-1,-1 0 1,0 0-1,1 0 1,-1 0-1,1-1 0,-1 1 1,0 0-1,1 0 1,-1 0-1,1 1 1,1-1 31,-4 2 432,1 0-379,-1-1 1,1 1 0,0 0 0,0 0 0,0 0-1,0 0 1,0 0 0,0 0 0,1 0 0,-1 1-1,1-1 1,-1 4 0,-1 5 249,-6 28 357,-7 42 493,-3 172 527,-5-21-842,21-210-798,-3 21 90,-8-12 104,7-19-132,2 0-22,3-8-119,-1 0 0,0 0 0,0 1 0,0-1 0,0 0 0,0-1 1,-1 1-1,0 0 0,-4 4 0,6-6-20,-1 0 0,-1 0 0,1-1 0,0 1-1,0 0 1,-1-1 0,-2 2 0,4-2 14,0-1 0,0 0 0,-1 0 0,1 1 0,0-1 0,0 0 1,0 0-1,0 0 0,0 0 0,-1 0 0,1 0 0,0-1 0,0 1 0,0 0 0,0-1 0,0 1 0,0-1 0,0 1 1,0-1-1,0 1 0,-2-2 0,1 0-11,-1-1 0,1 1 0,-1-1 0,1 0 0,0 0 0,0 0 0,0 0 0,1 0 0,-1 0 0,1 0 0,0-1 0,0 1 0,-2-5 0,-9-24-200,11 28 177,-1 0 1,1 1 0,0-1 0,0 0-1,0 0 1,0 0 0,1 0-1,0-1 1,0 1 0,0 0 0,0 0-1,1 0 1,-1 0 0,3-7-1,-1 0-101,3-23-306,-4 22 274,1 1 0,0 0 1,1 0-1,0 0 0,1 0 1,8-17-1,14-14-1132,1 1 390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7712,'-28'14'3520,"1"41"-3072,13-27 736,14 13-736,-28 15 608,28-1-608,-13 0 448,-1 0-480,14 1-97,0-15-191,0 0-32,0 15-32,14-29-320,-1 1 129,1-14-2433,0-1 1440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97 318 7296,'-14'13'3328,"-13"15"-2912,13 0 768,14-14-736,-14-1 32,0 1-288,14 14 0,0-14-96,-13-1 480,26 1-928,1-14 192</inkml:trace>
  <inkml:trace contextRef="#ctx0" brushRef="#br0" timeOffset="1">221 14 7040,'-27'-14'3200,"27"28"-736,14-14-2304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5312,'0'0'2400,"16"0"-2080,-1 0 896,1-16-736,15 16 64,-16-15-320,32 15-64,-16 0-96,1-16-1024,-1 16 512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 7040,'-10'1'2081,"12"3"-759,1 5-1019,-5-4-18,-7 8 513,3-4-510,1-1 0,-14 15 0,11-14-136,0 1 0,1 0 0,-7 13 0,-41 71 243,52-90-345,1-1 0,0 1 1,0-1-1,0 1 0,-1 6 1,3-9-43,-1-1 1,1 1-1,0-1 0,0 1 1,0-1-1,0 1 1,0-1-1,0 1 0,0-1 1,0 1-1,0-1 1,0 1-1,0-1 1,0 1-1,0-1 0,1 1 1,-1-1-1,0 1 1,0-1-1,0 1 1,1-1-1,-1 1 0,0-1 1,1 0-1,-1 1 1,0-1-1,1 0 0,-1 1 1,1-1-1,-1 0 1,0 1-1,1-1 1,-1 0-1,1 0 0,-1 1 1,1-1-1,-1 0 1,1 0-1,-1 0 0,1 0 1,-1 0-1,1 0 1,-1 0-1,1 0 1,-1 0-1,1 0 0,-1 0 1,2 0-1,0 0 24,0 0-1,0 0 0,0 0 0,0 1 1,0-1-1,0 1 0,0-1 1,0 1-1,0 0 0,0 0 1,2 1-1,-1-1-31,-1 0 0,0 0 1,0 0-1,1 0 0,-1-1 0,0 1 1,1-1-1,-1 1 0,0-1 0,1 0 1,2 0-1,101 0-197,-106 0 201,0 0 1,0 0-1,0 0 1,0 0-1,0 0 1,0 0-1,1 0 0,-1 0 1,0 0-1,0 0 1,0 0-1,0 0 1,0 0-1,0 0 1,0 0-1,0 0 1,0 0-1,0 0 1,0 0-1,0 0 1,1 0-1,-1 0 1,0 0-1,0 0 1,0 0-1,0 0 1,0 0-1,0 0 1,0 0-1,0 0 1,0-1-1,0 1 1,0 0-1,0 0 1,0 0-1,0 0 1,0 0-1,0 0 1,0 0-1,0 0 1,0 0-1,0 0 1,0 0-1,0 0 1,0 0-1,0-1 1,0 1-1,0 0 1,0 0-1,0 0 1,0 0-1,0 0 1,0 0-1,0 0 1,0 0-1,0 0 1,0-1 43,1 0 0,-1 1 1,0-1-1,0 0 0,0 1 1,1-1-1,-1 0 0,0 1 1,1-1-1,-1 1 1,1-1-1,-1 0 0,0 1 1,1-1-1,0 1 0,0-1 1,1-2 323,-13-25 732,-14-69-745,13 45-654,11 45 218,0 0 0,1-1 0,0-13-1,0 11-50,0 8 49,0 1 1,0-1 0,0 1-1,0-1 1,1 1 0,-1-1-1,0 1 1,1 0-1,-1-1 1,1 1 0,-1 0-1,1-1 1,0 1 0,1-2-1,2-4-654,-1 1 255,-3 6 371,0-1-1,0 1 1,0-1-1,1 1 1,-1 0-1,0-1 1,0 1-1,0 0 1,0-1-1,1 1 1,-1 0-1,0-1 1,0 1-1,1 0 1,-1-1-1,0 1 1,1 0 0,-1 0-1,0-1 1,1 1-1,-1 0 1,0 0-1,1 0 1,-1-1-1,1 1 1,-1 0-1,0 0 1,1 0-1,-1 0 1,1 0-1,-1 0 1,0 0-1,1 0 1,-1 0-1,1 0 1,1 0-1834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6656,'-14'0'3008,"28"27"-2624,-14 1 1472,14-14-1088,-14 13 480,14 1-736,-1 0-320,1-1-96,0-13-256,0 0 96,0 0-2144,-1-1 1184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166 138 7040,'-14'0'3200,"1"14"-2752,13 0 1152,0 0-960,-28 13 448,14 1-640,0 13-192,-13-13-160,13 0 128,0-1-128,0-13-1728,14 14 896,-13-28-3168,13 14 2176</inkml:trace>
  <inkml:trace contextRef="#ctx0" brushRef="#br0" timeOffset="1">387 0 9728,'0'69'4384,"0"42"-3808,0-70 1183,0 1-1087,-14-1 512,14 0-704,-27 15-64,-15-15-256,1-13-1728,-14-1 864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1091 28 3712,'-23'0'1221,"23"0"-1203,0 0 0,-1 0 0,1 0 0,0 0-1,0 1 1,-1-2 0,1 1 0,0 0 0,-1 0 0,1 0-1,0 0 1,0 0 0,-1 0 0,1 0 0,0 0 0,0 0 0,-1 0-1,1 0 1,0-1 0,0 1 0,-1 0 0,1 0 0,0 0-1,0-1 1,-1 1 0,-8-9 339,7 6 385,0 1-54,-8-7 586,10 9-1230,0-1 0,-1 1-1,1 0 1,0 0-1,0 0 1,-1-1-1,1 1 1,0 0-1,-1 0 1,1 0 0,-1 0-1,1-1 1,0 1-1,-1 0 1,1 0-1,0 0 1,-1 0-1,1 0 1,-1 0-1,1 0 1,0 0 0,-1 0-1,0 1 1,-6-1 221,1 0 1,-1 1-1,1 0 1,-1 0-1,1 1 1,-1-1-1,1 2 0,-11 4 1,-16 6 425,6-3-69,-49 27 1,37-11-278,-43 36 0,12-8-102,-62 33 250,48-33-255,60-38-148,-145 90 465,78-54-273,-9 6-420,68-42-16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1 8128,'-27'13'3680,"-15"43"-3168,1-29 320,13 1-544,-41-1 32,14 15-192,-42-1 128,28 1-160,-41 13 32,13-14-64,-13 14 96,27-13-96,28-15-32,0 1 0,13-14-672,28-14 352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6464,'-23'46'2090,"16"-27"-1263,-16 54 501,21-63-1136,-1 0 0,0-1 0,-1 1 0,0-1 0,0 0 0,-11 17 0,4-10 11,-7 13 106,-14 23 75,-10 31 144,39-77-467,0 1 1,1 0-1,-1 0 1,1 0 0,1 0-1,-1 0 1,1 8-1,0-10-15,1-1 0,0 0-1,1 0 1,-1 0 0,1 1 0,-1-1-1,1 0 1,1 0 0,-1 0 0,1 0-1,-1 0 1,1 0 0,0-1 0,3 5 0,-2-3-31,1 0-9,1 1 1,-1-1-1,1 0 1,0 0 0,0 0-1,0-1 1,1 1 0,8 3-1,18 15 33,-24-16-3,1-1-1,-1 0 1,1-1-1,0 0 1,1 0 0,15 5-1,0-3 47,-1 0-1,2-2 0,46 4 1,-50-9 170,-16 1-152,0-1 0,0 0-1,0 0 1,0 0 0,0-1 0,0 0-1,11-3 1,-15 3-4,1-1 0,-1 0-1,0 0 1,0 0 0,0 0-1,0 0 1,0 0 0,0-1-1,-1 1 1,1-1 0,-1 1-1,0-1 1,1 1 0,-1-1-1,0 0 1,1-5 0,-1 4-5,-1-1 1,1 1 0,-1-1-1,0 0 1,0 1 0,0-1-1,-1 1 1,0-1 0,0 1-1,0-1 1,0 1 0,-1-1-1,1 1 1,-1 0 0,-4-7-1,-47-72 325,18 27-507,-11-19-2383,41 65 670,0-1 1,0 0-1,1 0 0,-4-17 1,6-2-2645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7712,'-13'0'3520,"26"0"-1376,1 0-1472,0 0 352,0 14-608,13-14 128,1 0-320,0 0-352,-1 0 64,1 0-3008,-14 0 1664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7968,'0'0'3616,"14"13"-2656,14-13-832,-15 0 256,29 0-256,-15 0-2080,15 14 1056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5632,'0'0'1834,"-4"2"-1124,-15 7-70,19-9-597,0 0 1,0 0-1,0 0 0,-1 0 1,1 0-1,0 1 1,0-1-1,0 0 1,-1 0-1,1 0 0,0 0 1,0 0-1,0 0 1,0 0-1,-1 0 1,1 0-1,0 1 0,0-1 1,0 0-1,0 0 1,0 0-1,-1 0 1,1 1-1,0-1 0,0 0 1,0 0-1,0 0 1,0 0-1,0 1 1,0-1-1,0 0 0,0 0 1,0 0-1,0 1 1,0-1 15,0 1 1,0-1-1,0 1 0,0-1 1,0 1-1,0-1 1,0 0-1,0 1 1,-1-1-1,1 1 0,0-1 1,0 0-1,0 1 1,0-1-1,-1 1 1,1-1-1,0 0 0,0 1 1,-1-1-1,1 0 1,0 1-1,0-1 1,-1 0-1,1 1 0,0-1 1,-1 0-1,1 0 1,-1 0-1,1 1 0,0-1 1,-1 0-1,1 0 1,-1 0-1,1 0 1,0 0-1,-1 1 0,1-1 1,-1 0-1,1 0 1,-1 0-1,0-1 1,-1 1 756,4 0-283,37 1 602,-4 0-646,41-5-1,89-19-504,-161 23 36,31-4-519,-1-2 0,43-11 0,-75 16 410,1 0 0,-1 1 1,0-1-1,1 1 1,-1 0-1,0 0 1,5 0-1,0 0-2232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0 6880,'-23'12'2229,"23"-12"-2174,-1 1 1,1-1-1,-1 0 1,0 1-1,1-1 1,-1 0-1,1 0 0,-1 1 1,0-1-1,1 0 1,-1 0-1,1 0 0,-1 0 1,0 0-1,1 0 1,-1 0-1,0 0 0,1 0 1,-1 0-1,0 0 1,0 0-1,-1-1 171,2 1-210,0 0 0,0 0 0,0 0 0,0 0 0,0 0 0,-1 0 0,1 0 0,0 0 0,0 0 0,0 0 0,0 0 0,0 0 0,0 0 0,0 0 0,0 0 0,0 0 0,0 0 0,0 0 0,0 0 0,-1 0 0,1 0 0,0 0 0,0 0 0,0 0 0,0 0 0,0 0 0,0 0 0,0 0 0,0 0 0,0 1 0,0-1 0,0 0 0,0 0 0,0 0 0,0 0 0,0 0 0,0 0 0,0 0 0,0 0 0,-1 0 0,1 0 0,0 0 0,0 0 0,0 0 0,0 1 0,0-1 0,0 0 0,0 0 0,0 0 0,0 0 0,0 0 0,0 0 0,0 0 0,1 0 0,-1 0 0,0 0 0,0 1 11,0-1 0,0 1 1,0-1-1,0 0 0,0 1 0,0-1 0,0 0 0,0 1 0,0-1 0,-1 0 0,1 1 0,0-1 0,0 1 1,0-1-1,0 0 0,0 1 0,-1-1 0,1 0 0,0 0 0,0 1 0,-1-1 0,1 0 0,0 0 0,0 1 1,-1-1-1,1 0 0,0 0 0,-1 1 0,1-1 0,-1 0 0,-5 4 451,2 2-158,4-5-308,0-1 0,0 0 0,-1 1 0,1-1 0,0 0 0,0 1 0,-1-1 0,1 0 0,0 0 0,0 1 0,-1-1 0,1 0 0,0 0 0,0 1 0,-1-1 0,1 0 0,0 0 0,-1 0 0,1 0 0,0 0 1,-1 1-1,1-1 0,-1 0 0,1 0 0,0 0 0,-1 0 0,1 0 0,0 0 0,-1 0 0,0 0 0,-1 0 105,0 2-170,-2 2 67,0 1-1,0-1 1,0 1 0,1 0-1,0 0 1,-3 6 0,2-6 56,3-4-65,0 0 1,0 0-1,0-1 0,0 1 0,1 0 1,-1 0-1,0 1 0,1-1 0,-1 0 1,0 0-1,0 2 0,-6 15 46,-9 28 0,13-34 9,-1 0 1,-7 14 0,4-9-14,5-12-29,1 0 1,0 0-1,0 0 0,0 0 0,1 0 1,0 0-1,0 0 0,1 9 1,-1 3 35,0 0 23,-1-1 1,-4 18 0,2-16 15,1 1 0,0 20 0,-5 42-59,0 13 6,6-68 90,-2 1 0,0 0 1,-2-1-1,-13 45 0,17-69-94,0 0 1,0 1-1,0-1 1,-1 0-1,1 0 1,0 0-1,-1 0 0,0 0 1,1 0-1,-1 0 1,0-1-1,0 1 1,0-1-1,0 1 0,0-1 1,0 0-1,-4 2 1,1-1 59,0 0 0,-1-1 0,1 0 0,0 1 0,0-2 0,-1 1 0,-7-1 0,2 1-24,8-1-56,-1 0 1,0 0-1,0 0 0,1 0 0,-1-1 0,0 1 0,0-1 0,1 0 1,-1 0-1,0 0 0,1-1 0,0 1 0,-1-1 0,-3-2 0,6 3-40,-2-1-46,0 0 1,0 0-1,0 0 1,0 0 0,0-1-1,1 1 1,-1-1-1,1 0 1,0 1-1,0-1 1,0 0-1,0 0 1,0 0-1,-1-5 1,-11-31-2502,0-3 721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4064,'0'0'1813,"-3"3"-1477,-23 26 1307,18-12-1211,-7 25 0,4-11 112,9-24-414,-2-1 0,1 0 0,-1 0-1,-6 8 1,7-10-27,-1 0 0,1 1-1,0 0 1,-2 6-1,3-6-44,1-1-1,0 1 0,0 0 0,0 5 0,-1 5 52,0-6-9,0 0-1,-8 15 1,-2 12 65,7-5-96,2-20-53,-2 9 32,6-15-8,0 0 0,0 1 0,0-2 1,0 1-1,1 0 0,0 0 0,0 0 0,0-1 0,1 1 0,3 4 0,-5-6-198,1-1-1,0 1 1,-1-1 0,1 0-1,1 1 1,-1-1 0,0 0 0,0 0-1,1 0 1,-1 0 0,1-1-1,0 1 1,-1-1 0,1 0 0,0 1-1,0-1 1,0 0 0,0-1-1,5 2 1,21-2-4343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6880,'5'-13'5052,"4"21"-1031,-7-5-4577,1-1 742,-1-1 1,1 1-1,-1-1 0,1 0 1,-1 1-1,1-1 0,3 1 1,10 4 599,-13-4-693,1 0 0,-1-1 0,1 1 1,0-1-1,0 0 0,0 0 0,0 0 0,0 0 0,0-1 0,0 0 1,0 0-1,7 0 0,-4 0-52,0 1 0,0 1 0,0-1 0,14 6 0,-19-7-28,1 1 20,0 0 0,-1-1 0,1 1 0,0-1 0,0 0 0,0 1 0,0-2 0,0 1 0,0 0 0,0 0 0,0-1 0,0 0 0,0 1 0,0-1 0,4-2 0,-3 1 73,0 1 0,0-1 0,1 1 0,-1 0 0,0 1 0,7-1 0,-5 1 48,-12 0-308,4 0-380,2-12-3465,14 10-4161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5632,'0'-25'3146,"0"25"-3122,0 0 0,0 0 0,0 0-1,0-1 1,0 1 0,0 0 0,0 0 0,0 0-1,0 0 1,0 0 0,0 0 0,0 0-1,0 0 1,0 0 0,0 0 0,0 0-1,0 0 1,0-1 0,0 1 0,0 0-1,0 0 1,0 0 0,0 0 0,0 0 0,0 0-1,0 0 1,0 0 0,0 0 0,0 0-1,0 0 1,0 0 0,0 0 0,0 0-1,0 0 1,0 0 0,0-1 0,1 1-1,-1 0 1,0 0 0,0 0 0,0 0 0,0 0-1,0 0 1,0 0 0,0 0 0,0 0-1,0 0 1,0 0 0,0 0 0,1 0-1,-1 0 1,0 0 0,0 0 0,0 0-1,0 0 1,0 1 0,1-2 42,-1 1 0,1 0 0,-1 0 0,1 0 1,-1 0-1,1 0 0,0 0 0,-1-1 0,1 1 0,-1 0 0,1 0 0,-1-1 0,1 1 0,-1 0 1,1-1-1,-1 1 0,0 0 0,1-1 0,-1 1 0,1-1 0,-1 1 0,1-1 0,-1 0-17,0 1 0,0-1-1,1 1 1,-1-1 0,1 1-1,-1-1 1,0 1 0,1 0-1,-1-1 1,1 1 0,-1 0-1,1-1 1,-1 1 0,1 0 0,-1 0-1,1-1 1,-1 1 0,1 0-1,0 0 1,-1 0 0,1 0-1,0 0 1,4 2 442,18 12 277,-19-5-470,2-5-83,-6-4-206,1 0 1,-1 0-1,1 1 1,-1-1-1,0 0 1,1 0-1,-1 1 0,0-1 1,1 0-1,-1 1 1,0-1-1,0 0 1,1 1-1,-1-1 1,0 1-1,0-1 1,0 0-1,1 1 1,-1-1-1,0 1 0,0-1 1,0 0-1,0 1 1,0-1-1,0 1 1,0-1-1,0 1 1,0-1-1,0 0 1,0 1-1,0 0 1,0 66 1152,0-67-1158,-1 0 0,1 0 0,0 1 0,0-1 0,0 0 0,0 0 0,-1 0 0,1 1 0,0-1 0,0 0 0,-1 0 0,1 0 0,0 0 0,0 0 1,0 0-1,-1 0 0,1 0 0,0 1 0,0-1 0,-1 0 0,1 0 0,0 0 0,-1 0 0,1 0 0,0 0 0,-1-1 0,-4 1-187,4 0 133,0 0 0,-1 0 1,1 0-1,-1 0 1,1 0-1,0 0 1,-1-1-1,1 1 1,0 0-1,0-1 1,-1 1-1,1-1 1,0 0-1,0 1 0,0-1 1,-1 0-1,1 0 1,0 0-1,-1-1 1,1 1 0,0 0 20,1 1 0,0 0 0,-1-1 0,1 1 1,0 0-1,0-1 0,-1 1 0,1-1 0,0 1 0,0 0 1,0-1-1,-1 1 0,1-1 0,0 1 0,0-1 1,0 1-1,0 0 0,0-1 0,0 1 0,0-1 1,0 1-1,0-1 0,0 1 0,0-1 0,0 1 1,1-1-1,-1-6-655,0 2 521,2-9-1266,-2 14 1303,0-1 1,0 1-1,1-1 1,-1 1-1,0 0 1,1-1-1,-1 1 1,0 0-1,1-1 1,-1 1-1,1 0 1,-1-1-1,1 1 1,-1 0-1,1 0 1,-1-1-1,1 1 1,-1 0-1,1 0 1,-1 0-1,1 0 1,-1 0-1,1 0 1,-1 0-1,1 0 1,0 0-1,13 0-1991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201 153 4160,'0'0'1333,"2"0"-821,28 0 3376,-26-1-3686,1 1-1,-1-1 1,0 0 0,0-1 0,0 1-1,0-1 1,6-3 0,18-7 744,-13 7-716,-7 3 30,1-1-1,12-6 0,-17 7-190,-2 1-8,1 0 0,-1 0 0,0 0 0,1-1-1,-1 1 1,0-1 0,2-2 0,-3 4-45,-1-1 0,1 0 1,-1 0-1,0 1 0,1-1 0,-1 0 0,0 0 0,1 0 0,-1 1 0,0-1 1,0 0-1,0 0 0,1 0 0,-1 0 0,0 0 0,0 1 0,0-1 1,-1 0-1,1 0 0,0 0 0,0 0 0,0 0 0,-1 1 0,1-1 0,0 0 1,-1 0-1,0-1 0,-2-2 20,0-1-1,-1 1 1,0-1 0,0 1-1,-5-4 1,-3-3-26,11 9-17,-1 1 1,0 0 0,1 0-1,-1-1 1,0 1 0,0 0-1,0 0 1,1 1-1,-1-1 1,0 0 0,0 1-1,0-1 1,-3 1-1,-6-3-79,-2-3-4,12 5 78,0 0-1,-1 1 1,1-1 0,0 0 0,-1 1 0,1-1-1,-1 1 1,1 0 0,-1-1 0,1 1-1,-1 0 1,1 0 0,-1 0 0,1 0 0,-1 0-1,1 0 1,-1 0 0,1 1 0,-1-1-1,-2 2 1,-17 7 183,21-9-167,-1 0 1,1 0 0,0 0-1,-1 1 1,1-1-1,-1 0 1,1 0-1,0 1 1,-1-1 0,1 0-1,0 1 1,-1-1-1,1 0 1,0 1-1,0-1 1,-1 0 0,1 1-1,0-1 1,0 1-1,-1 0 1,-38 65 16,37-61 5,0 0 1,0 0-1,0 0 0,0 0 0,1 0 0,0 0 0,0 0 1,1 0-1,-1 0 0,1 10 0,1-13-125,-1 0-1,0 0 0,1 0 1,-1 0-1,1 0 0,0 0 0,0 0 1,0 0-1,0 0 0,0 0 1,0 0-1,0 0 0,0-1 1,1 1-1,-1-1 0,1 1 1,-1-1-1,1 1 0,0-1 1,0 0-1,-1 0 0,1 1 1,0-2-1,0 1 0,0 0 1,0 0-1,0 0 0,0-1 1,0 1-1,0-1 0,1 0 0,-1 0 1,0 0-1,0 0 0,0 0 1,0 0-1,0 0 0,1-1 1,-1 1-1,0-1 0,3-1 1,35-12-1496,-38 13 1527,0 0 0,0 0 0,0 0 1,0 0-1,0 0 0,0-1 0,-1 1 0,3-3 0,-3 3 67,0 0 1,0 0-1,0 0 0,0 0 0,0 0 1,0 0-1,1 1 0,-1-1 0,0 0 0,0 1 1,1-1-1,-1 1 0,0-1 0,1 1 1,-1 0-1,2-1 0,-3 1 36,0 0-1,1 0 0,-1-1 1,0 1-1,0 0 1,0 0-1,0 0 1,1-1-1,-1 1 1,0 0-1,0 0 1,0 0-1,0-1 1,0 1-1,0 0 1,0 0-1,1-1 0,-1 1 1,0 0-1,0 0 1,0-1-1,0 1 1,0 0-1,0-1 1,0 1-1,0 0 1,-1-5 1386,1 12-932,1 27 388,-2 0 1,-2-1 0,-8 40 0,-9 107-110,15-118-528,3-35-164,0-2 102,-10 49 0,-16 35 232,26-101-394,-1-1-1,0 1 1,-1 0-1,0-1 1,0 1-1,-1-1 0,-7 9 1,10-14-17,1 0-6,-1 0 0,1 0 0,-1 0 0,1 0-1,-1 0 1,0-1 0,0 1 0,0 0 0,0-1 0,0 0 0,0 1 0,-1-1-1,1 0 1,0 0 0,0 0 0,-1 0 0,1-1 0,-6 2 0,-2 0-29,7-1 28,-1 0 11,1 0-1,-1 0 0,0 0 1,1-1-1,-1 0 0,0 1 1,0-1-1,-3-1 0,3 0 15,1 0 0,1 0-1,-1-1 1,0 1 0,0-1-1,0 0 1,1 0 0,-1 0 0,1 0-1,-1 0 1,-2-4 0,-20-17 201,22 21-210,-1 0 0,1-1-1,0 0 1,0 0 0,0 0-1,0 0 1,1 0 0,-1 0-1,1-1 1,0 0 0,0 1-1,0-1 1,0 0 0,1 0-1,-2-5 1,1 4-34,1 0-1,-1-1 0,1 1 1,1 0-1,-1-1 0,1 1 1,0-1-1,0 1 1,1-9-1,2 2-166,0-1-1,1 2 1,8-18-1,13-21-1240,3 6 426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8640,'-14'0'4416,"14"13"-1472,0 1-2560,14-14 479,14 14-479,-14-14-224,13 0 224,-13 0-256,14 0 96,-1 0-128,1-14-1824,-14 14 961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4800,'0'0'1557,"0"-2"-954,0 1-544,0 1 0,0-1 0,0 1-1,0 0 1,0-1 0,0 1 0,0-1 0,0 1 0,0-1 0,-1 1 0,1 0 0,0-1 0,0 1 0,0-1 0,0 1-1,-1 0 1,1-1 0,0 1 0,0 0 0,-1-1 0,1 1 0,0 0 0,-1-1 0,1 1 0,0 0 0,-1 0 0,1-1 0,0 1-1,-1 0 1,1 0 0,-1 0 0,1 0 0,0-1 0,-1 1 0,1 0 0,-1 0 0,1 0 0,-1 0 0,-3 0 3653,7 0-2824,0-1 0,1 1 0,-1 0 0,0 0 0,6 1 0,51-1 269,-52 0-1081,0-1 0,0 0-1,10-3 1,-8 2-473,0 0 0,0 0 0,15 0 0,-15 3-89,18-1-1917,-27 0 2254,-1 0-1,1 0 1,-1 0 0,1 0 0,0 0 0,-1 0-1,1-1 1,-1 1 0,1 0 0,-1 0-1,1 0 1,0-1 0,-1 1 0,1 0 0,-1-1-1,1 1 1,-1 0 0,0-1 0,1 1 0,-1-1-1,1 1 1,-1-1 0,0 1 0,1-1 0,-1 1-1,0-1 1,1 1 0,-1-1 0,0 1 0,0-1-1,0 1 1,1-2 0,-1 0-1792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0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5888,'0'0'1898,"0"3"-1135,0 5-237,1-1 232,-1 1 1,0-1 0,0 0 0,-3 13 0,0-10-467,1-2-17,0 1-1,0-1 0,1 1 1,-1 14-1,3-8 4,-1-5-79,0-1-1,0 0 0,-3 17 1,-1-10 33,2-7-73,0-1 0,1 1 1,-2 16-1,4-12 18,-1-8-117,0 1 1,0 0-1,0-1 0,-1 1 0,-1 6 1,-4 0 11,6-11-59,-1 0-1,0 0 1,1 0-1,-1 0 1,0 1-1,1-1 1,0 0-1,-1 0 1,1 1 0,0-1-1,-1 0 1,1 1-1,0-1 1,0 0-1,0 0 1,0 1-1,0-1 1,0 0-1,1 1 1,-1-1 0,0 0-1,1 1 1,0 0-1,0 0-71,0 0 0,0 0 0,0 0 0,0-1-1,1 1 1,-1-1 0,1 1 0,-1-1 0,1 1 0,-1-1 0,1 0 0,0 0-1,-1 1 1,1-1 0,0-1 0,0 1 0,0 0 0,0 0 0,0-1 0,0 1-1,0-1 1,4 1 0,20-1-1023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1728,'-12'-23'560,"12"23"-553,0-1 1,0 1-1,0 0 1,0 0-1,-1-1 0,1 1 1,0 0-1,0-1 1,0 1-1,0 0 0,0 0 1,0-1-1,0 1 0,0 0 1,0-1-1,0 1 1,0 0-1,0-1 0,0 1 1,0 0-1,0 0 1,0-1-1,0 1 0,0 0 1,0-1-1,0 1 1,1 0-1,-1 0 0,0-1 1,0 1-1,3-5 201,-2 0 0,1 0 0,0 1 0,-1-1 0,0 0 0,0-1 0,-1 1 0,1-6 0,-1 10-168,0 1 0,0-1 0,0 1 0,0-1 0,0 0 0,0 1 1,0-1-1,0 1 0,1-1 0,-1 1 0,0-1 0,0 0 0,0 1 0,1-1 0,-1 1 0,0-1 0,1 1 0,-1-1 0,0 1 0,1-1 0,-1 1 0,1 0 0,-1-1 0,1 1 0,0-1 0,-1 1-8,1 0-1,-1-1 0,1 1 0,-1-1 0,1 1 0,-1 0 0,1-1 0,-1 1 1,0-1-1,1 1 0,-1-1 0,0 1 0,1-1 0,-1 1 0,0-1 1,0 1-1,0-1 0,1 0 0,-1 1 0,0-1 0,0 1 0,0-1 0,0 0 1,0 1-1,0-2 0,0 2-17,0 0 1,-1-1-1,1 1 1,0-1-1,0 1 1,0-1-1,0 1 1,0-1-1,0 1 1,0-1-1,0 1 1,0 0-1,1-1 1,-1 1-1,0-1 1,0 1-1,0-1 1,0 1-1,1 0 1,-1-1-1,0 1 1,0 0-1,1-1 1,-1 1-1,0 0 1,1-1-1,-1 1 1,0 0-1,1-1 1,-1 1-1,0 0 1,1 0-1,-1-1 1,1 1-1,-1 0 1,1 0-1,-1 0 1,0 0-1,1 0 0,-1 0 1,1 0-1,-1 0 1,1-1-1,-1 2 1,1-1-1,4 2 258,-3 0-161,0 1 0,0 0 0,0-1-1,-1 1 1,1 0 0,-1 0-1,1 0 1,-1 0 0,0 0 0,1 5-1,4 39 339,-3-20-276,0-9-136,1 8-10,1 39 0,-5-38 19,-1-4 32,4 35 1,2-30 55,-2-12 33,-1 1 0,0 23-1,-2-19 53,0-21-205,0 0-1,0 0 1,0 1-1,0-1 1,0 0-1,0 1 1,0-1-1,0 0 1,0 0-1,0 1 1,0-1-1,0 0 1,0 0 0,0 1-1,0-1 1,0 0-1,0 1 1,1-1-1,-1 0 1,0 0-1,0 0 1,0 1-1,0-1 1,1 0-1,-1 0 1,0 1-5,1-1 0,-1 1 0,0-1 0,0 0 0,1 0-1,-1 1 1,0-1 0,0 0 0,1 1 0,-1-1 0,0 0 0,1 0 0,-1 0 0,1 1 0,-1-1-1,0 0 1,1 0 0,-1 0 0,1 0 0,-1 0 0,0 0 0,1 0 0,-1 0 0,1 0 0,0 0-1,7-10 105,-1-3-68,0 3 6,-2 0-1,1-1 1,-1 0-1,3-11 1,13-52-69,-17 58 7,5-19-50,21-47 0,1-12-75,-19 52 80,-9 36 31,-1 0 0,1 1 0,0-1-1,0 1 1,0 0 0,1 0 0,6-6 0,-7 7 10,0 0 0,0 1 0,-1-1 0,1 0 1,-1 0-1,0 0 0,2-5 0,-4 8 25,1 0 0,-1 0 1,0 1-1,0-1 1,0 0-1,0 1 0,1-1 1,-1 0-1,0 1 0,1-1 1,-1 0-1,1 1 1,-1-1-1,1 0 0,-1 1 1,1-1-1,-1 1 1,1-1-1,-1 1 0,1-1 1,0 1-1,-1 0 0,1-1 1,0 1-1,-1 0 1,1-1-1,0 1 0,-1 0 1,1 0-1,0 0 0,1 0 1,7-3 169,-5 0 114,1-1 126,-3 5-354,0-1 0,-1 1-1,1-1 1,0 1-1,0-1 1,-1 1 0,1 0-1,0 0 1,-1 0 0,1 0-1,-1 0 1,1 0-1,-1 0 1,1 1 0,-1-1-1,0 0 1,0 1-1,0-1 1,0 1 0,0 0-1,0-1 1,1 4 0,3 30 126,-2-24-146,1 10 20,-8 13 11,2-21-47,-1 23 1,3-14 2,1-6-6,-1 1-1,-4 22 0,1-18-20,0-7 10,1 0 0,-1 17 0,3-26-1,0 0 21,1 0-1,-1 1 1,-1-1-1,1 1 0,-1-1 1,0 0-1,0 1 1,0-1-1,-1 0 0,-4 9 1,3 6 131,4-17-86,-1-15 7,0-3-326,0-1-1,2 0 1,-1 0 0,2 1 0,0 0 0,1-1-1,0 1 1,2 0 0,-1 1 0,2-1 0,13-22-1,-4 13 129,27-38-131,-38 55 225,1 0 1,1 1 0,-1-1-1,1 1 1,0 1 0,9-6 0,21-8 15,-5-4 138,3 7 481,-29 13-337,0 0 0,0 1 0,13-4 0,-17 5-224,0 1 0,0 0 0,0-1 0,-1 1 0,1 0-1,0 0 1,0 1 0,0-1 0,0 0 0,0 0 0,-1 1 0,1-1-1,0 1 1,0 0 0,-1 0 0,4 1 0,-3 0 41,0-1 1,0 1-1,0 0 1,0 0-1,0 0 1,-1 1-1,1-1 1,-1 0-1,0 1 1,1-1-1,0 3 0,9 31 708,-8-22-728,0-1 0,-1 0 0,0 1 0,0 13-1,-2-9 5,7 37-1,-5-38-15,2 33 0,-4 31-40,1-77-45,-1 1 0,0-1 0,1 0 0,0 1 0,0-1-1,2 7 1,-1-7-220,-1 0 1,0 0-1,0 1 0,0-1 0,0 0 0,-1 7 0,0 29-3175,0-27 1941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4160,'0'0'3904,"14"0"-3136,0 0 256,-1 14-608,15-14-32,13 0-256,-13 0-1248,0 0 576,-1 14-3072,1-14 1984</inkml:trace>
  <inkml:trace contextRef="#ctx0" brushRef="#br0" timeOffset="1">0 194 5408,'14'13'2432,"14"1"-2112,-1-14 32,1 14-256,27-14-320,-14 0 128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42 5312,'-3'-1'470,"3"1"-405,-1 0 1,1 0 0,-1-1 0,1 1 0,-1 0 0,0 0-1,1 0 1,-1 0 0,1 0 0,-1 0 0,0 0-1,1 0 1,-1 1 0,1-1 0,-1 0 0,1 0 0,-1 0-1,1 1 1,-1-1 0,1 0 0,-1 1 0,1-1-1,-1 0 1,1 1 0,-1-1 0,1 0 0,-1 1 0,0 0-1,-6 6-21,1-3 326,1 1 0,-1 0 0,1 0 1,0 1-1,1 0 0,-8 11 0,7-2-26,0 0-1,1 0 1,1 0 0,-2 18-1,1-6-82,3-19-228,0 1 0,0-1 0,1 0 0,0 1 1,1 10-1,-1-17-33,1 1 0,0 0 0,-1 0 1,1-1-1,0 1 0,0 0 0,0-1 0,1 1 1,-1-1-1,1 0 0,-1 1 0,1-1 0,0 0 0,0 0 1,0 0-1,0 0 0,0 0 0,4 2 0,1-1 37,0 0 0,0 0 0,1-1 0,-1 0 0,0-1 0,1 0 0,0 0 0,-1 0-1,1-1 1,7-1 0,-12 1-32,9 0 0,0-1 0,0 0 0,-1-1 0,1 0 0,0-1 0,-1 0 0,0-1 0,17-8 0,-20 9-8,-1-1 0,0-1 0,0 1 0,-1-1 0,1 0 0,-1-1 0,0 1 0,-1-1 0,1-1-1,-1 1 1,-1-1 0,8-12 0,-6 5 78,0 0 0,-1 0-1,6-25 1,-11 35-77,1 0 1,-1-1-1,0 1 1,0-1-1,0 1 1,-1-1-1,0 1 1,1 0-1,-2-1 1,1 1-1,0 0 1,-1 0-1,-3-6 1,4 8-6,0 0 1,0 0 0,-1 0-1,1 0 1,0 0 0,-1 1-1,0-1 1,1 0 0,-1 1 0,-2-2-1,-61-48-57,63 49 20,-1 0 0,0 1 0,0-1 0,0 0 0,0 1 0,0 0 0,-4-1 0,-21-1-222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 5632,'-56'-27'2560,"43"40"3168,26-13-4928,29 0 768,-15 0-897,42 0-63,-27 0-384,27 0-192,0 0-64,0 14 96,0-14-32,0 0-2623,14 14 1407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2816,'-16'0'1280,"32"0"288,-1 0-320,1 0-736,-1-16-32,1 16-288,15 0-64,0-15-64,-15 15 96,15 0-96,0-16-32,0 32 0,1-16-480,-1 0 256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4896,'0'3'1584,"0"0"-1285,0-1-237,0 0 0,-1 0 0,1-1 0,1 1 0,-1 0 0,0 0 0,0 0 0,1-1 0,-1 1 0,2 3 0,8 0 498,-5 8-187,8 4 183,-11-16-520,-1 0-1,0 0 0,1 1 0,-1-1 1,0 1-1,0-1 0,0 1 0,0-1 1,0 1-1,0 0 0,-1-1 0,1 1 1,0 0-1,-1 0 0,1 2 0,-1-1 595,2-6-401,-1 2-208,1 0-5,-1 0 1,0 0-1,0 0 0,0-1 1,0 1-1,-1 0 0,1 0 0,0-1 1,0 1-1,-1-1 0,1 1 0,-1-1 1,1 1-1,-1 0 0,0-1 1,0 0-1,1 1 0,-1-1 0,-1-2 1,1 0-8,0 1-35,0 1 1,0-1-1,0 0 0,1 0 0,-1 1 0,1-1 0,0-3 0,1 1 3,-1 4 20,-1-1 0,1 1 0,-1 0 0,1-1 0,0 1 0,-1-1 0,1 1 0,0 0 0,0 0 0,0 0 0,0-1 0,0 1 0,0 0 0,0 0 0,0 0 0,0 1 0,1-1-1,-1 0 1,0 0 0,1 1 0,-1-1 0,0 0 0,4 0 0,-3 1 21,0 0 0,0 0 0,1-1-1,-1 1 1,0-1 0,0 0 0,1 1-1,-1-1 1,0 0 0,3-2-1,17-7 151,-13 7-349,-1 0-1,1 1 1,0 0 0,0 1-1,1 0 1,11 0 0,-5 1-699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9376,'-28'42'4256,"0"13"-3680,15-27-608,-1-1-96,-14 15-2144,-13-1 1248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71 4640,'0'-1'143,"0"0"1,0-1-1,0 1 0,1-1 1,-1 1-1,0-1 1,1 1-1,-1 0 0,1-1 1,0 1-1,-1 0 1,1 0-1,0-1 1,0 1-1,-1 0 0,1 0 1,2-2-1,0 1 918,-8-4-405,-1-1-1,1 2 0,-1-1 0,0 1 0,-8-5 0,12 9-644,-1 0-1,1 0 1,-1 1 0,1-1-1,-1 1 1,0 0 0,1 0-1,-1 0 1,1 0 0,-4 1-1,-2-1-42,-11 0-37,15-1 64,0 1 0,1 0 1,-1 0-1,0 0 0,1 0 0,-1 1 1,1-1-1,-1 1 0,0 0 0,1 0 1,0 0-1,-1 1 0,1-1 1,0 1-1,-1 0 0,1-1 0,-5 6 1,0-1-4,1 1 1,1 0 0,-1 1-1,1 0 1,0 0-1,1 0 1,-6 12 0,-3 9 199,-11 33 0,13-26-107,1 1 1,1 0-1,3 0 0,0 1 1,3 0-1,0 70 0,4-80-26,14 342 266,-5-294-361,-1-25 428,-3 1 1,-2 85 0,-12-54 204,8-65-358,-2 0 1,-8 34-1,8-42-119,-1-1-1,0 0 1,0 0-1,-1-1 1,0 1-1,-1-1 1,-8 9-1,11-13-81,-5 7 47,-1-1 0,0-1 1,-1 1-1,0-2 0,-12 9 1,-24 11-65,33-18-25,-9 3 56,-3-8 147,11-3-94,1 1-19,-15 1 68,23-4-117,-1-1-1,1 0 1,0 0 0,-5-2-1,4 2 0,2 0-8,2 1-28,0-1 1,0 1-1,1-1 1,-1 1-1,1-1 0,-1 0 1,0 0-1,1 0 0,-3-1 1,-5-7-205,1 1 0,0-1 1,1-1-1,0 0 0,0 0 0,1 0 1,1-1-1,-1 1 0,-5-18 1,9 17-210,0 0 0,1 0 1,0-1-1,1 1 0,0 0 1,0 0-1,4-16 0,-4 24 253,2-11-502,1 1 0,0 0 0,0-1-1,1 1 1,9-17 0,-11 25 427,1 1-1,0 0 0,0-1 1,1 1-1,6-6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124 428 6304,'32'-16'2826,"-13"7"-2303,-6 3 840,-9 2-974,-1-2-88,11-20 585,-14 26-874,1 0-1,-1-1 1,1 1 0,-1 0 0,0-1 0,1 1 0,-1 0 0,0-1 0,1 1 0,-1-1 0,0 1 0,1-1 0,-1 1-1,0-1 1,0 1 0,0-1 0,0 1 0,0-1 0,1 1 0,-1-1 0,0 1 0,0-1 0,0 1 0,0-1-1,0 1 1,0-1 0,-1 1 0,1-1 0,0 1 0,0-1 0,0 1 0,-1-2 0,-15-11 130,-2-1-32,15 10-112,-1 1 0,1 0 1,-1 1-1,0-1 0,1 1 0,-1-1 0,-1 1 1,-4-2-1,7 4-2,1 0 0,-1-1 0,0 1 0,0 0-1,1 0 1,-1 0 0,0 0 0,0 0 0,0 0 0,1 1 0,-1-1 0,0 1 0,1-1-1,-1 1 1,0-1 0,1 1 0,-1 0 0,1 0 0,-4 2 0,-2 1-15,-1 0 36,1 1 0,-1 0 0,1 0 0,0 0 0,0 1 0,0 0 0,1 1 0,0 0 0,-9 12 0,8 6 117,3-14-101,3-8-30,-1 0-1,1 0 1,1 0-1,-1 0 1,0 0-1,0 4 1,1-6 7,0 0 1,0 0-1,0 0 1,1-1-1,-1 1 1,0 0 0,0 0-1,1 0 1,-1 0-1,0-1 1,1 1-1,-1 0 1,1 0-1,-1 0 1,1-1 0,-1 1-1,1 0 1,0-1-1,-1 1 1,1-1-1,0 1 1,-1-1-1,1 1 1,0-1-1,0 1 1,0-1 0,3 1 10,-1 0 0,1 0 0,-1-1-1,1 1 1,-1-1 0,1 0 0,-1 0 0,1 0 0,-1 0 0,1-1 0,-1 0 0,1 1 0,-1-1 0,4-2 0,8-7-394,1 0 0,25-25 0,-19 16-108,-16 15 379,0-1 0,-1 0 0,0 0-1,0 0 1,0-1 0,0 0 0,-1 0-1,0 0 1,3-7 0,-1 3 4,-1 1 18,-2 3 9,1 0 1,-1 0-1,5-13 1,-3-14-157,-4 16 123,3-4 18,-2 4-5,2-25 1,-4 35 99,-1 0 0,0 1 0,0-1 1,0 1-1,-1-1 0,-4-12 0,-10-36 791,16 54-755,-1 0 0,1 0 0,-1 0 0,0 0 0,1 0-1,-1 0 1,0 0 0,1 0 0,-1 0 0,0 0 0,-2-1-1,3 2-25,-1 0-1,1-1 1,0 1-1,-1 0 1,1 0-1,-1-1 0,1 1 1,-1 0-1,1 0 1,-1 0-1,1 0 1,-1 0-1,1 0 1,-1 0-1,1 0 0,-1 0 1,1 0-1,-1 0 1,1 0-1,-1 0 1,1 0-1,0 0 1,-1 1-1,1-1 0,-1 0 1,1 0-1,-1 1 1,1-1-1,0 0 1,-1 0-1,1 1 1,-1 0-1,-3 4 136,0 0 0,1 0 0,0 0 0,0 1 0,1 0 0,-1-1 0,1 1 1,-2 8-1,-37 159 832,36-149-963,1 1 0,1-1-1,1 39 1,2-59-149,0 1 0,0 0 0,0 0 0,1 0 0,2 8 0,-3-12 2,1 1 0,0-1-1,0 1 1,0-1 0,0 0 0,0 1 0,0-1 0,0 0 0,0 0 0,0 0 0,0 0 0,1 0 0,-1 0 0,0 0 0,1 0 0,-1 0 0,1-1 0,-1 1 0,4 0 0,3 2-316,-5-1 173,0-1-1,0 0 0,0 0 0,0 0 1,0-1-1,0 1 0,0-1 0,0 1 1,1-1-1,-1 0 0,0 0 0,5-1 1,19-11-1301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6464,'12'12'2090,"-12"-12"-2055,0 0-1,1 1 1,-1-1-1,0 0 1,0 0-1,1 1 1,-1-1-1,0 1 0,0-1 1,0 0-1,0 1 1,0-1-1,0 0 1,1 1-1,-1-1 0,0 1 1,0-1-1,0 0 1,0 1-1,0-1 1,0 0-1,0 1 1,-1 0-1,1 8 114,-1 0 192,1-1 1,0 0 0,1 1-1,2 10 1,4 16 535,3 38-1,-7-40-561,16 63-1,-13-75-234,-1 1 63,2 0 1,16 35 0,-11-32 81,-12-24-175,0 1 0,1-1 0,-1 0 0,0 0 1,1 0-1,-1 0 0,1 0 0,0 0 0,-1 0 0,1 0 0,0 0 1,0-1-1,0 1 0,1 1 0,-1-1-18,0-1-1,0 0 1,0 0 0,0 1-1,-1-1 1,1 0 0,0 0-1,0 0 1,0 0 0,0 0-1,0 0 1,0-1 0,0 1-1,0 0 1,-1 0 0,1-1-1,0 1 1,0 0 0,0-1 0,0 0-1,2 0 11,-1-1 0,-1 0-1,1 1 1,0-1 0,0 0 0,-1 0-1,1 0 1,-1 0 0,1 0-1,-1 0 1,1-3 0,7-9 153,-7 12-179,3-4 38,0-1-1,0 0 1,-1 0 0,0-1 0,0 1 0,-1-1-1,4-11 1,26-128-44,-10 38-210,-20 99 144,0 0 1,1-1-1,0 1 0,0 1 0,12-18 1,5-11-153,-15 28-423,1 0 1,0 0 0,1 0-1,17-17 1,-25 27 596,0 0 0,0 0 0,0 0 0,0 0 1,0 0-1,0 0 0,0 0 0,0 0 0,0 0 1,0-1-1,0 1 0,1 0 0,-1 0 0,0 0 1,0 0-1,0 0 0,0 0 0,0 0 0,0 0 0,0 0 1,0 0-1,0 0 0,1 0 0,-1 0 0,0 0 1,0 0-1,0 0 0,0 0 0,0 0 0,0 0 1,0 0-1,0 0 0,1 0 0,-1 0 0,0 0 1,0 0-1,0 0 0,0 0 0,0 0 0,0 0 1,0 0-1,0 0 0,1 0 0,-1 0 0,0 0 1,0 0-1,0 0 0,0 1 0,0-1 0,0 0 1,0 0-1,0 0 0,0 0 0,0 0 0,0 0 0,0 0 1,10 16-2915,-6-6-38,8 4 267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6144,'0'-7'4204,"0"32"-2894,2 4-878,6 33-1,-2-19-78,2-5 98,23 71 0,-23-88 45,12 27 0,-19-46-387,0 1 0,1-1 1,-1 0-1,1 0 0,-1 1 1,1-1-1,0 0 0,0 0 1,0-1-1,2 3 0,-3-4-39,0 1-1,1 0 0,-1-1 0,0 1 0,0-1 0,1 1 0,-1-1 1,0 0-1,1 1 0,-1-1 0,0 0 0,1 0 0,-1 0 0,3 0 1,-1-1-8,0 0 1,0 0 0,0 0 0,0 0-1,0-1 1,-1 1 0,1-1 0,0 0-1,-1 0 1,1 0 0,-1 0 0,4-3-1,-5 3-42,1 0-1,0 0 0,0 0 0,-1 0 0,1 0 1,-1 0-1,0 0 0,1 0 0,0-3 0,14-41 237,37-65 48,-38 76-1018,2 0-1,2 2 0,40-57 1,-55 86 210,-1-1 1,1 1-1,0 0 1,0 1-1,0-1 1,0 1-1,1 0 1,0 0-1,-1 0 0,1 0 1,7-2-1,27-8-2258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6976,'-14'0'5248,"28"14"-3680,0-14-1216,14 0 0,-1 0-224,15 0 64,-1 0-96,0 0-2176,-13 0 1152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8480,'0'14'3840,"55"-14"-3360,-41 0 320,27 0-544,0-14 128,1 0-256,13 0-992,-14 14 480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56 5472,'-1'0'134,"1"0"1,-1 0-1,0 0 1,0 0-1,1 0 1,-1 0 0,0 0-1,1 0 1,-1 0-1,0 0 1,0-1-1,1 1 1,-1 0-1,0 0 1,0-1-1,-1-10 663,2 10-818,0 1 52,0 0 0,1-1-1,-1 1 1,0-1 0,0 1 0,0-1 0,0 1 0,0-1 0,0 1 0,0 0-1,-1-1 1,1 1 0,0-1 0,0 1 0,0 0 0,0-1 0,0 1 0,-1-1-1,1 1 1,0 0 0,0-1 0,-1 1 0,1 0 0,0-1 0,-1 1 0,1 0 0,0-1-1,-1 1 1,1 0 0,0 0 0,-2-1 0,-3-3 303,1-1 62,3 4-365,1 1 0,-1-1 0,0 0 0,1 1 0,-1-1 0,1 1 1,-1-1-1,0 1 0,1-1 0,-1 1 0,0-1 0,0 1 0,1 0 0,-1-1 1,0 1-1,0 0 0,0 0 0,-1-1 0,-18-8 321,10 7-149,-52 2 26,60 0-224,1 0 0,-1 0 0,0 0 0,0 1 1,0-1-1,1 1 0,-1-1 0,0 1 0,0-1 0,1 1 0,-1 0 0,1 0 1,-1 0-1,1 0 0,-1 0 0,1 0 0,-1 1 0,1-1 0,0 0 0,0 1 1,-2 1-1,-4 6 26,0-2 10,1 0 0,0 1 0,0 0 1,1 0-1,0 1 0,1 0 0,-1 0 0,2 0 1,-4 12-1,5-17-26,-9 31 186,2 2 0,1 0 1,-5 58-1,-1 264 796,14-317-933,8 132 78,-3-97 283,-6 113 0,-9-111 391,8-59-488,-5 22 0,6-36-236,-1 0-1,0 0 0,-1 0 1,1 0-1,-1 0 1,-4 6-1,4-8-41,0 0-1,0-1 1,-1 1-1,1-1 1,-1 0 0,0 1-1,1-2 1,-1 1-1,-1 0 1,1-1-1,0 0 1,0 0 0,-9 3-1,7-3 4,2 0-33,0-1 1,-1 0-1,1 1 0,0-1 1,0-1-1,-1 1 1,1-1-1,-1 0 0,1 0 1,0 0-1,-1 0 0,1-1 1,0 0-1,-1 0 1,1 0-1,-8-3 0,4 1-111,0 0 0,0-1 0,0 0 0,0-1-1,0 1 1,1-1 0,-8-7 0,14 11 63,-3-3-131,0 1 0,1-1 0,-1 0 0,1 0 0,0 0 0,0-1 0,1 1 0,-1-1 0,1 1 0,0-1 0,-2-7 0,-5-9-791,6 17 718,1-1 0,-1 1 0,-1 0 0,1 0 0,-7-7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303 189 6464,'12'-23'2090,"-12"22"-2070,0 1-1,0 0 0,0 0 0,0 0 1,0 0-1,1 0 0,-1 0 0,0-1 0,0 1 1,0 0-1,0 0 0,0 0 0,0 0 1,0-1-1,0 1 0,0 0 0,0 0 0,0 0 1,0 0-1,0-1 0,0 1 0,0 0 1,0 0-1,0 0 0,0-1 0,0 1 0,0 0 1,0 0-1,0 0 0,0 0 0,0-1 1,0 1-1,0 0 0,0 0 0,0 0 0,0 0 1,0-1-1,-1 1 0,1 0 0,0 0 1,0 0-1,0 0 0,-14-23 1192,-11 9 15,23 13-1175,0 1 0,1-1 0,-1 1 0,0 0 0,0-1 0,1 1 0,-1 0 0,-3 1 0,-8 0 62,0 1 0,0 1 0,0 0 0,-23 9 0,18-6-49,13-4-47,0 0-1,1 0 0,-1 0 0,0 1 1,1 0-1,0 0 0,-1 0 1,1 0-1,-5 6 0,0 2 37,0 0 0,-8 15 0,6-9-28,2-3 9,2 0 0,0 1 0,0 0 0,-5 19 1,11-29-17,-2 2 19,1 0 0,0 0-1,0 0 1,0 8 0,2-13-15,0 0-1,0 0 1,0 0 0,0 0 0,1 0 0,-1 0 0,1 0 0,-1 0 0,1 0 0,0 0 0,0 0 0,0 0 0,0-1 0,0 1 0,0 0-1,0-1 1,0 1 0,3 1 0,-3-2-24,1 0 0,-1 0 0,1 0 1,0 0-1,0 0 0,-1 0 0,1 0 0,0-1 0,0 1 0,0-1 0,0 1 0,0-1 0,0 0 0,0 0 1,0 0-1,0 0 0,0 0 0,0 0 0,0 0 0,0-1 0,0 1 0,0-1 0,0 1 0,-1-1 0,1 0 0,2-1 1,8-4-338,-1 0 1,22-16 0,-19 13-46,-2 0 94,1 0 0,-1 0 0,0-1 1,-1-1-1,0 0 0,0 0 0,-1-1 0,-1-1 1,0 0-1,-1 0 0,-1 0 0,0-1 1,0 0-1,5-20 0,-5 12 158,12-50 195,-18 62 181,2-6 692,6-25 1,-5 19 623,-5 19-992,1 12 3,0 212 1754,0-208-2245,0-1 0,1 1 0,1-1 0,0 0 0,7 23 0,2 1 53,-10-33-207,-1-1-1,1 0 0,-1 0 1,1 1-1,0-1 1,0 0-1,0 0 1,1 0-1,-1 0 1,0 0-1,1 0 0,2 2 1,-4-4-21,1 1 0,0 0 0,0-1 1,0 1-1,0-1 0,0 0 0,0 1 0,0-1 0,0 0 1,0 0-1,1 0 0,-1 0 0,0 1 0,0-1 1,0-1-1,0 1 0,0 0 0,0 0 0,0 0 1,0-1-1,0 1 0,0 0 0,0-1 0,0 1 0,2-2 1,0 1-205,-1 0 0,1-1 0,0 1-1,-1-1 1,1 0 0,-1 0 0,1 0 0,-1 0 0,0 0 0,0-1 0,3-4 0,-3 2-180,0 1 0,0-1 0,0 0 0,-1 0 1,1-8-1,-2 13 461,2-5-341,-1 0 1,1 0 0,0 1-1,3-7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6656,'4'3'443,"-1"1"0,0 0 1,0 1-1,0-1 0,0 0 1,-1 1-1,3 5 0,9 24 1307,-10 3-929,1-8-422,15 80 557,-3-14-263,-16-88-627,2-1 0,-1 1 1,1 0-1,0-1 0,0 1 1,7 8-1,-9-14-25,0 0 0,0 1 0,0-1 0,0 0 0,0 0-1,1 0 1,-1 0 0,0 0 0,1 0 0,-1 0 0,0-1 0,1 1 0,-1 0 0,1-1 0,-1 1 0,1-1 0,0 1 0,-1-1 0,1 0 0,-1 0 0,1 0-1,0 0 1,-1 0 0,3 0 0,-2 0-13,0 0-6,0 0 1,0 0-1,0 0 1,0-1 0,0 1-1,1 0 1,-1-1 0,0 1-1,0-1 1,-1 0 0,1 0-1,0 0 1,0 0 0,0 0-1,0 0 1,2-3 0,-1 1-23,0-1 0,-1 1 0,0-1 0,0 1 0,0-1 0,2-5 1,2-3 18,88-154 370,-77 141-344,51-74-437,-29 46-1805,-25 37 891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5728,'0'-15'2112,"16"-1"-1632,15 16-128,-31-16-64,31 16-224,-16-15-224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5216,'57'0'5381,"-52"0"-4874,-7 0-62,-15 0 234,-26 0-337,-275 0 266,317 0-609,-1 0 0,1 1-1,0-1 1,-1 0-1,1 1 1,0-1 0,0 1-1,-1-1 1,1 1 0,0 0-1,0-1 1,0 1 0,0 0-1,0 0 1,0 0 0,0 0-1,0 0 1,0 0-1,0 0 1,0 0 0,0 0-1,1 0 1,-1 1 0,1-1-1,-2 2 1,0 4 14,0 0 0,0-1 0,-2 12 0,3-11-56,-15 78 149,11-60 21,-3 38 0,5-31 19,-6 16 36,6-24-91,2-13-45,0 0-1,-1 0 1,0 0 0,-5 13 0,4-18 12,1 0 1,-1 1 0,2-1-1,-1 1 1,1-1 0,0 1-1,0 0 1,1 12 0,0-17-39,0 0 1,0 0 0,1-1 0,-1 1 0,0 0 0,1 0 0,0-1-1,-1 1 1,1-1 0,0 1 0,0 0 0,0-1 0,0 1-1,0-1 1,0 0 0,0 1 0,0-1 0,1 0 0,-1 0 0,0 0-1,1 0 1,-1 0 0,1 0 0,0 0 0,-1 0 0,1 0 0,-1-1-1,1 1 1,0-1 0,3 1 0,0 0 5,1 0 1,0 0 0,0-1-1,0 0 1,0 0-1,-1 0 1,1-1-1,8-2 1,1-1-104,-10 3 25,1-1 0,0 1 0,-1 0 0,1 0 0,9 0 0,65 1-2316,-52 0 1552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1:5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7392,'0'0'5248,"14"0"-4672,0 0 544,0 0-640,0-14 64,13 1-288,1-1-1024,13 0 416,1 0-2976,-1 0 1856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8064,'-14'0'6848,"28"0"-6624,14-14 320,-1 14-288,15-14-128,-1 0-64,14 0-64,-13 1 0,-1 13-2112,-13 0 1152,13 0-2880,-13 0 2176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7648,'-12'23'2453,"12"-23"-2430,0 0-1,0 1 1,0-1-1,-1 0 1,1 0-1,0 0 1,0 0 0,0 0-1,0 1 1,0-1-1,0 0 1,0 0-1,0 0 1,0 0 0,0 1-1,-1-1 1,1 0-1,0 0 1,0 0-1,0 1 1,0-1 0,0 0-1,0 0 1,0 0-1,0 0 1,0 1-1,0-1 1,1 0 0,-1 0-1,0 0 1,0 0-1,0 1 1,0-1-1,0 0 1,0 0 0,0 0-1,0 0 1,0 1-1,1-1 1,-1 0 0,0 0-1,0 0 1,2 2 48,0 0 1,0 0-1,0 0 1,0 0-1,0 0 0,0 0 1,0-1-1,1 1 1,-1-1-1,1 0 1,-1 0-1,1 1 1,-1-2-1,1 1 1,0 0-1,0-1 1,-1 1-1,1-1 0,5 0 1,-2 1 65,-4-1-90,0 0 1,0 0 0,0 0-1,0 0 1,0 0 0,0-1-1,-1 1 1,1 0 0,3-2-1,34-12 353,-38 14-394,0-1 1,0 1-1,0-1 0,0 1 0,0-1 0,0 0 0,0 1 1,0-1-1,-1 0 0,1 0 0,0 0 0,0 0 0,-1 0 1,1 0-1,0 0 0,-1 0 0,1 0 0,-1 0 0,0 0 1,1 0-1,-1 0 0,0 0 0,1-2 0,-1 3-7,0-1 0,0 1 0,0-1-1,0 0 1,0 1 0,0-1 0,0 0-1,0 1 1,-1-1 0,1 0 0,0 1-1,0-1 1,0 1 0,-1-1 0,1 0-1,0 1 1,-1-1 0,1 1 0,-1-1 0,1 1-1,0-1 1,-1 1 0,1-1 0,-1 1-1,1 0 1,-1-1 0,0 1 0,1 0-1,-1-1 1,1 1 0,-1 0 0,0 0-1,1 0 1,-1-1 0,1 1 0,-1 0-1,0 0 1,1 0 0,-1 0 0,0 0-1,0 0 1,-77 0 92,81 0-454,0 0-1,0-1 1,0 0-1,0 1 1,-1-1 0,1 0-1,0 0 1,3-2 0,6-3-1087,27-7-1131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 8736,'-20'0'2411,"17"0"-879,14 0 146,111 0 880,2 0-3868,-119 0 1107,0-1 0,0 1 0,-1-1 0,1 0 0,7-3 0,-8 2-128,0 1 0,0 0-1,0 0 1,0 0 0,7 0 0,-10 1 246,-1 1 0,1-1 1,-1 0-1,1 0 1,-1 0-1,1 0 1,-1 1-1,1-1 1,-1 0-1,1 1 0,-1-1 1,1 0-1,-1 1 1,1-1-1,-1 1 1,0-1-1,1 0 0,-1 1 1,0-1-1,1 1 1,-1-1-1,0 1 1,0-1-1,1 1 0,-1 0 1,0-1-1,0 1 1,0 0-369,-1 0 347,0-1 0,0 0 0,0 1 0,0-1 0,0 0 0,1 0 0,-1 1 0,0-1 1,0 0-1,0 0 0,0 0 0,0 0 0,0 0 0,-1-1 0,-19 3-866,4 6 749,11-6 318,0 1 0,1 0-1,-1 0 1,-5 4 0,-1 10 849,6-4-533,0-5-171,1 1 1,1 0-1,0 0 1,0 0-1,1 1 1,0-1-1,-3 20 1,2-1 57,2 40 1,-1 1 65,-2-26-167,-1 41 715,5-68-537,0 0-1,-1-1 1,-1 1-1,0-1 1,-1 1-1,0-1 1,-1 0-1,-14 27 1,17-39-268,-1 1 1,1 0-1,-1 0 0,0-1 1,0 1-1,0-1 1,-5 4-1,-2 2 143,9-8-218,-1 1 1,0-1-1,0 0 0,1 1 0,-1-1 1,0 0-1,0 0 0,0-1 0,0 1 1,0 0-1,-1-1 0,1 1 0,-2 0 1,-34-1 330,16 0 59,5-2-57,0 0 0,0-1 0,-27-8-1,17 3-15,19 7-381,1-1 143,0 1 0,0-2 0,0 1 1,-11-6-1,16 7-165,1 1 1,0-1-1,0 0 1,0 1-1,0-1 1,0 0-1,1 0 1,-1 1-1,0-1 1,0 0 0,0 0-1,1 0 1,-1 0-1,0 0 1,1 0-1,-1 0 1,1 0-1,-1-1 1,1 1-1,0 0 1,-1 0-1,1 0 1,0 0-1,0-1 1,0 1-1,0 0 1,0 0-1,0 0 1,0-1-1,0 1 1,1 0-1,-1 0 1,0 0-1,1 0 1,-1-1-1,1 1 1,0-1-1,1-1-344,0-1 0,1 1 1,0 0-1,-1 0 0,4-2 0,1-2-655,7-6-317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7552,'-14'14'3424,"14"0"-2976,0-1 896,0 1-832,0 0 352,0 0-512,0 0-128,0-1-128,0 1 0,0 0-64,-14-14-1216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28 166 6400,'-28'-27'2880,"28"-1"-896,0 14-1344,28 14 992,-28-14-928,27 14 288,-13-13-608,14-1 224,-1 14-353,1-14-63,0 0-128,-1 0-1727,1 1 895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86 3904,'0'0'1253,"-2"0"-762,-7 0-59,7 0 618,-1-3-164,-6-6 410,9 9-1235,0-1 0,-1 1 0,1 0 0,0 0 0,0-1 0,-1 1 0,1 0 0,0 0 0,-1-1 0,1 1 0,0 0 0,-1 0 0,1 0 0,0 0 0,-1-1 0,1 1 0,-1 0 0,1 0 0,0 0 0,-1 0 0,1 0 0,0 0 0,-1 0 0,1 0 0,-1 0 0,0 0 0,-3-1 334,4 1-344,-1-1 1,1 0-1,-1 1 0,1-1 0,-1 0 0,1 0 0,0 1 1,0-1-1,-1 0 0,1 0 0,0 0 0,0 1 0,0-1 1,0 0-1,0 0 0,0 0 0,0 0 0,0 1 0,0-1 1,0 0-1,0 0 0,1 0 0,-1 0 0,0 1 0,0-1 1,1 0-1,-1 0 0,1 1 0,-1-1 0,1 0 0,0 0 1,20-23 642,-17 21-754,-2 1 78,1 0-1,-1 0 1,1 1-1,0-1 1,0 1-1,0 0 0,0 0 1,0 0-1,0 0 1,0 0-1,0 1 1,0-1-1,0 1 1,1 0-1,-1 0 1,0 0-1,4 1 1,-5-1 0,1 0 1,0 1 0,0-1-1,-1 1 1,1 0 0,0-1-1,-1 1 1,1 0 0,-1 1-1,1-1 1,-1 0 0,0 1-1,1-1 1,-1 1 0,0 0-1,0 0 1,0 0 0,0 0 0,3 4-1,-4-3 14,-1-1 1,1 0-1,-1 1 0,1-1 1,-1 1-1,0-1 0,1 1 0,-1-1 1,-1 1-1,1 3 0,-1 7 45,0 4 54,-1-1-1,-1 1 1,-1-1 0,0 0-1,-8 20 1,10-32-88,-1 5-3,-1 0 1,0-1-1,-1 1 1,-9 12 0,-11 20-100,21-33 120,-1 0-1,-1 0 1,0 0 0,-12 13 0,19-21-63,-1 0-1,1 0 1,-1 0 0,1 0 0,-1 1-1,1-1 1,-1 0 0,1 0 0,0 0-1,-1 0 1,1 0 0,-1 0 0,1 0-1,-1 0 1,1-1 0,0 1 0,-1 0-1,2 0 1,11-6-66,0 1 0,1 0 0,15-3 0,-27 8 46,0 0-1,1-1 1,-1 1 0,1 0-1,-1 0 1,1 0-1,-1 0 1,0 0 0,4 1-1,22 11-131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79 1728,'0'0'560,"2"0"-331,2 0-195,11-1 1225,-15 0-1211,0 1 0,1 0 0,-1 0 0,1 0 0,-1-1 0,0 1 0,1 0-1,-1 0 1,0-1 0,1 1 0,-1 0 0,0 0 0,0-1 0,1 1 0,-1 0 0,0-1 0,0 1 0,1-1 0,-1 1 0,0 0 0,0-1-1,0 1 1,0-1 0,0 1 0,0 0 0,0-1 0,0 1 0,0-1 0,0 0 0,1 1-4,-1 0 1,0 0-1,0-1 0,0 1 1,0 0-1,1 0 0,-1 0 1,0 0-1,0-1 0,0 1 1,1 0-1,-1 0 0,0 0 1,0 0-1,1 0 0,-1 0 1,0 0-1,0 0 0,1-1 1,-1 1-1,0 0 0,0 0 1,1 0-1,-1 0 0,0 0 1,1 1-1,4-1 215,0-2 194,-4 0-392,0 1 0,0 0 1,0 0-1,1 0 0,-1 1 0,0-1 0,1 0 0,-1 0 0,1 1 1,-1-1-1,1 1 0,-1-1 0,1 1 0,2-1 0,-2 1 499,12 0 459,-14 0-994,1 0 0,-1 0 0,0 1 0,1-1 0,-1 0 0,1 0 0,-1 0-1,1 0 1,-1 0 0,1 0 0,-1 0 0,0-1 0,1 1 0,-1 0 0,1 0 0,-1 0 0,1 0 0,-1 0 0,0-1 0,1 1 0,-1 0-1,1 0 1,-1-1 0,0 1 0,1 0 0,-1-1 0,0 1 0,0 0 0,1-1 0,-1 1 0,0-1 0,0 1 0,1 0 0,-1-1-1,0 1 1,0-1 0,0 1 0,0-1 0,0 1 0,1 0 0,-1-1 0,0 1 0,0-1 0,0 1 0,-1-1 0,1-2 567,3 3 325,-2 0-696,1 0 0,-1 0 0,1-1 1,-1 1-1,1-1 0,-1 1 0,1-1 0,-1 0 0,0 1 0,1-1 1,-1 0-1,0 0 0,1 0 0,1-2 0,-1 1 227,-4-1-165,-7-6-59,8 9-216,1-1-1,-1 1 1,1 0 0,-1-1 0,1 1-1,-1 0 1,1-1 0,-1 1 0,0 0-1,1 0 1,-1 0 0,1 0 0,-1 0 0,1 0-1,-1-1 1,0 1 0,1 0 0,-1 1-1,1-1 1,-1 0 0,0 0 0,1 0-1,-1 0 1,-2 1 19,-10-1 49,6 0-37,0 0-1,-1 0 0,-12-3 0,-7-4 133,-1 12-70,0-10-90,3 10-39,-5 0-35,-55-5-374,85 0 424,-1 0 1,1 0-1,0 0 0,-1 0 0,1 0 1,-1 0-1,1 0 0,0 0 0,-1 0 1,1 0-1,0 0 0,-1 0 0,1 0 0,0 0 1,-1 1-1,1-1 0,0 0 0,-1 0 1,1 0-1,0 1 0,0-1 0,-1 0 1,1 0-1,0 1 0,0-1 0,-1 0 0,1 1 1,0-1-1,0 0 0,-1 1 0,-3 5-119,-5-1-33,2 6 64,1-5 54,4-5 38,1 1 0,0-1 0,-1 0 1,1 0-1,0 0 0,0 1 0,0-1 1,0 0-1,0 1 0,0-1 0,1 1 0,-1-1 1,0 1-1,1 0 0,-1-1 0,1 1 0,0 0 1,-1-1-1,1 1 0,0 0 0,0 3 1,-1 4-31,0 0 1,0-1-1,-1 1 1,0 0-1,-1 0 1,-6 14-1,4-12 53,1 1 0,0-1 0,-3 19 0,3 2-51,2-12 8,-8 34-1,5-34 42,2-1 0,0 1 0,1 1-1,1 36 1,1-42-55,0-12 68,1 1 1,-1 0-1,1-1 0,0 1 0,0 0 0,0-1 0,0 1 1,1-1-1,-1 0 0,1 1 0,4 4 0,-5-6-6,0 0 0,1-1 0,-1 1 0,1 0 0,-1-1 0,1 1 0,0-1 0,-1 1 1,1-1-1,0 0 0,0 0 0,0 0 0,0 0 0,0 0 0,0 0 0,0-1 0,0 1 0,1-1 0,1 1 0,93-1-430,-92 0 421,0 1-1,1-1 1,-1 1-1,0 0 1,0 0-1,0 1 1,0-1-1,5 4 1,-10-5-37,1 0 0,-1 1 0,1-1 0,-1 0 1,1 1-1,-1-1 0,1 0 0,0 0 1,-1 1-1,1-1 0,-1 0 0,1 0 0,0 0 1,-1 0-1,1 0 0,0 0 0,-1 0 1,1 0-1,1 0 0,5-1-1496,5 1 702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0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8736,'0'14'3936,"27"-14"-3424,-13-14 1152,0 14-1024,13-14 511,1 14-671,13-13-192,-13-1-192,13 14-160,-13-14 32,-14 14-1727,13 0 959,-27-14-2016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5408,'0'0'2432,"16"15"-2112,-1 1 448,-15 15-480,16 0 384,0 0-384,-1 16 64,-15 0-224,16 0 224,-16-1-224,0 1 256,-16 0-256,1 0-736,-1-1 320,-15-15-2240,31 1 1408,-31-32-2880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7648,'13'-14'7333,"-13"22"-6165,0 3-427,0-8-693,-1 1 0,1-1-1,-1 1 1,-1-1 0,1 0 0,0 0-1,-1 1 1,-2 3 0,-9 23 146,9-5-114,-6-6-43,8 4-10,2-15 37,1 6-717,0-14 557,0 0-1,-1 0 1,1 0 0,0 0 0,-1 0-1,1 0 1,-1 0 0,1 0-1,0 0 1,-1 0 0,1-1 0,-1 1-1,1 0 1,-1-1 0,1 1-1,-1 0 1,2-1 0,-1 0-51,1 0-154,0 0 0,-1 0 0,1 0-1,0 0 1,0 0 0,-1 0 0,1-1 0,-1 1 0,1 0 0,-1-1 0,0 0 0,1 1 0,1-4 0,0-1-492,11-10-1356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7392,'-1'0'214,"-1"0"1,1 0-1,-1 0 1,1 1-1,-1-1 0,1 0 1,-1 1-1,1-1 1,-1 1-1,1-1 1,0 1-1,-1 0 1,1 0-1,0-1 0,-1 1 1,1 0-1,0 0 1,0 0-1,0 0 1,0 1-1,0-1 1,0 0-1,0 0 0,0 1 1,1-1-1,-1 0 1,-1 3-1,1 1-169,0 0 0,-1 0 0,1 0 0,1 0 0,-1 0 1,1 8-1,0-13-39,0 1 1,1 0 0,-1-1 0,0 1 0,0-1-1,1 1 1,-1 0 0,0-1 0,1 1 0,-1-1-1,0 1 1,1-1 0,-1 0 0,1 1 0,-1-1-1,1 1 1,-1-1 0,1 0 0,-1 1 0,1-1-1,-1 0 1,1 0 0,0 1 0,-1-1 0,1 0-1,-1 0 1,1 0 0,1 0 0,1-1 16,1 0 1,-1 0-1,1 0 1,-1-1-1,0 0 1,0 1-1,4-4 1,4-1-127,1-3-101,-8 4 67,2 2-38,-12 4-34,2-4 60,3 3 141,1-1 0,-1 0 0,0 1 0,1-1 0,-1 1 1,0-1-1,1 1 0,-1-1 0,0 1 0,0 0 1,1-1-1,-1 1 0,0 0 0,-1-1 0,1 2 3,0-1 0,0 0-1,0 1 1,0-1 0,0 1-1,0-1 1,0 1 0,1-1-1,-1 1 1,0 0 0,0-1-1,0 1 1,-1 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 9728,'-14'14'4933,"16"-12"-4549,-1-1-373,-1-1 1,0 1 0,1-1-1,-1 1 1,1-1-1,-1 0 1,1 1-1,-1-1 1,1 0 0,-1 1-1,1-1 1,-1 0-1,1 0 1,0 1 0,-1-1-1,1 0 1,-1 0-1,1 0 1,0 0-1,-1 0 1,1 0 0,-1 0-1,1 0 1,0 0-1,-1 0 1,1 0-1,-1 0 1,1 0 0,0-1-1,-1 1 1,1 0-1,-1 0 1,1-1-1,-1 1 1,1-1 0,25-6 392,172-18-853,9-1-3374,-198 25 3464,0 0-1,-1 0 0,18 1 0,-9 1-633,-20-1 899,2-1 63,-1 1 0,0 0 0,1 0-1,-1 0 1,1 0 0,-1 1 0,0-1 0,1 0-1,-1 1 1,-2 0 0,-3 8-76,-4-5 80,9-4 24,0 0-1,0 1 1,0 0-1,0-1 1,0 1-1,0 0 1,1 0-1,-1 0 1,0 0-1,0 0 1,-3 3-1,4-2-9,-1-1 1,0 0-1,0 1 0,0-1 1,0 0-1,0 0 1,0 0-1,0-1 0,0 1 1,0 0-1,-4 0 0,5-1 32,0 0-1,-1 0 0,1 0 0,-1 1 1,1-1-1,0 1 0,-1-1 0,1 1 1,0 0-1,-1-1 0,1 1 0,0 0 1,0 0-1,0 0 0,0 0 0,0 0 1,0 0-1,0 0 0,-1 2 0,-12 36 1140,13-36-1068,0-1 1,1 1 0,0 0-1,-1 0 1,1 0 0,0 3-1,1 25 563,-4 97 950,3-128-1600,-6 62 1013,-2 0 0,-17 60 0,22-112-798,-1 0 1,-1 0 0,1 0-1,-2-1 1,1 0-1,-1 0 1,-10 12 0,8-10-16,4-6-125,-1-1 1,1 1-1,-1-1 1,1 0-1,-1 0 1,-1 0-1,1-1 1,0 1-1,-1-1 1,1-1-1,-1 1 1,0-1 0,0 0-1,0 0 1,0-1-1,-1 0 1,-11 1-1,6-1 62,8-1-104,0 0-1,1 0 1,-1 0-1,0 0 1,0 0 0,1-1-1,-1 0 1,0 0-1,-5-1 1,-2-5 21,0 0 0,0 0 0,1-1 1,0 0-1,1-1 0,-9-10 0,13 13-63,1-1-1,1 0 1,0 1-1,-1-1 1,-2-11 0,1 2-63,1 6-199,1-1 0,0 0 0,1 1 0,1-1 0,-1-1 0,2 1 0,-1 0 0,2-12 0,0-5-1597,-1 12 431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6240,'0'0'7040,"-3"0"-6875,-3 0-45,15 0 357,-12 0-434,-4 1 647,14-4-388,-2-7-222,-4 10-77,-1 0 0,1-1 0,0 1 0,-1 0 0,1 0 0,0-1 0,0 1 0,-1 0 0,1 0 0,0 0 0,0 0 0,-1 0 0,2 0 1,0 0 7,0 0 0,0-1 0,-1 1 0,1 0 0,0-1 0,-1 0 0,1 1 0,-1-1 0,3-1 0,3-1 87,-4 5-21,-3-1-73,1-1 1,-1 1-1,0-1 1,1 1-1,-1-1 1,1 1-1,0-1 0,-1 1 1,1-1-1,-1 0 1,1 1-1,0-1 1,-1 0-1,1 0 1,0 1-1,-1-1 0,1 0 1,0 0-1,-1 0 1,2 0-1,0 0 16,0 0-1,0 0 1,0 0-1,0 0 1,0 0-1,0 0 1,0 1 0,0-1-1,0 1 1,0-1-1,0 1 1,-1 0-1,1 0 1,0 0-1,2 1 1,-3 0 32,0-1 1,0 1-1,0 0 1,0 0-1,0 0 1,-1-1-1,1 1 1,-1 0-1,1 0 0,-1 0 1,0 0-1,1 0 1,-1 0-1,0 0 1,-1 4-1,1-5-20,0 1 0,0-1-1,0 1 1,-1-1 0,1 1-1,-1-1 1,1 1 0,-1-1-1,0 0 1,1 1 0,-1-1-1,0 1 1,0-1 0,0 0 0,0 0-1,0 0 1,0 0 0,-2 2-1,-8 11 135,7-5-173,4-8 5,-1 0 1,1 0-1,0 0 0,-1 0 1,1 0-1,-1 0 0,1 0 1,-1 0-1,1 0 0,-1 0 1,0-1-1,0 1 0,1 0 0,-1 0 1,0-1-1,0 1 0,-1 0 1,-10 8 95,8-4-87,-2-1-73,2-1-11,2 8-116,2-10 182,0-1-1,0 0 0,0 1 1,0-1-1,0 1 1,0-1-1,0 0 1,0 1-1,0-1 1,0 0-1,0 1 0,0-1 1,0 0-1,0 1 1,1-1-1,-1 0 1,0 1-1,0-1 1,0 0-1,0 1 1,1-1-1,-1 0 0,0 0 1,0 1-1,1-1 1,-1 0-1,0 0 1,1 1-1,-1-1 1,0 0-1,0 0 0,1 0 1,-1 1-1,1-1 1,5 3 26,-2 3 6,-4-6-16,0 1 0,0-1-1,0 1 1,1-1 0,-1 0-1,0 1 1,1-1 0,-1 0-1,0 1 1,0-1 0,1 0-1,-1 0 1,1 1 0,-1-1-1,0 0 1,1 0 0,-1 0-1,0 1 1,1-1 0,-1 0-1,1 0 1,-1 0 0,1 0-1,-1 0 1,0 0 0,1 0-1,-1 0 1,1 0 0,-1 0-1,1 0 1,0 0-1,12 0 85,-8 0-103,0 0 0,0 0 0,0 0 0,1 0 1,6-3-1,-3-6-1405,9 7-47,-18 2 1366,1 0 1,-1 0 0,0 0-1,1 0 1,-1 0 0,0 0 0,0 0-1,1 0 1,-1 0 0,0 0-1,0 0 1,1 0 0,-1 0 0,0 0-1,1 0 1,-1-1 0,0 1 0,0 0-1,1 0 1,-1 0 0,0 0-1,0 0 1,0-1 0,1 1 0,-1 0-1,12-12-1622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 6144,'-28'0'4752,"28"-2"-3632,-2-4 124,-2 7-383,-2 2-236,7-3-609,-1 0 0,0 0-1,0 0 1,0 0 0,0 0-1,0-1 1,0 1 0,0 0-1,0 0 1,0 0 0,0 0-1,0 0 1,0 0 0,0 0-1,0 0 1,0 0 0,0 0-1,0 0 1,1 0 0,-1-1-1,0 1 1,0 0 0,0 0-1,0 0 1,0 0 0,0 0 0,0 0-1,0 0 1,0 0 0,0 0-1,-1-1 1,1 1 0,0 0-1,0 0 1,0 0 0,0 0-1,0 0 1,0 0 0,0 0-1,0 0 1,0 0 0,0 0-1,0 0 1,0-1 0,0 1-1,0 0 1,0 0 0,0 0-1,0 0 1,-1 0 0,1 0-1,0 0 1,0 0 0,0 0 0,0 0-1,0 0 1,0 0 0,0 0-1,0 0 1,0 0 0,-1 0-1,10-6 692,-7 4-530,1-3 69,-2 4-237,-1 1 1,0-1-1,0 1 0,1 0 0,-1-1 0,0 1 0,1-1 0,-1 1 0,0 0 0,1-1 0,-1 1 0,1 0 0,-1 0 0,0-1 0,1 1 0,-1 0 0,1 0 0,-1 0 0,1-1 0,-1 1 0,1 0 0,-1 0 0,1 0 0,-1 0 0,1 0 0,-1 0 0,1 0 0,-1 0 0,1 0 0,-1 0 0,1 0 0,0 1 0,229-1-404,-214 0-452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5216,'-2'0'251,"0"0"0,0 1 0,0-1 0,1 1 0,-1-1 1,0 1-1,0 0 0,0 0 0,-2 1 0,2-1-74,1 0-1,-1 0 1,1-1 0,-1 1-1,1 0 1,-1-1 0,0 1-1,-3 0 1,3-1 810,-10 0 1503,-1 0-394,12 0-2048,1 0 0,0 0 0,0 0 0,0 0 0,-1 1 0,1-1 0,0 0 0,0 0 0,0 0 0,0 1 1,0-1-1,-1 0 0,1 0 0,0 1 0,0-1 0,0 0 0,0 0 0,0 1 0,0-1 0,0 0 0,0 0 0,0 1 0,0-1 0,0 0 0,0 0 0,0 1 0,0 4 63,0-3 55,14-2 521,-8 0-551,-1 0-1,0-1 1,0 1-1,1-1 0,7-3 1,-7 2-46,0 0 0,0 1 1,1 0-1,-1 0 1,11 1-1,21-1 156,-11 0-173,-1 1 0,32 4-1,-34 0-83,-13-1-9,0-1 0,0-1 0,15 0 0,8-1-92,-32 0 82,-1 0 0,1 0 0,-1 0-1,0 0 1,1 0 0,-1 0-1,1 1 1,-1-1 0,0 0-1,1 1 1,-1-1 0,0 1 0,0-1-1,1 1 1,-1 0 0,0-1-1,0 1 1,0 0 0,0 0 0,2 1-1,-2 0-95,2 0-1346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1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4320,'0'0'3189,"0"3"-2544,0 3-24,0-1-265,0 0-1,0 1 0,0-1 0,1 0 0,1 6 0,22 132 1527,-7-30-564,-15-108-1234,-1 0-1,1 1 0,0-1 1,4 6-1,4 14 220,-8-15-85,-2-9-197,0 0 0,-1-1 0,1 1 0,0 0 0,0-1 0,0 1 0,0-1 0,1 1 0,-1 0 0,0-1 0,0 1-1,0-1 1,0 1 0,1 0 0,-1-1 0,0 1 0,1-1 0,-1 1 0,0-1 0,1 1 0,-1-1 0,0 1 0,1-1 0,-1 0 0,1 1 0,-1-1 0,1 1 0,-1-1 0,1 0 0,-1 0 0,1 1 0,0-1 0,-1 0 0,1 0 0,-1 0 0,1 1 0,0-1 0,-1 0 0,1 0 0,0 0 0,1 0 45,-1 0 1,1 0 0,-1-1 0,1 1 0,-1 0 0,0-1 0,1 1 0,-1-1-1,0 1 1,1-1 0,-1 0 0,0 1 0,1-1 0,-1 0 0,1-1 0,5-3 4,-3 2-44,-1 0 0,1 1-1,-1-2 1,0 1 0,0 0 0,0-1 0,0 1 0,-1-1-1,1 0 1,1-4 0,3-4-2,16-20 23,-1-14 9,-18 34-24,13-20-1,36-39 288,-49 65-266,1 0 0,-1 0 0,1 1 0,6-7 0,-8 10-78,0-1 0,0 0-1,0 0 1,-1 0 0,1 0-1,-1 0 1,0 0 0,0-1-1,1-3 1,0-9-482,-1 2-892,2 8 893,-4 6 421,-1 0 1,1 0-1,0 0 1,0 0-1,0 0 1,-1 0-1,1 0 1,0 0-1,0 0 1,0 0-1,0 0 1,-1 0-1,1 0 1,0 0-1,0 0 1,0-1-1,-1 1 1,1 0-1,0 0 1,0 0-1,0 0 0,0 0 1,0 0-1,-1 0 1,1-1-1,0 1 1,0 0-1,0 0 1,0 0-1,0 0 1,0 0-1,0-1 1,0 1-1,-1 0 1,1 0-1,0 0 1,0 0-1,0-1 1,0 1-1,0 0 1,0 0-1,0 0 1,0-1-1,0 1 1,0 0-1,0 0 1,0 0-1,0 0 0,0-1 1,0 1-1,0 0 1,1 0-1,-1 0 1,0-1-1,0 1 1,0 0-1,0 0 1,0 0-1,0 0 1,0 0-1,1-1 1,-1 1-1,0 0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97 291 4800,'-23'-12'1557,"23"12"-1528,-1 0 0,1 0-1,0-1 1,-1 1 0,1 0-1,-1 0 1,1-1 0,0 1-1,-1 0 1,1 0 0,0-1 0,-1 1-1,1 0 1,0-1 0,0 1-1,-1-1 1,1 1 0,0 0-1,0-1 1,-1 0 0,-10-17 392,3 11 130,0-5 247,-1 1-46,8 10-710,1 1 0,-1 0 0,1-1 0,0 1 0,0-1 0,-1 1 0,1-1 0,0 1 0,0-1 0,-1 1 0,1-1 0,0 1 0,0-1-1,0 1 1,0-1 0,0 1 0,0-1 0,0 1 0,0-1 0,0 0 0,-1-4 128,-8-7 145,7 10-86,-2 2-34,4 0-187,-1 0 0,1 0 0,0-1 0,-1 1 0,1 0 0,-1 0-1,1 0 1,0 0 0,-1 0 0,1 0 0,-1 0 0,1 0 0,0 0 0,-1 1-1,1-1 1,-1 0 0,1 0 0,0 0 0,-1 0 0,1 1 0,0-1 0,-1 0-1,1 0 1,0 0 0,-1 1 0,0 12 106,1-1-1,1 1 1,0-1-1,1 1 1,0-1-1,7 21 1,-2-9-33,2 0 0,15 28-1,-20-45-57,1 1 0,0-1-1,0 0 1,0 0-1,1 0 1,0-1-1,1 0 1,-1 0-1,1-1 1,9 7-1,-6-7 6,0-1-1,22 7 0,-6-2 46,-19-6-81,0 0-1,0-1 1,0-1 0,0 1-1,0-1 1,0 0 0,0 0 0,0-1-1,0 0 1,9-1 0,0-2-154,-1-1 1,0-1 0,24-9 0,-11 3 77,-15 7 59,1-1 0,-1-1 0,0 0 0,-1-1-1,14-10 1,4-5-3,-18 13 39,0 0 0,-1 0 0,0-1 0,12-16 0,-10 9-48,-8 9 11,1 0 1,0 1 0,8-8-1,-7 8 49,13-14 27,-19 20-29,1 0 0,-1 0-1,1 0 1,-1 0 0,1 0-1,0 0 1,0 0 0,-1 0 0,1 1-1,0-1 1,0 1 0,-1 0-1,4-1 1,-4 1-6,0 0 1,0 0-1,0 1 0,1-1 1,-1 0-1,0 1 0,0-1 0,0 0 1,0 1-1,0 0 0,0-1 1,0 1-1,0-1 0,0 1 1,-1 0-1,1 0 0,0 0 1,0-1-1,-1 1 0,1 0 0,0 0 1,-1 0-1,1 0 0,-1 0 1,2 2-1,2 4 88,1 2-53,1-1-1,-1 1 0,0 1 1,-1-1-1,0 0 0,0 1 1,2 11-1,-3-5 62,-2-11-84,0-1 1,0 0-1,0 0 1,0 0-1,1 0 1,0 0-1,2 4 1,1-1-4,-4-6-23,0 1 1,-1-1-1,1 0 0,0 0 0,0 0 0,-1 1 0,1-1 0,-1 0 0,1 1 1,-1-1-1,1 1 0,-1-1 0,0 0 0,0 1 0,1 1 0,-1-1 10,0-1 0,0 1 1,0-1-1,1 1 0,-1-1 0,1 1 0,-1-1 0,1 1 0,1 1 0,2 8 76,-11 3 110,5-3-96,2-9-117,0-7-94,0 0 123,1-1-1,0 1 1,0 0-1,1-1 1,-1 1 0,1 0-1,0 0 1,1 0-1,3-6 1,-2 4 8,-1 1 1,0-1-1,0 0 0,-1 0 1,3-8-1,-3-3-96,-1 12 26,0-1 0,1 1 1,-1-1-1,1 1 0,5-11 0,-4 11-14,0 0 0,0 0 0,1 0 0,0 1 0,0 0 0,1 0 0,0 0 0,-1 0 0,2 0 0,8-5 0,-11 9 61,0 0 1,-1 0-1,1 0 1,0 1-1,0-1 0,0 1 1,0 0-1,0 0 1,3 0-1,-1 0-4,23-1 2,1 2 0,-1 1 0,0 1-1,31 8 1,-1 5 122,1-3-1,100 9 0,-50-18-53,-72-1-48,36 1 32,4-8 57,-48 1-60,47-3 205,87-18 1,-141 20-202,53-13 77,-67 14-21,0 0 1,0 0-1,0-1 0,0 0 0,0 0 1,10-9-1,-6 4 76,0 0 1,-1-1-1,-1-1 0,0 0 1,0 0-1,-1-1 0,0 0 0,-1 0 1,-1-1-1,8-17 0,-1-5-213,-12 32-174,0-1 0,0 1 0,-1-1 0,1 0 0,-1 0 0,0 0 0,0 0 0,0 1 0,-1-1 0,1 0 0,-1-8 0,0 10 87,0-16-1385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3136,'0'-34'1029,"0"33"-1000,0 0-1,0 0 1,0 1-1,0-1 1,0 0 0,0 0-1,0 1 1,0-1-1,0 0 1,1 0-1,-1 1 1,0-1 0,1-1-1,0 0-1,1-1 94,-1 0 0,0 0 0,1 0 0,0 1-1,-1-1 1,1 1 0,0-1 0,0 1 0,0 0 0,1 0 0,2-2-1,-1 2 106,-4 1-169,1 1 0,0 0-1,-1 0 1,1-1 0,-1 1 0,1 0 0,-1-1 0,1 1 0,-1 0-1,1-1 1,-1 1 0,0-1 0,1 1 0,-1-1 0,1 1 0,-1-1 0,0 1-1,1-1 1,-1 1 0,0-1 0,1 0 0,1-3 189,-2 3-215,0 0-1,1 0 0,-1 0 1,1 1-1,-1-1 1,1 0-1,-1 1 1,1-1-1,0 0 1,-1 1-1,1-1 1,0 1-1,-1-1 1,1 1-1,0 0 0,0-1 1,0 1-1,-1 0 1,1-1-1,0 1 1,0 0-1,0 0 1,0 0-1,0-1 1,-1 1-1,1 0 1,0 0-1,0 0 0,0 1 1,0-1-1,0 0 1,-1 0-1,1 0 1,0 1-1,0-1 1,0 0-1,-1 1 1,1-1-1,0 1 1,0-1-1,-1 1 0,1-1 1,0 1-1,-1-1 1,1 1-1,0 0 1,-1-1-1,1 1 1,-1 0-1,1 0 1,-1 1-1,5 16 535,-2-9-438,-1 0-52,0-1 0,0 1 0,-1-1 0,1 16 0,-2-7-32,0-2 8,0 1 1,-3 16-1,3-29-48,-2 12 75,-1 0 0,-1 0 1,0-1-1,-8 21 1,-13 20 699,22-49-733,3-6-41,0 1 0,0-1 1,0 0-1,-1 1 0,1-1 0,0 1 1,0-1-1,0 0 0,0 1 0,-1-1 1,1 0-1,0 1 0,0-1 0,-1 0 1,1 1-1,0-1 0,-1 0 0,1 0 1,0 1-1,-1-1 0,1 0 0,0 0 0,-1 0 1,1 0-1,-1 1 0,1-1 0,0 0 1,-1 0-1,1 0 0,-1 0 0,1 0 1,0 0-1,-1 0 0,1 0 0,-1 0 1,1 0-7,1 0 0,-1 0 1,0 0-1,1 0 0,-1 0 1,0 0-1,1 0 0,-1 0 0,0 0 1,1 0-1,-1 0 0,0 0 1,1-1-1,-1 1 0,0 0 1,1 0-1,-1 0 0,0 0 1,1-1-1,-1 1 0,0 0 1,0 0-1,1 0 0,-1-1 0,0 1 1,0 0-1,0-1 0,1 1 1,-1 0-1,0-1 0,7-8-31,4 1 3,-8 7 3,0-1 1,-1 0 0,1 1 0,-1-1 0,1 0-1,-1-1 1,0 1 0,4-5 0,1-4-255,1-1 0,1 2 0,0-1 0,0 1 0,18-14 0,-22 20 225,1 0 0,-1 0-1,0-1 1,-1 0-1,1 0 1,6-10 0,-9 13 75,0-1 1,0 0-1,1 1 1,-1-1-1,1 1 1,-1-1-1,1 1 1,3-2-1,-5 3 4,0 1 0,0-1 0,0 1 0,0-1 0,0 1 0,0-1 0,1 1-1,-1 0 1,0-1 0,0 1 0,0 0 0,0 0 0,1 0 0,-1 0-1,0 0 1,0 0 0,0 0 0,0 1 0,1-1 0,1 1 0,4 8 718,2-2-218,-4 16-81,-1-9-299,-3-8-82,1 0 0,-1 0-1,0-1 1,0 1-1,0 6 1,-1 41 408,0-51-454,0-1 0,0 1 1,0-1-1,-1 1 0,1 0 0,-1-1 0,1 1 0,-1-1 0,1 1 0,-2 1 0,-2 10 6,8 8-5,-8-14 110,4-7-118,-1 1-1,1-1 1,0 1 0,-1-1 0,1 0 0,0 1 0,-1-1-1,1 1 1,0-1 0,-1 1 0,1-1 0,0 1-1,0-1 1,0 1 0,-1-1 0,1 1 0,0 0 0,1-1 3,-1 1 0,0-1 0,1 0 0,-1 0 0,0 1 0,1-1 0,-1 0 0,1 0 0,-1 0-1,0 0 1,1 1 0,-1-1 0,1 0 0,-1 0 0,1 0 0,-1 0 0,1 0 0,-1 0 0,0 0 0,1 0 0,-1 0 0,1 0 0,-1-1 0,1 1 0,-1 0 0,0 0 0,1 0 0,-1 0 0,1-1 0,-1 1 0,0 0 0,1-1 0,-1 0-17,0 0-1,0-1 1,1 1-1,-1 0 0,0 0 1,1-1-1,-1 1 1,1 0-1,-1 0 0,1 0 1,1-2-1,-1 1-17,0 1 0,0-1-1,0 0 1,-1 1 0,1-1 0,0 0-1,-1 1 1,1-1 0,-1 0-1,0 0 1,1 0 0,-1-2 0,0 1 19,0 0 0,0 1 1,1-1-1,-1 1 1,1-1-1,0 1 1,1-4-1,4-14-134,-2 2-148,-4 12 168,2-1 0,-1 1-1,1-1 1,0 1-1,3-8 1,3-4-130,-6 14 215,-1 0 1,1-1 0,0 1-1,0 0 1,1 1 0,-1-1-1,1 0 1,-1 1 0,1-1-1,1 1 1,-1 0 0,4-3-1,-4 4 65,0 0 1,-1 1-1,1-1 0,0 1 0,0 0 0,6-2 0,-8 3 0,0 0 1,0 0-1,0 0 0,0-1 0,0 1 0,0 0 0,-1 0 0,1 1 1,0-1-1,0 0 0,0 0 0,0 0 0,0 1 0,0-1 1,0 0-1,-1 1 0,1-1 0,0 1 0,0-1 0,-1 1 1,1-1-1,0 1 0,0 0 0,-1-1 0,1 1 0,-1 0 1,1-1-1,-1 1 0,1 0 0,0 1 0,2 5 150,0 0 0,-1 0 0,1 1 0,-2 0 0,1-1 0,-1 1 0,0 0-1,0 0 1,-1 0 0,-1 10 0,1 0-192,0-14 7,-1 1 0,1-1-1,-1 0 1,0 0 0,-3 6 0,3-5 28,-1-1 1,1 1 0,0-1-1,0 1 1,0 8 0,1-12-30,0 1 0,0-1 0,1 1 1,-1-1-1,0 1 0,1-1 0,-1 1 1,1-1-1,-1 0 0,1 1 0,0-1 1,-1 0-1,1 0 0,0 1 0,0-1 1,0 0-1,2 1 0,-1 1-773,12-3-7782,-1 0 5728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6304,'8'0'1604,"-1"1"-1064,0-1 0,0 0 0,0-1 0,12-1 0,20-12-258,-35 12-265,-1 0 0,1 0 0,-1 0 0,0-1 0,0 1-1,0-1 1,0 0 0,0 0 0,2-4 0,5-3-36,-6 5 67,0 0 0,0 0 0,0 0 0,-1 0 0,3-7 0,-5 10-23,0 1 0,-1-1 0,1 1 0,-1-1 0,1 1 0,-1-1 0,0 1 0,0-1 0,0 0 0,0 1 0,0-1 0,0 1 0,0-1 0,-1-1 0,1-4 53,-1 5-52,1 1 0,-1 0 0,1-1 0,-1 1 0,1 0 0,-1 0 0,1 0 0,-1 0 0,0 0 0,0 0 0,0 0 0,0 0 0,0 0 0,0 0 1,0 0-1,0 0 0,0 0 0,0 1 0,0-1 0,0 1 0,-1-1 0,1 1 0,-3-2 0,0 0 69,2 1-46,-1 1 1,1-1 0,-1 1-1,0-1 1,1 1-1,-1 0 1,1 0-1,-1 0 1,0 0-1,1 1 1,-1-1-1,1 1 1,-4 0-1,1 2 62,-1-1 0,1 1 0,0 0-1,-8 6 1,5-3 18,4-3-105,0 0 1,0 0-1,0 1 1,1 0-1,-1 0 1,1 0-1,0 0 1,0 0-1,0 1 0,0-1 1,1 1-1,0 0 1,0-1-1,-2 8 1,1 0 21,1 0 0,0 1 0,1-1 0,0 20 0,1-29-37,0 0-1,0 0 0,1-1 1,-1 1-1,1 0 0,0 0 1,0-1-1,0 1 0,0 0 1,0-1-1,0 1 0,1-1 1,-1 0-1,1 1 0,-1-1 1,1 0-1,0 0 0,0 0 1,0 0-1,1 0 0,2 2 1,3 0-195,0 1 1,0-1-1,0-1 1,16 5 0,-16-5-378,-6-3 458,0 1 0,-1-1 0,1 0 0,0 1 0,-1-1 1,1 0-1,0 0 0,-1-1 0,1 1 0,0 0 0,-1 0 1,1-1-1,0 1 0,-1-1 0,1 1 0,-1-1 0,1 0 1,1-1-1,8-2-602,-4 3 267,-1 0 1,1 0-1,0 1 0,8 0 0,-2 0-481,15 0-284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6304,'0'31'2336,"16"-15"-1824,-16 15-128,0 0 224,0-15-416,-16 15 0,1 0-128,-16 0-192,15-15 64,-31 15-2368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194 104 5312,'11'-23'1701,"-10"22"-1641,-1 0-1,0 0 1,1 0 0,-1 0-1,0 0 1,1 0-1,-1 1 1,0-1 0,0 0-1,0 0 1,0 0 0,0 0-1,0 0 1,0 0-1,0 0 1,-1 0 0,1 0-1,0 0 1,0 0-1,-1 1 1,1-1 0,0 0-1,-1 0 1,1 0 0,-1 0-1,0 1 1,1-1-1,-1 0 1,1 1 0,-1-1-1,0 0 1,0 1-1,1-1 1,-3 0 0,-2-4 840,-4-10 62,9 14-906,-1-1 0,1 1 1,-1 0-1,1-1 0,-1 1 1,0 0-1,1 0 0,-1 0 0,0 0 1,0 0-1,0 0 0,0 0 1,0 0-1,0 0 0,0 0 1,0 0-1,0 0 0,-1 1 1,1-1-1,0 1 0,0-1 0,-1 1 1,1-1-1,0 1 0,-1 0 1,1-1-1,-3 1 0,2 0 3,0 0-33,0 0-1,0-1 1,0 1 0,0 1-1,0-1 1,0 0 0,0 0 0,0 1-1,0-1 1,1 1 0,-1 0-1,0-1 1,0 1 0,1 0-1,-1 0 1,0 0 0,1 0-1,-1 0 1,1 1 0,-1-1 0,-1 3-1,-4 3 5,1-1-1,0 1 0,1 0 1,0 1-1,-6 10 0,5-6-17,-1-1-1,-9 11 0,9-12-38,0 0 0,-6 12 0,10-18 21,2 1 1,-1-1 0,0 1-1,1 0 1,0 0-1,0-1 1,0 1 0,0 9-1,1-13-34,1 1 0,-1-1 0,0 1 0,0-1 0,1 1 0,-1-1 0,0 1 0,1-1 0,0 0 0,-1 1 0,1-1 0,0 0 0,0 0 0,-1 1 0,1-1 0,0 0 0,2 1 0,-3-1-7,1-1-1,-1 0 1,1 1 0,-1-1-1,0 0 1,1 0-1,-1 1 1,1-1 0,-1 0-1,1 0 1,-1 0-1,1 0 1,-1 0-1,1 0 1,-1 0 0,1 0-1,0 0 1,-1 0-1,1 0 1,-1 0 0,1 0-1,-1 0 1,1 0-1,-1 0 1,1-1-1,-1 1 1,0 0 0,1 0-1,-1-1 1,1 1-1,0-1-98,3 0-31,-1-1-98,1 1 1,-1-1 0,1 0-1,-1 0 1,0 0-1,0 0 1,0 0-1,0-1 1,0 1-1,0-1 1,-1 0 0,1 0-1,-1 0 1,0 0-1,0 0 1,0 0-1,0-1 1,2-5-1,5-12-738,-9 21 1039,1-1-1,-1 1 1,0-1-1,1 1 1,-1-1-1,0 1 1,0-1 0,1 0-1,-1 1 1,0-1-1,0 1 1,0-1-1,0 0 1,0 1-1,0-1 1,1 0-1,-2 1 1,1-1-1,0-1 1,-1-5 1847,1 0-472,0 14-455,2-3-93,5 0-521,-5-3-283,-1 0-1,1 0 1,0 0-1,0 0 0,-1 0 1,1 1-1,-1-1 1,2 2-1,1 5 4,3 3 74,12-4 21,7 0-153,-17-4-185,-1 0 0,1-1 1,0 0-1,13 1 0,-10-4-393,-1-1-1,1-1 0,-1 0 1,15-5-1,-17 5-273,-6 2 562,0 0 0,0 0 0,0 0 0,-1-1 0,1 1 0,0-1 0,-1 0 0,1 1 0,3-5 0,4-2-696,10-7-778,-13 0 1572,-2-3 518,-2 11 767,-1-1-1,0 1 1,0-1-1,-1 0 1,0 0-1,0-15 0,-1-16 1216,0 32-1223,0 30-476,-1-14-469,1-6-130,0 0-1,-1 0 1,2 0-1,-1 0 1,0 1-1,0-1 1,1 0-1,1 4 1,2 3-40,-3-8 43,0 1 1,0-1-1,0 1 0,0 0 1,0 0-1,0-1 0,-1 1 0,0 0 1,1 5-1,-1-2 10,1 0 0,0 0 0,1 0 0,-1 0 0,1 0 0,0-1 0,4 9 0,4 9 34,-2-3 82,-7-17-103,1 1 0,-1-1 0,0 0-1,0 1 1,-1-1 0,1 1 0,0-1 0,-1 1 0,0 5 0,0-8-2,0-1-20,0 1 0,0-1 0,0 1-1,0-1 1,0 0 0,0 1 0,0-1 0,0 0 0,0 1 0,0-1-1,0 1 1,0-1 0,0 0 0,-1 1 0,1-1 0,0 0-1,0 1 1,0-1 0,-1 0 0,1 1 0,-1-1 13,-1 1 1,1-1 0,0 1 0,-1-1-1,1 0 1,0 0 0,0 1-1,-1-1 1,1 0 0,-2-1 0,-32 1 154,35 0-193,0 0 1,-1 0 0,1 0 0,0 0 0,0-1-1,0 1 1,0 0 0,-1 0 0,1 0 0,0-1 0,0 1-1,0 0 1,0 0 0,0-1 0,0 1 0,-1 0 0,1 0-1,0-1 1,0 1 0,0 0 0,0 0 0,0-1-1,0 1 1,0 0 0,0 0 0,0-1 0,1-4-283,-1 0-614,0 4 778,0 1 0,0-1 0,0 0 1,0 0-1,0 1 0,0-1 0,0 0 0,0 1 1,0-1-1,0 0 0,1 0 0,-1 1 0,1-2 1,11-12-1258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98 6304,'-13'-14'3445,"13"22"-1613,0 0-677,0-7-1098,-1 0 1,1 1 0,0-1-1,0 0 1,-1 0-1,1 1 1,-1-1 0,1 0-1,-1 0 1,1 0 0,-2 2-1,1-1-19,0-1-1,0 1 1,0 0-1,0-1 1,1 1-1,-1 0 0,0-1 1,1 1-1,0 0 1,-1 0-1,1 0 1,0 2-1,0 3-26,0-1 0,1 1-1,0-1 1,1 1 0,-1-1-1,1 0 1,0 0 0,5 10-1,-1 0 46,-5-14-45,-1 0 0,1-1 0,-1 1 0,1 0 0,-1-1 0,1 1 1,0-1-1,0 1 0,0-1 0,0 1 0,0-1 0,0 0 0,0 1 1,1-1-1,-1 0 0,0 0 0,3 2 0,8 6 27,-12-9-69,1 1 0,-1-1 0,1 0 0,-1 1 0,1-1 0,-1 0 0,1 0 0,-1 1 1,1-1-1,-1 0 0,1 0 0,0 0 0,-1 0 0,1 0 0,-1 0 0,1 0 0,0 0 1,-1 0-1,1 0 0,-1 0 0,1 0 0,-1 0 0,2 0 0,0-1-155,1 1-13,0 0-1,0 0 1,0-1 0,0 1 0,0-1 0,0 1 0,0-1 0,0 0 0,0-1 0,0 1 0,3-2 0,-4 2 150,0 0 8,-1 1 0,0-1 0,0 1 0,0-1 0,1 1-1,-1-1 1,0 0 0,0 1 0,0-1 0,0 0 0,0 0 0,0 0-1,0 0 1,0 0 0,-1 0 0,1 0 0,0 0 0,-1 0-1,1-1 1,0 1 0,-1 0 0,1 0 0,-1-3 0,8-16-396,15-19 293,-9 9 992,-11 24-628,-3 6-182,0-1-1,0 1 0,0 0 1,0-1-1,0 1 1,0-1-1,1 1 1,-1 0-1,0-1 1,0 1-1,1 0 0,-1-1 1,0 1-1,0 0 1,1-1-1,-1 1 1,0 0-1,1 0 1,-1-1-1,0 1 1,1 0-1,-1 0 0,0 0 1,1 0-1,-1-1 1,1 1-1,-1 0 1,0 0-1,1 0 1,-1 0-1,1 0 1,-1 0-1,0 0 0,1 0 1,0 0-1,-1 0-24,0 0-1,0 0 1,0 0-1,0 0 1,1 0-1,-1 0 0,0 0 1,0 0-1,0 0 1,0 0-1,0 0 1,0 0-1,0 0 1,1 1-1,-1-1 0,0 0 1,0 0-1,0 0 1,0 0-1,0 0 1,0 0-1,0 0 1,0 0-1,0 0 0,0 0 1,0 1-1,1-1 1,-1 0-1,0 0 1,0 0-1,0 0 1,0 0-1,0 0 0,0 0 1,0 1-1,0-1 1,0 0-1,0 0 1,0 0-1,0 0 1,0 0-1,0 0 0,0 1 1,0-1-1,0 0 1,0 0-1,0 0 1,0 0-1,0 0 1,-1 0-1,1 0 0,0 1 1,0-1-1,1 5 103,0 1-1,0-1 1,1 0-1,0 1 1,0-1-1,0 0 1,0 0-1,1 0 1,0-1-1,0 1 1,0-1-1,0 1 1,1-1-1,6 5 1,-9-8-96,1 1 1,0-1 0,-1 1 0,1-1-1,0 0 1,0 0 0,0 0-1,0 0 1,0-1 0,0 1 0,0 0-1,0-1 1,3 1 0,30-1-460,-17 0-532,-16-1 871,0 1-1,0-1 1,0 1 0,0-1 0,0 0 0,0 0 0,0 0 0,-1 0 0,1 0 0,0-1 0,-1 1 0,1 0 0,-1-1-1,0 1 1,1-1 0,-1 0 0,0 1 0,0-1 0,0 0 0,0 0 0,0 1 0,1-5 0,3-5-40,-1 0 1,4-17-1,-3 3-51,4 6 133,5-20 651,-12 29 991,0 22-648,1-4-731,-1-1 0,0 1 0,0 0 0,-1-1 1,0 1-1,0 15 0,-1-14-100,1-6-77,-1 0 0,0 0 0,0 1 0,0-1 0,0 0 0,-1 0 0,1 0 0,-2 5 0,-1-2 10,1 0 39,1-1 1,-1 1-1,1-1 0,0 1 0,0-1 0,0 11 0,1 7 191,0-21-374,-2-4-42,-7-7-123,8 7 242,0 1-1,1-1 1,-1 0 0,1 1 0,0-1 0,-1 0-1,1 0 1,0 1 0,0-1 0,0 0-1,0 0 1,0 1 0,1-1 0,-1-2 0,0 2 24,0 0-239,0-8 197,0 8 208,-8 4-177,16-4 39,-8-9 26,0-3-139,-1 11 98,1 1 0,0-1-1,0 1 1,0-1 0,0 1 0,1-1 0,-1 1 0,0-1 0,1 1-1,1-3 1,6-17 10,-6 16-53,0 1-1,0-1 1,1 1-1,5-9 1,3-8-37,-10 19 84,0 0 1,0 0-1,0 0 1,1 0 0,-1 0-1,1 1 1,-1-1 0,1 1-1,0-1 1,0 1 0,1 0-1,-1-1 1,0 1 0,5-3-1,7 3 53,6 3 37,-16-1-100,0 1 1,0-1-1,0 0 0,0-1 0,0 1 1,0-1-1,0 1 0,4-3 0,29-6-1270,4 7 288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71 124 6304,'0'0'102,"0"1"0,0-1 0,0 1 0,0-1 0,0 1 0,0-1 0,0 1 0,0 0 0,0-1 0,1 1 0,-1-1 0,0 1 0,0-1 0,0 1 0,1-1 0,-1 0 0,0 1 0,0-1 0,1 1 0,-1-1 0,1 1 0,-1-1 0,0 0 0,1 1-1,0-1 1,14 2 1691,-8-2-1661,-4-1-49,0 1 0,-1-1 0,1 1 0,0-1 0,0 0 0,0 0 0,-1 0 0,1 0 0,4-4-1,2 0 118,19-18 72,-16 15-86,-8 3-36,1 2-55,-5 3-93,1-1 0,-1 1-1,0 0 1,1 0-1,-1 0 1,0 0 0,1 0-1,-1 0 1,0-1 0,0 1-1,1 0 1,-1 0 0,0 0-1,0-1 1,1 1 0,-1 0-1,0-1 1,0 1 0,0 0-1,1 0 1,-1-1-1,0 1 1,0 0 0,0-1-1,0 1 1,0 0 0,0-1-1,0 1 1,0 0 0,0-1-1,0 1 1,0 0 0,0-1-1,0 1 1,0 0 0,0-1-1,0 1 1,0 0-1,0-1 1,0 1 0,0 0-1,0 0 1,-1-1 0,1 1-1,0 0 1,0-1 0,0 1-1,-1 0 1,-1-6 79,-1 2-1,1-1 1,-1 0 0,0 0-1,0 1 1,-1-1 0,0 1-1,0 0 1,0 0 0,0 1-1,0-1 1,-1 1 0,1 0-1,-1 0 1,-5-2 0,8 4-47,0 1-1,1 0 1,-1 0 0,0-1 0,0 1 0,1 0 0,-1 0 0,0 1 0,0-1 0,0 0 0,1 1 0,-1-1 0,0 1 0,1-1 0,-1 1 0,0 0 0,1-1 0,-1 1 0,-2 2 0,-3 1 71,-1 1 46,0-1 1,0 1-1,1 0 1,-11 10 0,15-12-127,0 0 0,0 0 1,0 0-1,0 1 1,1-1-1,-1 1 0,1 0 1,0 0-1,0 0 0,1 0 1,-1 0-1,0 4 1,-2 24-106,4-29 75,0-1 0,0 1-1,0 0 1,0-1-1,0 1 1,1-1 0,-1 1-1,1 0 1,0-1-1,2 5 1,-1-5 18,0 0 0,0 0 0,1 0 0,-1 0 0,1 0 1,-1 0-1,1-1 0,0 0 0,3 2 0,16 10-299,-14-7-26,-5-4 82,0 1 0,0-1 0,0 0 1,7 4-1,-5-5 76,-1 0 0,1 0 0,0 0 0,-1-1 0,1 1 1,6-2-1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5152,'-1'0'134,"1"0"0,-1 0 1,0 0-1,0 0 0,1 0 0,-1 0 0,0-1 1,0 1-1,1 0 0,-1 0 0,0 0 1,1-1-1,-1 1 0,-1-1 0,0-7 594,2 5 1384,3 17-1035,-2-12-970,1 1 0,-1 0 0,0 0 0,1 0 0,-1 0 0,-1 0 0,1 0 0,0 0 0,-1 0 0,1 0 0,-1 0 0,0 1 0,0-1 0,-1 0 0,1 0 0,-1 4 0,-3 7 283,2-8-239,0 0 0,1-1 0,0 1 0,0 0 0,0 6 0,1 73 830,0-36-441,0-28-295,0-20-437,0-10-326,1 2 335,1-1 0,-1 1 0,5-12-1,0-4-150,-2 9 209,-1 0 36,1 0 1,0 0-1,7-13 0,-7 20 83,-3 4 5,0 1 1,1-1 0,-1 1-1,0-1 1,0 0 0,-1 1-1,1-1 1,0 0 0,-1 1-1,0-1 1,1-5 0,-2 6-2,1 0 0,0-1 1,1 1-1,-1 0 0,0 0 1,1 0-1,-1-1 0,1 1 1,0 0-1,-1 0 0,1 0 1,0 0-1,1 0 0,-1 0 1,2-3-1,-3 5-4,1 0 0,-1 0 0,0 0 0,1-1 0,-1 1 0,0 0 1,0-1-1,0 1 0,1 0 0,-1-1 0,0 1 0,0 0 0,0-1 0,1 1 0,-1 0 0,0-1 1,0 1-1,0 0 0,0-1 0,0 1 0,0-1 0,0 1 0,0 0 0,0-1 0,0 1 0,0-1 1,1-3 41,-1 3-30,0 1-1,0 0 0,0 0 0,0 0 1,0 0-1,0-1 0,0 1 1,0 0-1,1 0 0,-1 0 0,0 0 1,0 0-1,0-1 0,0 1 1,1 0-1,-1 0 0,0 0 1,0 0-1,0 0 0,0 0 0,1 0 1,-1 0-1,0 0 0,0 0 1,0-1-1,1 1 0,-1 0 0,0 0 1,0 0-1,0 0 0,1 0 1,-1 0-1,0 1 0,0-1 0,0 0 1,1 0-1,-1 0 0,0 0 1,0 0-1,0 0 0,0 0 1,1 0-1,-1 0 0,0 0 0,0 1 1,0-1-1,0 0 0,1 0 1,-1 0-1,0 0 0,0 1 0,3 12 245,-1 0-44,7 9-27,-7-16-133,0-1 0,0 0 1,1 1-1,5 7 1,-5-7 14,0 1 1,0-1 0,2 8 0,-3-8-60,0 1 0,1-1 0,3 7 1,6 7 5,2 1 224,-14-20-217,0-1 0,1 1 0,-1-1 0,0 0 0,1 1 0,-1-1 0,0 1 0,0-1 0,0 1 0,1-1 0,-1 1 0,0-1 0,0 1 0,0-1 0,0 1 0,0 0 0,0-1 0,0 1 0,0-1 0,0 1 0,0-1 0,0 1 0,0-1 0,0 1 0,-1 0 0,1-1 11,0 0-48,1 1 0,-1-1 0,0 0 0,1 0 0,-1 1 0,1-1 0,-1 0 0,0 0 0,1 0 0,-1 0 0,1 1 0,-1-1 0,1 0 0,-1 0 0,0 0 0,1 0 0,-1 0 0,1 0 0,-1 0 0,1 0 0,-1 0 0,0-1 0,1 1 0,-1 0 0,1 0 0,-1 0 0,1 0 0,-1-1 0,0 1 0,1 0 0,-1 0 0,1-1 0,-1-2-15,0 0 0,0-1-1,0 1 1,1 0 0,-1-1-1,1 1 1,0 0 0,0 0-1,0 0 1,0 0 0,1 0-1,-1 0 1,4-4 0,6-2-38,-4-12-186,8 9 109,-13 11 133,0 0 0,0-1 0,-1 1-1,1 0 1,0-1 0,-1 1 0,1-1 0,-1 1-1,1-1 1,1-2 0,-3 2 2,1 0 1,0 1 0,0-1-1,0 0 1,0 1-1,0-1 1,0 1-1,1-1 1,-1 1 0,0 0-1,1 0 1,-1-1-1,1 1 1,0 0-1,-1 0 1,4-1-1,-4 2 9,0-1-3,0 0 0,1 1 0,-1-1 0,0 1 0,1-1 0,-1 1 0,1 0-1,-1 0 1,1 0 0,-1-1 0,0 1 0,1 0 0,-1 1 0,1-1 0,1 0 0,7 1 65,-8 0 2,-1-1-1,1 0 1,-1 1-1,1-1 1,-1 0-1,1 1 1,-1 0-1,1-1 0,-1 1 1,0 0-1,1 0 1,-1 0-1,0 0 1,2 2-1,-2-3-52,-1 1 0,0-1 0,1 1 0,-1-1-1,0 1 1,1-1 0,-1 1 0,0-1 0,0 1 0,0 0-1,1-1 1,-1 1 0,0-1 0,0 1 0,0-1 0,0 1-1,0 0 1,0-1 0,0 1 0,0-1 0,0 1 0,-1 0 0,1 0-1,0 1 26,0 2 28,1-1-1,0 1 0,0 0 1,0-1-1,0 1 0,1-1 1,0 0-1,-1 1 1,6 5-1,1 5 63,33 69 325,-36-69-150,11-8-39,-9-3-177,9-14 115,-10 8-138,-3 1-97,0 1 0,0 0 1,0-1-1,0 0 0,0 0 0,0 0 1,0 0-1,-1 0 0,5-5 1,9-34-262,-12 32 314,-2 1 0,1-1 0,-1 0 0,0 1 0,-1-1 0,0 0 0,-1 0 0,1 0 0,-3-12 0,2-1 12,0 22-18,0-1 0,0 1 0,-1 0 0,1 0-1,0 0 1,0-1 0,-1 1 0,1 0 0,0 0-1,0 0 1,-1 0 0,1 0 0,0 0 0,-1-1 0,1 1-1,0 0 1,0 0 0,-1 0 0,1 0 0,0 0 0,-1 0-1,1 0 1,0 0 0,0 0 0,-1 0 0,1 0 0,0 1-1,-1-1 1,1 0 0,0 0 0,0 0 0,-1 0 0,1 0-1,0 0 1,0 1 0,-1-1 0,1 0 0,0 1 0,-1-1 28,0 2 1,0 0 1,0 1-1,1-1 1,-1 1-1,1-1 1,0 0 0,0 1-1,0 2 1,-1 8 21,-2-6 0,-1 4 39,9 14-35,-10 1-123,10-10 0,-7-7 39,2-8 26,-1 0 0,1-1-1,0 1 1,0-1-1,0 1 1,0 0 0,0-1-1,0 1 1,0-1-1,0 1 1,0 0 0,0-1-1,0 1 1,0 0-1,0-1 1,1 1 0,-1-1-1,0 1 1,0-1-1,1 1 1,-1-1 0,0 1-1,1-1 1,-1 1-1,0-1 1,1 1 0,-1-1-1,1 1 1,-1-1-1,1 0 1,0 1 0,8 12 119,-9-12-141,1 0 0,-1 0 0,0 0-1,1 0 1,-1-1 0,1 1 0,-1 0-1,1 0 1,0-1 0,-1 1-1,1 0 1,0-1 0,-1 1 0,1-1-1,0 1 1,0-1 0,0 1-1,-1-1 1,1 1 0,0-1 0,0 0-1,0 1 1,0-1 0,0 0 0,0 0-1,0 0 1,0 0 0,0 0-1,0 0 1,0 0 0,2 0-43,-2 0 40,0 0 0,0 0-1,0 0 1,0 0 0,-1 0-1,1 0 1,0 0 0,0 0-1,0 0 1,0 0 0,0-1-1,-1 1 1,1 0-1,0-1 1,0 1 0,-1-1-1,1 1 1,0-1 0,-1 1-1,1-1 1,0 1 0,-1-1-1,1 0 1,-1 1 0,1-1-1,-1 0 1,1 1 0,-1-1-1,1 0 1,-1 0 0,1-1-1,10-14-538,-9 14 456,0 0-1,0-1 1,0 0-1,0 1 1,-1-1-1,1 0 1,-1 0-1,1-3 1,8-12-204,-8 16 275,0 0 0,0-1-1,-1 0 1,1 1 0,-1-1-1,0 0 1,0 0-1,0 1 1,0-1 0,0 0-1,0-3 1,-1 4 57,0 1 0,0 0-1,0-1 1,1 1 0,-1 0 0,0 0-1,1 0 1,-1-1 0,1 1 0,-1 0 0,1 0-1,0 0 1,-1 0 0,1 0 0,0 0 0,0 0-1,0 0 1,0 0 0,0 0 0,2-1 0,-3 2 4,0 0 1,0 0 0,1-1 0,-1 1 0,0 0 0,1 0 0,-1 0-1,0 0 1,1-1 0,-1 1 0,0 0 0,1 0 0,-1 0 0,0 0 0,1 0-1,-1 0 1,0 0 0,1 0 0,-1 0 0,1 0 0,-1 0 0,0 0-1,1 0 1,-1 0 0,0 0 0,1 1 0,-1-1 0,0 0 0,1 0-1,-1 0 1,0 0 0,0 1 0,1-1 0,-1 0 0,0 0 0,1 1 0,-1-1-1,0 0 1,0 1 0,0-1 0,1 0 0,-1 0 0,0 1 0,0-1-1,0 0 1,0 1 0,0-1 0,0 1 0,1-1 0,-1 0 0,0 1 0,0-1-1,0 0 1,0 1 0,0-1 0,0 0 0,-1 1 0,1-1 0,3 5 603,-1-3-576,0 1 1,0-1-1,0 1 0,0 0 1,-1-1-1,1 1 1,-1 0-1,0 0 0,2 4 1,6 15 105,-2-6-165,-7-14 22,0 0-1,1-1 1,-1 1 0,1 0 0,0-1-1,-1 1 1,1-1 0,0 1 0,0-1-1,0 1 1,0-1 0,0 0 0,1 1-1,-1-1 1,0 0 0,1 0 0,2 2 0,7 6 165,-10-9-206,0 1 0,1-1 0,-1 1 0,0-1 0,1 1-1,-1-1 1,0 0 0,1 0 0,-1 0 0,0 0 0,1 0 0,-1 0 0,0 0 0,1 0 0,-1-1 0,0 1 0,0 0 0,1-1 0,1 0 0,-3 0-11,0 1 0,1-1 1,-1 0-1,0 1 1,1-1-1,-1 0 1,0 0-1,0 1 1,0-1-1,0 0 1,0 0-1,0 1 1,0-1-1,0-1 1,2-11-712,3 6 464,-5 5 232,1 1-1,0 0 1,0 0-1,-1-1 1,1 1 0,0 0-1,-1-1 1,0 1-1,1-1 1,-1 1-1,0 0 1,1-1-1,-1-1 1,0 3 39,0-1 1,-1 1 0,1-1-1,0 1 1,0-1-1,0 1 1,0 0-1,0-1 1,0 1-1,0-1 1,1 1-1,-1-1 1,0 1 0,0 0-1,0-1 1,0 1-1,0-1 1,1 1-1,-1 0 1,0-1-1,0 1 1,1 0-1,-1-1 1,0 1-1,1 0 1,-1-1 0,0 1-1,1 0 1,-1 0-1,0-1 1,2 1-1,3-4-128,1-5 129,2-5 369,-8 14-341,1 0 1,-1-1-1,1 1 1,0 0-1,-1 0 1,1-1-1,-1 1 1,1 0-1,-1 0 1,1 0 0,-1 0-1,1 0 1,0-1-1,-1 1 1,1 0-1,-1 0 1,1 1-1,0-1 1,-1 0-1,1 0 1,-1 0-1,1 0 1,-1 0-1,1 1 1,0-1 0,-1 0-1,1 1 1,38 13 1123,-36-13-1056,0 0 0,-1 1 1,1-1-1,-1 1 0,1-1 1,-1 1-1,0 0 0,1 0 0,2 5 1,11 6 154,9-4 160,-12 2-253,-12-10-129,0 0-1,0 0 0,0 0 0,0 0 1,1 0-1,-1 0 0,0 0 0,1-1 1,-1 1-1,1 0 0,-1-1 0,1 1 0,-1-1 1,1 1-1,-1-1 0,1 0 0,-1 0 1,4 0-1,10 1 225,-11-1-222,-1 0 0,1 0 0,-1 0 0,1 0 1,0 0-1,-1-1 0,1 1 0,-1-1 1,0 0-1,1 0 0,-1-1 0,0 1 0,1 0 1,-1-1-1,3-2 0,-4 3-51,0-1 0,0 1-1,0 0 1,0-1 0,-1 1 0,1-1-1,0 1 1,-1-1 0,1 0 0,-1 0 0,0 0-1,0 0 1,0 0 0,0 0 0,0 0-1,0 0 1,0 0 0,-1 0 0,1 0-1,0-5 1,9-18-308,-7 20 225,-1 0 1,0 0-1,0 0 1,2-7 0,-2-28-237,1-3 145,0 20 144,0 5-68,2-35-1,-5-97 1101,1 168-501,-1-8-328,0 0 1,-1 0-1,-1 13 0,-1-7-60,0 2 8,0 0 0,0 25 0,3 60-356,1-95 144,-1 0 1,1 0 0,0 0-1,4 11 1,-3-14-817,-1 0 0,0 0 1,0 1-1,0 5 0,0-17 685,-1 3 161,0 0 1,0-1-1,0 1 0,0 0 1,0 0-1,-1 0 1,1 0-1,-2-5 1,-21-73-411,21 75 713,1-1 0,1 1 0,-1-1 0,1 1 0,1-9 0,-1-9 1302,0 22-1396,0 0-1,0 0 1,0-1 0,1 1 0,-1 0-1,0 0 1,1 0 0,-1 0 0,1 0 0,0 0-1,0 0 1,-1 0 0,1 0 0,1 0-1,-1 0 1,0 0 0,0 1 0,1-1-1,-1 1 1,1-1 0,-1 1 0,1-1-1,0 1 1,-1 0 0,1 0 0,0-1-1,2 0 1,77-16 1638,-64 14-1743,0-1 0,-1 0 0,17-9 0,-29 12-245,11-7-1690,-15 9 1834,1-1 0,-1 1 0,0 0 0,0-1 0,0 1 0,0 0 0,0-1 0,0 1 0,0-1 0,0 1 0,0 0 0,0-1 0,0 1 0,0 0 0,0-1 0,0 1 0,0 0 0,0-1 0,0 1 0,0 0 0,0-1 0,-1 1 0,1 0 0,0-1 0,0 1 0,0 0 0,-1-1 0,1 1 0,0 0 0,0 0 0,-1-1 0,1 1 0,0 0 0,0 0 0,-1-1 0,-1-1-1740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3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 4992,'-11'-11'1589,"10"11"-1562,1 0 1,0-1-1,0 1 0,-1 0 1,1 0-1,0-1 0,0 1 1,-1 0-1,1 0 0,0-1 1,0 1-1,0 0 0,0-1 1,0 1-1,-1 0 0,1-1 0,0 1 1,0 0-1,0-1 0,0 1 1,0 0-1,0-1 0,0 1 1,0 0-1,0-1 0,0 1 1,0 0-1,0 0 0,0-1 1,1 1-1,-1-1 0,0 1-24,0 0 0,0 0 0,0 0 0,0 0 0,0 0 0,0 0 0,0 0-1,0 0 1,0 0 0,0 0 0,0 0 0,0 0 0,0 0 0,0-1 0,0 1 0,0 0 0,0 0-1,0 0 1,0 0 0,0 0 0,0 0 0,0 0 0,0 0 0,0 0 0,0 0 0,0 0 0,0 0 0,0 0-1,0 0 1,0 0 0,0 0 0,0 0 0,0 0 0,0-1 0,0 1 0,0 0 0,0 0 0,0 0-1,0 0 1,0 0 0,0 0 0,0 0 0,-1 0 0,1 0 0,0 0 0,0 0 0,0 0 0,0 0-1,0 0 1,0 0 0,0 0 0,0 0 0,0 0 0,0 0 0,0 0 0,0 0 0,0 0 0,0 0-1,0 0 1,0 0 0,-1 0 0,1 0 0,0 0 0,0 0 0,0 0 0,0 0 0,0 0 0,0 0 0,0 0-1,-1 1 88,0-1 0,0 1 0,0 0 0,0-1 0,0 1 0,0 0 0,0 0 0,1-1 0,-1 1 0,0 0 0,0 0 0,1 0 0,-1 0 0,1 0 0,-1 0 0,0 2 0,-8 16 882,8-16-909,0 1 0,1 0 0,-1-1-1,1 1 1,0-1 0,0 1 0,0 0 0,0-1 0,0 1 0,1-1 0,0 1 0,0-1 0,1 5 0,3 4-3,0 0-1,10 14 1,-3-3 144,-9-18-176,1-1 1,0 1 0,0 0-1,0-1 1,0 0 0,0 0 0,1 0-1,0 0 1,0-1 0,0 0-1,0 0 1,1 0 0,-1-1-1,1 0 1,-1 0 0,1 0 0,0 0-1,0-1 1,0 0 0,7 0-1,30-8-246,-11 3 96,-6 1-100,24-6 0,-22 2 92,53-11-60,-59 15 197,0-1 0,0-1-1,36-13 1,-48 14-16,0 1-1,20-4 1,-27 6 58,1 1 1,-1-1 0,1 1-1,-1 0 1,1 0-1,-1 0 1,1 0 0,-1 1-1,1 0 1,5 1-1,-7 0-13,-1-1 0,1 1 0,-1-1-1,0 1 1,1 0 0,-1 0 0,0 0-1,1 2 1,4 6 64,6 10 100,-1 0 0,-1 1 0,14 42 0,-22-58-237,0-1 0,0 1 1,1-1-1,0 0 1,0 1-1,5 5 1,-8-10 24,1 1 0,-1-1 0,1 0 0,-1 0-1,1 1 1,-1-1 0,1 0 0,-1 0 0,1 1 0,-1-1 0,1 0 0,-1 0 0,1 0 0,-1 0 0,1 0 0,-1 0 0,1 0 0,-1 0 0,1 0 0,-1 0 0,1 0 0,-1 0 0,1 0 0,-1 0 0,2-1 0,-2 1-54,-1 0 65,-1 0-1,1 0 1,0-1 0,0 1 0,0-1-1,-1 1 1,1-1 0,0 1-1,0-1 1,0 1 0,0-1 0,0 0-1,0 0 1,0 1 0,0-1 0,0 0-1,1 0 1,-1 0 0,0 0-1,0 0 1,1 0 0,-1 0 0,1-1-1,-1 1 1,1 0 0,-1 0 0,1 0-1,0 0 1,-1-3 0,1 1-17,-1 1 1,1 0 0,0-1-1,0 1 1,0-1 0,0 1-1,0-1 1,0 1-1,1-1 1,-1 1 0,1-1-1,-1 1 1,1 0 0,2-5-1,-1 6 1,-1-1 1,1 0-1,0 1 0,0-1 0,-1 1 0,1-1 0,0 1 1,0 0-1,1 0 0,-1 0 0,3-1 0,32-9 14,-31 10 6,22-5 115,47-2 0,-42 5 30,169-8 220,680 11 293,-717-9 152,-137 6-677,0 1 146,-4 1 48,0-2-1,1 0 1,-1-2 0,35-10 0,-51 12-226,38-14 522,-41 15-568,0 0 0,0 0 0,0-1 0,-1 0 0,1 0 0,4-4 0,-9 7-59,1-1 0,-1 0 0,1 1 0,-1-1 1,1 1-1,-1-1 0,0 0 0,0 1 0,1-1 0,-1 0 1,0 0-1,0 1 0,0-1 0,1 0 0,-1 1 0,0-1 0,0 0 1,0-1-1,0-12-37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5312,'23'-23'1701,"-22"22"-1664,-1 1 1,0-1-1,1 1 0,-1-1 1,1 1-1,-1-1 0,0 1 1,1 0-1,-1-1 0,1 1 0,0 0 1,-1 0-1,1-1 0,-1 1 1,1 0-1,-1 0 0,1 0 1,-1-1-1,1 1 0,0 0 1,-1 0-1,1 0 0,-1 0 0,2 0 1,3 0 138,-1-2 0,-2 0-79,0 1 0,1 0 0,-1 0 0,1 0 0,-1 0-1,1 0 1,-1 0 0,1 1 0,0-1 0,-1 1 0,1 0 0,0-1-1,-1 1 1,1 1 0,0-1 0,-1 0 0,1 1 0,4 1-1,16 7 395,-21-8-456,0-1-1,0 1 1,0 0-1,0 0 1,-1 0 0,1 0-1,0 1 1,-1-1-1,1 0 1,-1 1 0,1-1-1,-1 1 1,0 0 0,0-1-1,1 3 1,1 2 13,0-1 1,-1 1 0,3 9-1,0 0 57,0 0 45,0 1-1,-1 0 1,4 27-1,-5-20-192,-1-5 67,0 1 0,-3 30 0,1-9 725,-1-34-709,4-12-96,-2 5 52,0 1-1,0-1 1,0 0 0,-1 0-1,1 0 1,0 0-1,0 0 1,-1 0-1,1 0 1,0 0-1,-1 0 1,1 0 0,-1-1-1,0 1 1,1 0-1,-1 0 1,0 0-1,1-1 1,-1 1-1,0 0 1,0 0 0,0 0-1,-1-3 1,2 0-52,-1 0 1,1-1 0,0 1 0,0-1-1,0 1 1,0 0 0,1-1 0,0 1-1,0 0 1,0 0 0,3-4 0,4-8-114,16-37-397,-24 50 513,0 0 0,0 0-1,1 0 1,-1 0 0,3-5-1,-3 8 66,0-1 0,-1 0 0,1 1 0,0-1 0,-1 1 0,1-1 0,0 1 0,0-1 0,-1 1 0,1 0 0,0-1 0,0 1 0,0 0-1,0 0 1,-1 0 0,1-1 0,0 1 0,0 0 0,0 0 0,1 0 0,2 3 265,-2-2-223,-1 1 0,0 0 0,0 0 0,0-1 0,0 1 0,0 0 0,0 0 0,-1 0 0,1 0 0,0 5 0,2 4 78,11 22 300,14 20-38,-28-53-397,0 1 0,0-1 0,0 1 0,1-1-1,-1 1 1,0-1 0,1 0 0,-1 1 0,0-1-1,1 1 1,-1-1 0,0 0 0,1 1 0,-1-1 0,1 0-1,-1 1 1,1-1 0,-1 0 0,1 0 0,-1 1 0,1-1-1,-1 0 1,1 0 0,-1 0 0,1 0 0,-1 0-1,1 0 1,-1 0 0,1 0 0,-1 0 0,1 0 0,0 0-1,-1 0 1,1 0 0,-1 0 0,1 0 0,-1-1-1,1 1 1,-1 0 0,1 0 0,-1 0 0,0-1 0,1 1-1,-1 0 1,1-1 0,1 0-49,0 0 0,-1 0 0,1 1 0,0-1 1,0 1-1,0-1 0,-1 1 0,4 0 0,-4 0 4,0 0-1,0 0 1,0-1-1,1 1 1,-1 0-1,0 0 1,0-1-1,0 1 1,0 0 0,0-1-1,0 1 1,0-1-1,0 1 1,0-1-1,0 0 1,0 1-1,1-2 1,10-17-656,-3 2 312,-3 9 267,-3 3 58,1 1 1,-1-1-1,0 0 0,4-10 0,-5 7-1,-1 4 98,1-1-1,-1 1 1,1 0-1,0 0 1,2-5-1,-3 8 29,0 0-1,0 0 1,0 0-1,0 0 1,0 0 0,0 0-1,0 0 1,0 0-1,1 0 1,-1 1 0,0-1-1,0 0 1,1 1-1,-1-1 1,0 1 0,1-1-1,-1 1 1,1 0-1,-1 0 1,1 0 0,1 0-1,-2 0 19,1 0 0,-1 0-1,0 0 1,0 0 0,0 0-1,0 0 1,0 1-1,0-1 1,1 1 0,-1-1-1,0 1 1,0-1 0,0 1-1,0-1 1,0 1 0,-1 0-1,1 0 1,0 0 0,0-1-1,0 1 1,0 1 0,1 2 131,0 0 0,0 0 0,0-1 1,2 8-1,3 7 116,9 22 95,-14-33-375,0 0 1,1 0 0,0 0-1,1-1 1,-1 1-1,1-1 1,1 1-1,-1-1 1,7 6 0,-4-4-47,-4-5-47,1 1 1,-1-1-1,1 1 0,-1-1 1,1 0-1,0-1 0,0 1 0,1-1 1,-1 0-1,6 3 0,0-1-181,-7-3 118,1 0-1,-1 1 1,0-1-1,1 0 1,-1 0-1,1-1 0,-1 1 1,1-1-1,-1 0 1,1 0-1,-1 0 1,1 0-1,-1 0 0,1-1 1,3-1-1,16-7-675,-21 8 742,0 0-1,0 0 1,0 0 0,0 0 0,0 0-1,-1-1 1,1 1 0,0-1-1,-1 1 1,1-1 0,-1 1 0,0-1-1,1 0 1,-1 0 0,0 0 0,0 1-1,0-1 1,0-3 0,2-3 4,0 0 0,2-18 1,-3 16 28,-1 1 79,1 0 1,-1 0-1,-1 0 0,0 0 1,0 0-1,-1 0 0,-2-13 1,-4-6 691,8 13-426,0 14-267,-1-1-1,0 1 0,0-1 0,0 0 1,0 1-1,0-1 0,0 1 1,0-1-1,0 1 0,-1-1 0,1 1 1,-1-1-1,1 1 0,-1-1 1,0-1-1,-2-7 582,1 20-405,0-7-224,1 0-1,-1 0 1,1 0-1,0 0 1,0 1-1,0-1 1,0 0-1,0 1 1,1-1-1,0 6 1,0 0-1,-1 7-33,1 1 1,1-1 0,0 0-1,2-1 1,-1 1 0,8 20-1,-10-34-54,1 0 0,-1 0 0,1 0 0,0 0-1,0 0 1,0 0 0,0 0 0,0 0 0,1-1 0,-1 1-1,1 0 1,-1-1 0,1 1 0,-1-1 0,1 1 0,0-1-1,0 0 1,-1 0 0,1 0 0,0 0 0,0 0 0,0 0-1,0 0 1,1-1 0,-1 1 0,0-1 0,0 1 0,0-1-1,0 0 1,1 0 0,3 0 0,0 0-175,0 0 0,0-1 0,0 1 0,0-1 0,0 0 0,0-1 0,0 0 1,0 0-1,7-3 0,-8 3 22,1-1 0,0 1 0,-1 1 0,13-3 0,11-2-154,-24 3 305,1 1 0,-1-1 0,0 0 0,0 0 0,0 0 0,7-7 0,28-28 112,-27 24 244,-10 11-180,0 0 0,0 0 0,-1-1-1,1 1 1,-1-1 0,0 1 0,0-1 0,-1 0-1,1 0 1,-1 0 0,1 0 0,0-8-1,0 3 224,5-13 639,-2 3 376,-6 18-1296,1 1-1,0-1 1,0 1 0,-1 0-1,1-1 1,0 1-1,-1 0 1,1-1-1,0 1 1,-1 0 0,1 0-1,0-1 1,-1 1-1,1 0 1,0 0-1,-1 0 1,1-1 0,-1 1-1,1 0 1,-1 0-1,1 0 1,-1 0-1,1 0 1,0 0-1,-1 0 1,1 0 0,-1 0-1,1 0 1,-1 0-1,1 0 1,0 0-1,-1 0 1,0 1 0,1-1 64,-2 0-74,1 1 0,0-1 0,-1 0-1,1 1 1,-1-1 0,1 1 0,0 0 0,0 0 0,-1-1 0,1 1 0,0 0 0,0 0 0,0 0 0,0 0 0,0 0 0,0 0 0,0 0 0,0 1 0,0-1 0,1 0 0,-2 3 0,-1 1 47,0 1 0,1 0 0,-3 11 1,0 2-154,1 0 0,1-1 0,-1 34 0,4-51-4,-1 1 1,1-1 0,1 0-1,-1 0 1,0 0 0,0 1 0,0-1-1,1 0 1,-1 0 0,0 0-1,1 0 1,-1 0 0,1 0 0,0 0-1,-1 0 1,1 0 0,0 0-1,-1 0 1,1 0 0,0 0 0,0 0-1,0-1 1,0 1 0,0 0-1,0 0 1,0-1 0,0 1-1,0-1 1,2 1 0,-1 0-139,0-1 1,1 1-1,-1-1 1,1 0-1,-1 0 1,1 0-1,-1 0 1,1 0-1,-1-1 0,1 1 1,4-2-1,9-7-2282,-3 6 822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5888,'0'0'1898,"0"7"-1135,0 21-347,0-28-382,0 1 0,0 0 0,0 0 0,0-1 0,0 1-1,0 0 1,0 0 0,0-1 0,0 1 0,1 0 0,-1 0 0,0-1 0,1 2 0,1 3 68,1 0-1,0-1 1,-1 1 0,1-1 0,1 0 0,-1 0 0,1 0 0,-1 0-1,9 5 1,-7-6-125,-1-1-1,1 0 1,0 0-1,-1 0 1,1-1 0,0 1-1,0-1 1,0 0-1,5 0 1,-8-1-36,-1 0 0,1 0 0,-1-1 0,1 1 0,-1 0 1,0 0-1,1-1 0,-1 1 0,1-1 0,-1 1 0,0-1 1,1 0-1,0-1 0,9-3-584,0 2 362,-8 2 135,-1 1 0,1-1 0,-1 0-1,1 0 1,-1 0 0,1 0 0,-1-1 0,1 1 0,-1 0-1,0-1 1,0 0 0,0 0 0,0 0 0,0 1 0,0-2-1,0 1 1,1-3 0,-1 2 9,0 1 49,-1-1 0,1 1 1,-1 0-1,0 0 0,0 0 0,0-1 1,0 1-1,-1-1 0,1 1 0,0-1 1,-1 1-1,0-1 0,0 1 0,0-1 1,0-2-1,2-27-557,8 9 405,-9 16 345,-1 0 0,0 0 1,0-10-1,-1 10 292,1 0 1,0 0-1,1-1 0,-1 1 1,3-9-1,3 4 554,-5 11-807,0-1-1,-1 1 0,1 0 0,-1 0 1,1 0-1,-1 0 0,1-1 1,-1 1-1,0 0 0,1-2 1,-1 2-74,1 1 1,0-1-1,-1 1 0,1 0 1,-1 0-1,1-1 1,0 1-1,0 0 0,-1 0 1,1 0-1,0 0 1,-1 0-1,1 0 0,0 0 1,-1 0-1,1 0 1,1 0-1,-1 0 23,-1 0-71,1 0 0,-1 0 0,1 0 0,-1 0-1,1 0 1,-1 0 0,1 1 0,-1-1 0,1 0 0,-1 0 0,1 0 0,-1 0 0,1 1 0,-1-1 0,1 0 0,-1 1 0,0-1 0,1 0 0,-1 1 0,1-1 0,-1 0 0,0 1 0,1-1 0,-1 1 0,0-1 0,1 1 0,-1-1-1,0 1 1,2 16 490,0-3-370,7 7 24,-6-3-117,-2-12-24,0 1-1,1-1 1,-1 1 0,1-1-1,4 9 1,6 9 46,-9-14-47,1-1 0,1-1 1,0 1-1,0-1 0,0 0 0,13 14 0,-17-21-31,3 3-48,-1-1 1,0 1 0,0-1-1,0 1 1,-1 0 0,1 0 0,-1 0-1,2 5 1,0-4-118,-1 1-64,-17-4-615,3-1 665,4 0 119,1-1 1,-1 0 0,0 0-1,0 0 1,1-1 0,-10-2 0,-7-8 76,22 9-4,-1 1-1,1 0 1,-1 0-1,1-1 0,0 1 1,0-1-1,-1 1 0,1-1 1,0 0-1,-1-2 1,2 3-5,-1 0 0,1 1 0,0-1 0,0 0 1,-1 0-1,1 1 0,0-1 0,0 0 0,0 0 1,0 0-1,0 1 0,0-1 0,0 0 1,0 0-1,0 1 0,0-1 0,0 0 0,1 0 1,-1 1-1,0-1 0,0 0 0,1 0 0,-1 1 1,0-1-1,2-1 0,2 0-48,0-1 0,1 1 0,-1 0 0,6-2 0,71-15-534,-28 5 266,-35 5 65,5 5 84,-9-1 85,-11 3 66,-1 1 1,1 0-1,0 0 1,0 1-1,0-1 1,0 1 0,5-1-1,33 1 991,-36 2-373,9 9 77,-11-9-589,0 0 0,0 0 0,-1 0 0,1 1 0,3 3 0,1 11 534,-5-13-486,-1-1 1,0 1 0,1 0-1,3 5 1,4 5 48,1-2 1,11 13-1,-19-22-113,1-1 0,0 0 0,0 1 0,0-1 0,7 3 1,-7-4-29,-1 1 1,1-1-1,-1 1 1,1 0 0,3 3-1,6 6 49,-12-10-91,0-1 1,1 0-1,-1 1 0,1-1 0,-1 0 0,0 0 0,1 1 0,-1-1 0,1 0 0,-1 0 1,0 0-1,1 0 0,-1 0 0,1 0 0,-1 0 0,1 0 0,-1 0 0,1 0 1,-1 0-1,1 0 0,-1 0 0,0 0 0,1 0 0,-1 0 0,1 0 0,-1 0 1,1-1-1,-1 1 0,0 0 0,1 0 0,-1-1 0,0 1 0,1 0 0,-1 0 1,0-1-1,1 1 0,-1 0 0,0-1 0,1 1 0,-1-1 0,0 1 0,0 0 1,0-1-1,1 1 0,-1-1 0,0 1 0,0 0 0,0-1 0,0 1 0,0-1 1,0 0-1,1-1 123,5-2 29,-6 4-165,1 0-1,-1 0 0,0 0 1,1-1-1,-1 1 1,1 0-1,-1 0 1,0-1-1,0 1 0,1 0 1,-1-1-1,0 1 1,1 0-1,-1-1 0,0 1 1,0-1-1,0 1 1,1 0-1,-1-1 1,0 1-1,0-1 0,0 1 1,0-1-1,0 1 1,0 0-1,0-1 0,0 1 1,0-1-1,0 1 1,0-1-1,0 0 1,1-18-258,0 16 253,-1-1 0,0 1 0,0 0-1,0 0 1,0 0 0,-1 0 0,1 0 0,-1-1-1,1 1 1,-3-3 0,2 3-8,0 0 0,1 0 0,-1 0 0,0 0 0,1 0 0,0 0 0,0 0 0,0 0 0,0 0 0,0 0 0,0 0 0,1 0 0,0 0 0,1-6 0,-1 6 99,0 1 0,-1-1-1,1 0 1,-1 0-1,0 0 1,0-4 0,1-7 504,-1 14-563,0-1 0,1 1 0,-1-1 0,0 1 0,1 0 0,-1-1 0,1 1 0,-1-1 0,0 1 0,1 0 0,-1 0 1,1-1-1,-1 1 0,1 0 0,-1 0 0,1 0 0,-1-1 0,1 1 0,-1 0 0,1 0 0,-1 0 0,1 0 0,-1 0 0,1 0 0,0 0 1,1 1 2,-1-1 0,0 0 0,0 1 0,0-1 1,0 0-1,0 1 0,0-1 0,0 1 1,0 0-1,0-1 0,0 1 0,-1 0 1,1 0-1,0-1 0,0 1 0,-1 0 0,1 0 1,0 1-1,15 24 145,-8-12-122,4 5-6,-8-12 54,1 0 1,-1-1 0,1 1-1,6 5 1,-9-11-107,0 1 1,0-1-1,-1 0 1,1 1-1,0-1 1,0 0-1,0 0 1,1 0-1,-1-1 1,0 1-1,0 0 1,0-1-1,1 1 1,-1-1-1,0 0 1,0 0-1,1 0 0,-1 0 1,0 0-1,0-1 1,1 1-1,3-2 1,13-7-607,-9 7 394,-8 2 180,-1 0 0,1-1-1,-1 1 1,1 0-1,-1-1 1,1 1-1,-1-1 1,1 1 0,-1-1-1,0 0 1,1 0-1,-1 1 1,0-1 0,1 0-1,-1 0 1,0 0-1,0 0 1,0 0-1,0-1 1,1 0 0,8-14-253,-2 3 166,1 0 0,1 0-1,13-13 1,74-52-35,-75 62 430,-15 11-122,0 1 1,1 0-1,-1 0 0,1 1 0,0 0 1,8-2-1,20-9 422,-22 10 264,-12-5-315,4 6-236,-14 3-238,-77 0 245,82 0-294,-14 1-119,17 0 128,-1-1 1,1 0 0,-1 0 0,1 1 0,0-1 0,-1 0-1,1 0 1,0 1 0,-1-1 0,1 0 0,0 1 0,-1-1 0,1 0-1,0 1 1,0-1 0,-1 1 0,1-1 0,0 0 0,0 1-1,0-1 1,0 1 0,0-1 0,0 1 0,-1-1 0,1 1 0,0-1-1,0 0 1,0 1 0,0-1 0,1 1 0,-1-1 0,0 1 0,0-1-1,0 1 1,0-1 0,0 0 0,0 1 0,1-1 0,-1 1-1,0-1 1,0 0 0,1 1 0,-1 0 0,3 2 5,0 1 0,-1 0 0,1-1 0,0 0-1,1 1 1,2 2 0,7 6-20,8 13-96,43 28-656,-38-35 64,-15-5 391,-10-11 251,1 0-1,0 0 1,-1 0 0,1 0-1,0 0 1,0-1 0,0 1-1,0-1 1,0 1-1,0-1 1,1 0 0,-1 0-1,0 0 1,3 1 0,3-1-165,-1 0 1,0 0-1,14-1 1,-11 0-106,-7-1 293,1 1-1,-1 0 1,0-1-1,0 0 1,0 1-1,0-1 1,0 0-1,0-1 0,-1 1 1,1 0-1,0-1 1,0 0-1,-1 1 1,1-1-1,-1 0 1,0 0-1,3-3 1,2-4-126,0 0 0,0 0 1,6-14-1,-1 3 69,0 1 221,-8 12 49,1 1 1,0-1-1,0 1 1,6-6-1,-10 10-105,1 1 1,0-1 0,-1 1-1,1 0 1,0 0-1,0 0 1,0 0-1,0 0 1,0 0-1,0 0 1,0 1-1,0-1 1,1 1-1,-1-1 1,0 1-1,0 0 1,0 0-1,1 0 1,-1 0-1,0 0 1,0 1-1,0-1 1,0 1-1,1-1 1,-1 1-1,0 0 1,0 0-1,3 2 1,0-1-10,-1 1 0,0 0 0,0 0 0,0 0 0,0 0 0,0 1 0,-1 0 0,0 0 0,0 0 0,0 0 0,4 7 0,-2-2 23,0 0 0,1-1 1,7 8-1,-3-3-32,9 13 18,-9-17-43,-8-8 10,0 0-1,-1 1 1,1-1-1,-1 1 1,1 0-1,-1-1 0,1 1 1,-1 0-1,0 0 1,1 3-1,-1-5-45,-1 1 0,0 0 0,0-1 0,1 1 0,-1 0 0,1-1 0,-1 1 0,1 0 0,-1-1 0,1 1 0,-1-1 0,1 1 0,-1-1-1,1 1 1,0-1 0,-1 1 0,1-1 0,0 0 0,-1 1 0,1-1 0,0 0 0,0 0 0,-1 1 0,1-1 0,0 0 0,0 0 0,-1 0 0,1 0 0,0 0 0,0 0 0,-1 0 0,1 0 0,0 0-1,0 0 1,-1-1 0,1 1 0,0 0 0,0 0 0,-1-1 0,1 1 0,0-1 0,0 0 0,4-2-293,0-1-1,0 0 1,0 0 0,6-8-1,-3 3-104,-5 6 229,-1-1 0,0 1 0,1 0 0,-1-1 0,-1 0-1,1 1 1,1-6 0,7-11-169,2 1 152,-8 12 233,1 0 0,0 0 0,8-8 0,-12 14 50,-1 1 1,1-1 0,0 1-1,0 0 1,0-1-1,0 1 1,0 0 0,0 0-1,0-1 1,0 1-1,0 0 1,0 0 0,0 0-1,0 0 1,0 1 0,0-1-1,0 0 1,0 0-1,0 0 1,0 1 0,0-1-1,0 1 1,0-1-1,0 0 1,0 1 0,-1 0-1,2 0 1,14 50 1160,5-4-695,4 10-28,-22-52-478,0 0-1,0 0 1,1 0-1,-1 0 1,1 0-1,1-1 1,7 7 0,-6-6-103,0-1 0,0 0 0,0-1 0,10 5 0,-12-7-10,-1 0-1,0 0 1,1 0 0,-1-1 0,1 1 0,-1-1-1,1 0 1,-1 0 0,1 0 0,4-1 0,2-1-151,-1-1 1,1 0 0,-1 0 0,0-1-1,0-1 1,0 1 0,0-1 0,-1-1-1,0 1 1,8-8 0,-10 7-51,0-1 1,-1 1-1,1-1 0,-2 0 1,1 0-1,4-11 0,-7 12 22,0-1-1,-1 0 0,0 0 0,-1 0 1,0-1-1,-1-11 0,1 0-55,0 11 205,0 0 0,-1 0 0,0 0 0,-1 1 0,-2-11 0,3 15 220,0 0 0,0 1 0,0-1 0,-1 0 0,1 0 0,-1 1 0,1-1-1,-1 1 1,0 0 0,0-1 0,0 1 0,-1 0 0,1 0 0,0 0 0,-1 1 0,-2-3 0,-10-7 1078,15 10-1171,-1 1 1,1-1 0,0 1 0,-1-1-1,1 0 1,-1 1 0,1 0 0,-1-1-1,1 1 1,-1-1 0,1 1 0,-1 0-1,1-1 1,-1 1 0,0 0-1,1-1 1,-1 1 0,0 0 0,1 0-1,-1 0 1,0 0 0,1 0 0,-1 0-1,0 0 1,1 0 0,-1 0 0,0 0-1,1 0 1,-1 0 0,0 0-1,1 0 1,-1 1 0,1-1 0,-1 0-1,0 0 1,1 1 0,-1-1 0,1 0-1,-1 1 1,1-1 0,-1 1 0,1-1-1,-1 1 1,1-1 0,-1 1-1,1-1 1,-1 1 0,-1 2 19,-1-1 0,1 1 0,-1-1 0,1 1 1,0 0-1,0-1 0,1 1 0,-1 0 0,1 1 0,-1-1 0,1 0 1,0 0-1,0 0 0,0 1 0,0-1 0,1 6 0,-1 1-193,2 12-1025,-1-22 1106,0 1-1,0-1 0,0 0 0,0 1 0,0-1 0,1 1 1,-1-1-1,0 1 0,0-1 0,1 0 0,-1 1 0,0-1 1,0 0-1,1 1 0,-1-1 0,0 0 0,1 1 0,-1-1 1,1 0-1,-1 1 0,0-1 0,1 0 0,-1 0 0,1 0 1,-1 1-1,0-1 0,1 0 0,-1 0 0,1 0 0,-1 0 1,1 0-1,0 0 0,-1 0-33,1-1 1,-1 0-1,0 1 0,1-1 0,-1 0 1,0 1-1,0-1 0,1 0 1,-1 1-1,0-1 0,0 0 1,0 0-1,0 1 0,0-1 0,0 0 1,0 1-1,-1-2 0,1 1-29,0-24-495,-2 20 864,-21-31 4683,23 36-4899,0 0 1,0-1-1,0 1 0,0 0 0,-1 0 0,1 0 1,0 0-1,0 0 0,0 0 0,0 0 0,0 0 1,0 0-1,0 0 0,0 0 0,0 0 0,0 0 1,0-1-1,0 1 0,-1 0 0,1 0 0,0 0 0,0 0 1,0 0-1,0 0 0,0 0 0,0 0 0,0-1 1,0 1-1,0 0 0,0 0 0,0 0 0,0 0 1,0 0-1,0 0 0,0 0 0,0 0 0,0-1 1,0 1-1,1 0 0,-1 0 0,0 0 0,0 0 1,0 0-1,0 0 0,0 0 0,0 0 0,0 0 0,0-1 1,0 1-1,0 0 0,0 0 0,0 0 0,1 0 1,-1 0-1,0 0 0,0 0 0,2-1 153,0-1 0,-1 1 0,1 0 0,0 0 0,0 0-1,0 0 1,0 0 0,1 0 0,-1 1 0,0-1 0,0 1 0,5-1-1,3-1 74,56-14 673,-39 9-1384,41-7 0,-10 12-238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56 6720,'-5'-4'854,"-4"-5"3246,23 11-2660,-9 0-1245,0 0 1,1 0-1,-1-1 0,1 1 0,-1-1 1,10 0-1,38 0 618,-29-2-699,23 2 114,-8 0 21,43-5-1,38-10-3,-109 12-184,0 0-1,13-6 1,15-3 66,-29 10-83,6-2 107,25-7 1,-29 8 319,-27 2-1758,8 0 698,1 0 170,-1 0-1,1 0 0,-1 0 0,-8 2 0,3 4-496,11-5 811,0 0 0,0-1 1,0 1-1,-1-1 0,1 1 1,0-1-1,-1 1 0,1-1 1,0 0-1,-1 1 0,1-1 1,-2 0-1,1 0 29,0 1 0,0-1 0,0 1 0,0-1 0,0 1 0,0 0 0,0 0 0,0 0 0,0 0 0,0 0 0,1 0 0,-1 0 0,0 1 0,1-1 0,-1 1 0,1-1 0,0 1 0,-2 1 0,1 0 41,0-1 1,-1 1-1,1-1 1,0 0 0,-1 0-1,-3 2 1,-4 1-202,1-1 378,0 1 0,-16 11 1,22-14-79,1 0 0,-1 0 0,1 1 0,0-1 0,0 1 0,0-1 0,0 1 0,0 0 0,1 0 0,-1 0 0,1 0 1,0 0-1,-2 4 0,-2 14 302,1-1 1,1 1 0,-1 42-1,-5 45 210,14-62-234,-10 2 330,10-16-96,-7-22-208,1 0 0,-1 0 0,-5 13 0,6-21-309,1 0 0,-1 0 0,0-1 1,0 1-1,0 0 0,0-1 1,0 1-1,-1-1 0,1 1 0,0-1 1,-1 1-1,1-1 0,-1 0 1,1 0-1,-1 0 0,0 0 0,1 0 1,-1 0-1,0 0 0,0 0 1,0-1-1,0 1 0,0-1 0,1 0 1,-1 1-1,0-1 0,-4 0 1,-4 0 66,1-1 0,0 0 0,-1-1 1,-12-3-1,7 2 78,-5-1-12,13 3-141,0 0 1,0-1 0,0 0-1,1 0 1,-11-5 0,-12-9-1,1-1 1,-37-30-1,43 28-167,-19-23-1,21 22 9,17 17-32,1 1 1,-1-1-1,0-1 0,1 1 1,0 0-1,0-1 0,0 1 1,0-1-1,0 1 0,-1-5 1,2 1-895,0 0 1,0 0-1,0 0 1,1-10-1,0 16 831,0 1-1,0-1 0,0 0 0,0 0 0,0 1 0,0-1 1,1 0-1,-1 0 0,0 1 0,0-1 0,0 0 1,1 0-1,0 0 0,-1 0 68,1 1-1,0 0 1,-1-1 0,1 1-1,0 0 1,0 0-1,-1-1 1,1 1 0,0 0-1,0 0 1,-1 0 0,1 0-1,1 0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7296,'-13'13'3328,"13"29"-2912,-14-28 416,14-1-544,-14 15 256,14-14-320,0 0 64,0 13-160,-14-13-128,14 14-32,0-15 736,-14-13-1344,14 14 320,0-28-2496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7296,'-13'0'7040,"26"0"-6112,1 0-576,0 0 863,0 0-671,13 0-96,1-14-288,13 0-256,-13 0 32,27 14-2303,-27-14 1311,27 14-4704,-13 14 3200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18 5312,'0'0'1701,"-2"0"-1024,0 0-464,0-1-1,0 1 1,1-1-1,-1 1 1,0-1-1,1 1 1,-1-1-1,0 0 1,1 0-1,-3-2 1,-4-1-55,5 3-104,0 0-1,1 0 0,-1 1 1,0-1-1,0 1 0,0 0 0,0 0 1,0 0-1,0 0 0,-4 1 1,-1-1 26,-9 0 18,-56 2 225,63-1-276,0 0 0,0 1 0,1 0 0,-18 6 0,5 0 142,13-5-95,0 1 0,-16 9-1,22-11-70,0 0 1,0 0-1,0 0 0,0 1 0,1-1 0,0 1 1,-1 0-1,1 0 0,0 0 0,-3 6 0,-2 5 39,4-10-16,0 1-1,1-1 0,0 1 0,0-1 1,0 1-1,1 0 0,-1 0 0,0 6 1,3-2 10,1-1 1,0 1 0,1-1 0,0 0-1,0 0 1,1 0 0,4 7-1,-5-10-24,0 3 12,2-1-1,-1-1 1,1 1-1,0-1 1,11 11 0,35 26 161,-31-28-325,41 33-1658,-18-18-2295,-39-26 3487,-3-4 441,0 1 1,0 0-1,0 0 0,0-1 0,0 1 0,0-1 0,0 1 0,0-1 0,0 1 0,1-1 1,-1 0-1,2 1 0,1-2-227,-1 0 0,0 1 0,0-1 0,1-1 0,-1 1 0,0 0 0,3-3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8544,'0'0'3872,"14"0"-3360,0 0 640,0 0-736,13 0-32,1 0-224,13 0-608,-13 0 224,0 14-3776,-1-14 2208</inkml:trace>
  <inkml:trace contextRef="#ctx0" brushRef="#br0" timeOffset="1">0 207 9792,'14'0'4448,"41"0"-3872,-27-14 320,0 14-608,27-14-96,-14 14-128,1-13-2176,-1 13 1152,1-14-5472,-15 14 3584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5888,'0'0'136,"0"1"0,0-1-1,0 1 1,0-1 0,0 1 0,0-1 0,0 1 0,0-1 0,0 1 0,1-1 0,-1 1-1,0-1 1,0 1 0,0-1 0,1 1 0,-1-1 0,0 1 0,0-1 0,1 1 0,-1-1-1,0 0 1,1 1 0,-1-1 0,1 0 0,0 1 0,13 0 2520,-6-1-2883,-3 0 330,-1-1-1,1 0 1,-1 0-1,1 0 1,-1 0-1,1-1 1,-1 0-1,0 0 1,0 0-1,5-4 1,7-2 97,-8 3-144,1 0-1,-1 0 0,-1-1 0,14-12 1,-5 4 9,6-3 0,-14 11-37,0-1-1,0 1 0,-1-1 1,9-10-1,-3 1 5,5-6 435,19-31 0,-33 47-369,0-1 0,-1 0 0,1 1 0,-2-1 0,1 0 0,-1 0-1,0-1 1,0 1 0,-1 0 0,1-10 0,-1-15 180,0 20-216,-1 0-1,0 0 1,-1-1 0,-3-17-1,1 19-52,1 3 29,0-1 0,0 1-1,1-1 1,0-15 0,-3 12-156,4 11 116,0 1 0,0 0 0,0 0 1,0 0-1,0 0 0,-1 0 0,1-1 0,0 1 0,0 0 1,0 0-1,0 0 0,-1 0 0,1 0 0,0 0 0,0 0 1,0 0-1,-1 0 0,1 0 0,0 0 0,0 0 0,0 0 1,-1 0-1,1 0 0,0 0 0,0 0 0,0 0 1,-1 0-1,1 0 0,0 0 0,0 0 0,0 0 0,-1 1 1,1-1-1,0 0 0,0 0 0,0 0 0,0 0 0,-1 0 1,1 0-1,0 1 0,0-1 0,0 0 0,0 0 0,0 0 1,0 0-1,0 1 0,0-1 0,-1 0 0,1 0 0,0 0 1,0 1-1,0-1 0,0 0 0,0 0 0,0 0 1,0 1-1,0-1 0,-4 11-33,3-7 59,0 0-1,0 0 1,-1-1-1,1 1 1,-5 5-1,-2 5 35,1 1 0,1-1 0,0 1-1,-5 20 1,-8 20-37,11-40-13,5-9 3,0 0 0,1 1 1,-3 7-1,0 27 87,3-20-47,-2 10 11,2-13 2,-1 25 1,3-36-47,0 0 1,1 0-1,0 0 1,0-1-1,1 1 1,4 12-1,-1-9 23,0 1 0,0-1 0,1-1 0,0 1 0,0-1 0,1 0 0,1 0 0,13 13-1,-19-21-123,-1 1 0,1-1-1,0 0 1,0 0 0,-1 0-1,1 0 1,0 0 0,0 0-1,0 0 1,0 0-1,0-1 1,0 1 0,0-1-1,0 0 1,0 1 0,0-1-1,0 0 1,3 0 0,12 2-1309,-4 9 432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6144,'0'25'5472,"0"-24"-5382,0-1 0,1 0 0,-1 0 0,0 1 0,1-1 0,-1 0 0,0 0 0,1 0 0,-1 1 0,1-1 0,-1 0 0,1 0 0,-1 0 0,0 0 0,1 0 0,-1 0 0,1 0 0,-1 0 0,1 0 0,-1 0 0,1 0 0,-1 0 0,0 0 0,1 0 0,-1-1 0,1 1 0,-1 0 0,0 0 0,1 0 0,-1-1 0,1 1 0,-1-1 0,0 1-77,0 0 0,0-1 1,0 1-1,0 0 0,0-1 0,0 1 0,0 0 0,0-1 0,0 1 1,0 0-1,0-1 0,1 1 0,-1 0 0,0-1 0,0 1 0,0 0 1,0-1-1,0 1 0,1 0 0,-1-1 0,0 1 0,0 0 0,1 0 0,-1-1 1,0 1-1,0 0 0,1 0 0,-1 0 0,0-1 0,1 1 0,8-7 151,-3 0-91,0 0-1,-1-1 1,0 0 0,0 0-1,-1 0 1,0-1 0,5-16-1,-7 20-29,0 1-1,0-1 1,1 1-1,4-6 1,-4 7-16,-1-1 1,0 1 0,1 0-1,-1-1 1,0 0-1,-1 1 1,1-1-1,-1 0 1,1 0-1,-1 0 1,-1 0-1,2-7 1,-3 0 12,2-16-78,-1 26 30,0 0 0,0 1 0,0-1 0,0 1 0,0-1 0,0 0 0,0 1 0,0-1 0,0 1 0,1-1 0,-1 1 0,0-1 0,0 1 0,1-1 0,-1 1 0,0-1 0,1 1 0,-1-1 0,1 1 0,-1-1 0,0 1 0,1 0 0,-1-1 0,1 1 0,-1 0 0,1-1 0,-1 1 0,1 0 0,0 0 0,-1 0 0,1-1 1,0 1-1,2 0-152,-3 8 212,-1-6-23,1 0 1,0 1-1,0-1 0,0 1 0,0-1 0,0 1 1,1-1-1,-1 1 0,1-1 0,0 1 1,-1-1-1,1 0 0,0 0 0,0 1 1,1-1-1,-1 0 0,0 0 0,4 3 0,36 37-374,-13-15-3960,-15-13 2284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4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6816,'-20'0'3062,"17"0"-2027,15 0 537,-11 0-1482,0 0-1,0 0 1,1 1 0,-1-1 0,0 0 0,0 1-1,0-1 1,1 1 0,-1-1 0,0 1-1,2 1 1,-1-1-43,-1 0 0,1 0-1,-1 0 1,1-1 0,0 1 0,-1 0 0,1-1-1,0 1 1,0-1 0,0 0 0,-1 1-1,4-1 1,43 0 641,-26 0-855,-20 0-607,-10 0-674,7 0 1418,-1 0 0,1 0 1,-1 1-1,1-1 0,-1 1 0,1-1 0,-1 1 1,1 0-1,-1 0 0,1-1 0,0 1 0,-1 0 1,1 0-1,0 0 0,0 0 0,-2 3 0,-1-1 33,1 1 0,-1 0 0,1 0 0,-1 0 1,1 0-1,1 1 0,-1-1 0,0 1 0,1 0 0,0 0 0,0 0 0,1 0 0,-2 7 0,0 10 98,1-8-25,-1 1 1,-5 16 0,4-17-34,1-1 1,0 1 0,1 0 0,-1 14 0,3 58-75,1-31 248,-1-50-179,0-2-1,0 1 0,0-1 0,0 0-1,0 0 1,-1 0 0,1 0 0,-1 0 0,0 0 0,0 0 0,0 0 0,0 0 0,0 0 0,-1-1 0,-3 6 0,-20 31-37,25-38-15,-1 0-1,1-1 1,0 1 0,-1 0-1,1 0 1,-1-1 0,1 1-1,-1 0 1,1-1 0,-1 1-1,1 0 1,-1-1 0,0 1-1,1-1 1,-1 1 0,0-1 0,0 1-1,1-1 1,-1 1 0,0-1-1,0 0 1,0 0 0,0 1-1,1-1 1,-1 0 0,0 0-1,0 0 1,0 0 0,0 0-1,0 0 1,0 0 0,-1 0-1,-2 0-33,3 0 32,-1 0 1,0 0-1,1-1 0,-1 1 0,0 0 0,1-1 0,-1 1 0,0-1 0,1 0 0,-1 1 1,1-1-1,-4-2 0,4 3 21,0-1-1,0 0 1,0 0 0,-1 1 0,1-1-1,0 1 1,-1-1 0,1 1 0,-1 0-1,1-1 1,0 1 0,-3 0 0,-6-1 434,20 4 153,31 23 220,-24-16-620,-14-7-134,1-1-1,1 1 1,-1-1 0,7 3-1,28 9-1250,-25-12 394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6880,'0'0'2229,"2"2"-1349,-2-2-849,1 1 0,-1-1 0,0 0 0,0 1 0,0-1 0,0 0 0,1 0 0,-1 1 0,0-1 0,0 0 0,1 0 0,-1 1 0,0-1 0,0 0 0,1 0 0,-1 0 0,0 1 0,1-1 0,-1 0 0,0 0 0,1 0 0,-1 0 0,0 0 0,1 0 0,-1 0 0,0 0 0,1 0 0,-1 0 0,1 0 0,-1 0 0,0 0 0,1 0 0,-1 0 0,0 0 0,1 0 0,-1 0 0,0 0 0,1 0 0,-1-1 0,0 1 0,1 0 0,-1 0 0,0 0 0,0-1 0,1 1 0,-1-1 0,12-6 693,6-4-489,1-1 0,-2-1-1,1 0 1,15-18 0,-10 3-118,10-2-26,-24 16 14,0-1 0,-1-1 1,11-28-1,-18 41-89,9-21 66,-7 19-99,0 0-1,-1-1 1,0 1-1,0-1 1,-1 1-1,1-1 1,-1 0 0,0-11-1,-1 4 41,0 6-11,0 0-1,0 1 1,0-1-1,3-8 0,0-2-41,0 5 89,0 0-1,1 0 0,0 1 0,6-12 1,-5 15 143,-1 0 1,10-11 0,-13 19-195,-1-1 0,0 1 0,1-1 0,-1 1 0,0-1 0,0 1 0,1 0 0,-1-1 0,0 1 0,0-1 0,0 0 0,0 1 0,0-1 0,1 1 0,-1-1 0,0 1 0,0-1 0,0 1 0,0-1 0,0 1 0,-1-1 0,1 1 0,0-1 0,0 1 0,0-2 0,-1 2 8,1-2 773,-2 2-634,2 0-151,-1 0 1,1 0-1,0 0 1,-1 0 0,1 0-1,0 0 1,-1 0-1,1 0 1,-1 0 0,1 0-1,0 0 1,-1 0-1,1 1 1,0-1 0,-1 0-1,1 0 1,0 0 0,-1 0-1,1 1 1,0-1-1,0 0 1,-1 0 0,1 1-1,0-1 1,0 0-1,-1 1 1,1-1 0,0 0-1,0 1 1,0-1-1,-5 6 14,-4-1-104,5 1 41,4-6 47,0 1 0,0-1 0,-1 0 0,1 1 0,0-1 0,0 0 0,0 1 0,-1-1 0,1 0 0,0 0-1,0 1 1,-1-1 0,1 0 0,0 0 0,-1 1 0,1-1 0,0 0 0,-1 0 0,1 0 0,0 0 0,-1 0 0,1 0 0,0 1 0,-1-1 0,1 0 0,-1 0 0,1 0 0,0 0 0,-1 0 0,0 0 0,-3 2 41,-4 5-88,3-3 46,0 1-1,1-1 0,-1 1 1,-5 9-1,-5 10 30,12-21-36,1 0 0,0 1 1,0-1-1,0 1 0,0-1 1,1 1-1,-2 5 0,-19 40 489,17-41-449,1 1 0,0 0 0,0-1 0,1 2-1,0-1 1,1 0 0,0 0 0,0 1 0,0 12-1,2 139-27,0-158-13,0-1-1,0 0 1,1 0 0,-1 0-1,1 0 1,0 0 0,-1 0-1,1 0 1,0 0 0,0 0-1,0 0 1,1 0 0,-1 0-1,0-1 1,1 1 0,-1-1 0,1 1-1,1 1 1,3 2-520,0-1 1,1 0-1,10 5 1,-3 3-210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5568,'-14'-13'3941,"14"15"-3583,1 0 0,-1 0 0,0 1 0,0-1 0,0 0 0,0 1 0,-1 3 0,1 1 5,0 85 1727,0-90-2086,0 0 0,0-1 0,0 1-1,1 0 1,-1-1 0,1 1 0,-1-1-1,1 1 1,-1-1 0,3 4 0,0 4 40,-12 17 84,9-24-1408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5216,'0'0'6746,"0"2"-6138,0-1-572,0-1-1,-1 1 0,1 0 0,0-1 1,0 1-1,-1 0 0,1-1 0,0 1 1,-1-1-1,1 1 0,0 0 1,-1-1-1,1 1 0,-1-1 0,1 1 1,-2 0-1,0 2 336,6 8 34,-7 0-13,2-10-343,0 0-1,0 1 0,1-1 0,-1 1 1,1-1-1,-1 1 0,1-1 0,0 1 1,-1 2-1,1 178-336,0-171-741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237 230 5152,'0'-4'426,"0"4"-357,0-1 0,0 1-1,0 0 1,0-1 0,0 1 0,0-1 0,0 1 0,0 0 0,0-1 0,0 1 0,0-1 0,0 1 0,-1-1 0,1 1 0,0 0 0,0-1 0,0 1 0,-1 0 0,1-1 0,-14-1 1902,13 2-1930,1 0-1,-1 0 1,1 0 0,-1 0 0,1 0 0,-1-1 0,1 1 0,-1 0 0,1 0-1,-1 0 1,1-1 0,-1 1 0,1 0 0,-1 0 0,1-1 0,0 1 0,-1 0-1,1-1 1,-1 1 0,1 0 0,0-1 0,-1 1 0,1-1 0,-1 0-8,1 0 1,0 1 0,-1-1 0,1 1-1,-1-1 1,1 1 0,-1-1-1,1 1 1,-1 0 0,1-1 0,-1 1-1,1 0 1,-1-1 0,0 1-1,1 0 1,-1 0 0,1-1 0,-1 1-1,0 0 1,1 0 0,-1 0 0,0 0-1,1 0 1,-2 0 0,-8 0 242,0 0 1,0 1-1,0 1 1,0-1-1,-16 6 1,21-5-214,1-1 1,0 1 0,-1 0-1,1 1 1,0-1-1,0 1 1,0 0 0,1 0-1,-1 0 1,1 0-1,0 0 1,-1 1 0,2 0-1,-4 5 1,-36 71 736,39-72-764,0-1-1,0 1 1,1 0 0,0 0-1,1 0 1,0 0 0,-1 14 0,2-17-17,0 0 0,0 0 0,0 0 0,1 0 0,0 0 0,0 0 0,0 0 0,1 0 0,-1 0 0,1 0 0,0 0 0,4 5 0,-3-7 10,0 0 0,0 0-1,0 0 1,0-1 0,0 0 0,1 1-1,-1-1 1,1 0 0,-1-1 0,1 1-1,0-1 1,0 1 0,0-1-1,-1 0 1,1-1 0,0 1 0,0-1-1,1 1 1,-1-1 0,0 0 0,0-1-1,0 1 1,0-1 0,0 0-1,0 0 1,-1 0 0,1 0 0,0-1-1,0 1 1,5-4 0,-7 3-13,0 0 0,0 0-1,0 0 1,0 0 0,0 0 0,0 0 0,0-1 0,-1 1 0,1-1-1,-1 1 1,0-1 0,0 1 0,0-1 0,0 0 0,1-3-1,2-6 31,14-48 236,-12 46-234,-3 8-21,0 0 0,-1-1 1,0 1-1,0-1 0,0 1 1,-1-1-1,0 1 0,0-10 1,-1-99 35,0 107-50,0 0-1,0 0 1,1 0-1,1 0 1,-1-1-1,1 2 1,0-1-1,4-8 0,33-76 714,-38 90-702,-1 1-11,0 1 0,0-1 0,0 1 0,0-1 0,0 0 0,0 1 0,0-1 0,1 1 0,-1-1-1,0 0 1,0 1 0,1-1 0,-1 1 0,0-1 0,1 1 0,-1-1 0,1 1 0,-1-1 0,0 1 0,1-1-1,-1 1 1,1 0 0,0-1 0,-1 1 0,1 0 0,0-1 0,5-2 51,-5 3-47,0-1 0,1 0 0,-1 1 0,0-1 0,0 1 0,1-1 0,-1 1-1,1 0 1,-1-1 0,0 1 0,1 0 0,-1 0 0,0 0 0,1 0 0,-1 0 0,1 0 0,-1 0 0,0 1 0,1-1 0,-1 0-1,0 1 1,1-1 0,-1 1 0,0 0 0,0-1 0,0 1 0,1 0 0,0 1 0,2 1 24,1-1 1,-1 1-1,1-1 1,0 0-1,5 1 0,19 9-449,-14-6-820,1-1 1,22 4-1,-15-3-1793,5-4 584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 7296,'0'0'2368,"-3"0"-1440,-1 0-668,3-1-120,-1 1 0,0 0 0,1 0 1,-1-1-1,1 1 0,-1 0 0,0 1 0,1-1 0,-1 0 0,0 0 1,1 1-1,-1-1 0,1 1 0,-3 0 0,-1 3 77,0 0-1,0 1 1,0-1-1,1 1 1,-1 0-1,-6 10 1,1-1-53,0-1 58,-13 25 1,-2 3 132,-1-6-109,13-18-33,1 0 0,-15 26 0,6 3-18,1 0 0,3 1-1,1 1 1,3 0 0,-10 72-1,22-113-214,0 1 0,1 0-1,0-1 1,1 1-1,0 0 1,0-1 0,1 1-1,-1 0 1,2-1-1,3 11 1,-4-15-188,-1 0-1,1 0 1,-1 0-1,1-1 1,0 1 0,0 0-1,0-1 1,0 1-1,1-1 1,-1 0 0,1 0-1,-1 1 1,1-2 0,0 1-1,-1 0 1,1-1-1,0 1 1,0-1 0,1 0-1,-1 0 1,0 0-1,0 0 1,0-1 0,1 1-1,2-1 1,34 0-1845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3904,'0'0'1253,"0"-3"-762,0 2-857,0-1 759,0 1 1,0-1 0,0 0 0,0 0 0,0 0 0,0 0 0,0 0 0,1 0 0,0-3 0,5 1 131,-5 4-493,-1 0 1,0 0-1,1 0 1,-1-1 0,0 1-1,1 0 1,-1 0 0,0 0-1,0-1 1,1 1-1,-1 0 1,0 0 0,0-1-1,1 1 1,-1 0 0,0-1-1,0 1 1,0 0-1,0-1 1,1 1 0,-1 0-1,0-1 1,0 1 0,0-1-1,0 1 1,0 0-1,0-1 1,0 1 0,0 0-1,0-1 1,0-2 516,0 17 401,0-8-755,0-4-144,0 0 1,0 0-1,0 0 0,0 0 1,0 0-1,0 0 1,-1-1-1,1 1 1,-1 3-1,-1-2 4,0 0 0,1 0 1,-1 0-1,1 0 0,0 0 1,0 1-1,1-1 0,-1 0 0,1 1 1,-1 5-1,1 141 2153,-6-166-2022,3 9-127,5 4-18,-1 3-43,-1-1 1,1 1 0,-1-1 0,1 1-1,-1-1 1,1 0 0,-1 1-1,1-1 1,-1 1 0,0-1-1,1 0 1,-1 1 0,0-1 0,0 0-1,1 1 1,-1-1 0,0 0-1,0 0 1,0 1 0,0-1-1,0 0 1,0-1 0,0 0-4,0-1 0,0-1 0,0 1 0,0-1 0,0 1 0,1-1 0,0 1 0,-1-1 0,1 1 0,0 0 0,1-1 0,-1 1 0,1 0 0,3-6 0,-3 6-29,-1-1 0,1 0-1,-1 0 1,3-7 0,-4 7-19,1 0-1,0 0 1,1 1 0,-1-1 0,1 0-1,0 0 1,0 1 0,0-1-1,5-5 1,-6 8 32,1-1 0,0 1-1,0 0 1,0 0 0,0 0-1,0 0 1,0 0 0,0 1-1,0-1 1,0 0 0,0 1-1,0 0 1,0-1 0,0 1-1,1 0 1,-1 0 0,3 1-1,-5-1 18,1 0 1,-1 0-1,1 0 0,-1 0 0,1 0 0,-1 0 1,0 0-1,1 0 0,-1 0 0,1 0 0,-1 0 1,1-1-1,-1 1 0,1 0 0,-1 0 0,0 0 1,1-1-1,-1 1 0,0 0 0,1 0 0,-1-1 1,0 1-1,1 0 0,-1-1 0,0 1 0,1 0 1,-1-1-1,0 0 0,7-5-318,12 1-430,-12-4-1493,-7 9 2131,1 0 1,0-1-1,-1 1 1,1 0-1,0-1 1,-1 1-1,1 0 1,0 0-1,0 0 1,-1 0-1,1 0 1,0 0-1,1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5728,'-16'-16'2112,"32"16"-1632,-1 0-128,1 0 768,-1 0-672,1 0-32,15 0-256,0-16-64,-15 32-32,31-32-608,-32 16 288,16 0-2912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9152,'0'0'5824,"27"0"-5408,1 0 320,0 0-417,13-14-1086,-13 14 383,13 0-3744,-13 14 2304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8064,'0'0'3648,"14"0"-3168,13 0 512,1 0-640,-1-13 64,15 13-256,-15-14-1152,15 0 544,-15 14-3872,15 0 2400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7040,'0'1'289,"0"1"1,0 0-1,0-1 0,-1 1 1,1-1-1,-1 1 1,1-1-1,-1 1 0,0-1 1,-1 3-1,1-2-178,0-1-1,0 1 0,0 0 0,1 0 1,-1 0-1,0-1 0,1 1 0,-1 0 1,1 0-1,0 0 0,0 2 0,0 16 277,1-10-219,-1 0 0,0 0 0,-1 0 0,-2 11 0,-4 7-56,17 25 165,-10-30 1000,0-41-891,0 3-310,-1-8-32,1 11-62,0 0-1,3-21 1,6 12 29,-3 0 152,-5 16-80,0 0 0,1 0 0,-1-1 0,1 1 0,1 0-1,-1 1 1,0-1 0,1 0 0,4-5 0,7 1 237,-9 2-276,-5 6-43,1 0-1,-1 0 1,1 0-1,-1 0 1,1 0-1,0 0 1,0 0-1,-1 0 1,1 1 0,0-1-1,0 0 1,0 1-1,-1-1 1,1 0-1,0 1 1,0-1-1,0 1 1,0 0-1,0-1 1,0 1-1,1 0 1,-1-1-1,0 1 1,0 0-1,0 0 1,2 0 0,0 0-22,1-1 1,-1 1 0,1-1-1,-1 1 1,0-1 0,1 0 0,-1-1-1,0 1 1,6-4 0,-4 4-437,-1 0 0,1 0 0,0 0 0,0 1 0,0 0 0,-1 0 0,1 0 0,8 1 0,5 0-5382,-4-1 2506</inkml:trace>
  <inkml:trace contextRef="#ctx0" brushRef="#br0" timeOffset="1">65 14 9472,'0'0'4288,"27"-14"-3712,-13 14 96,0 0-480,0 0-96,27 0-32,-13 0-2688,-14 0 1440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8128,'-28'28'3680,"28"0"-3168,0-15 896,0 1-864,-13 14 0,13-1-352,0-13-128,13 14-32,-13-14 32,0-1-32,0 1-1344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7872,'-14'0'3584,"28"27"-3104,-14 1 1216,14 13-1024,-14 1 1120,14 13-993,0 0 289,-1 14-640,1-14 224,14 1-384,-28 13 0,0 0-192,-14-14 224,0-14-192,-13 1-3008,13-1 1569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5216,'14'-14'8848,"-16"28"-7803,-4-2-604,0 1 0,-5 17-1,7-14-306,3-9-79,-1-1 1,0 1-1,0-1 1,-3 8-1,-21 41 25,24-41-901,2-1 208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1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16 435 6144,'-12'11'1978,"12"-10"-1932,-1-1 0,1 1-1,0-1 1,-1 1 0,1-1-1,0 1 1,0-1 0,-1 1-1,1 0 1,0-1 0,0 1-1,0-1 1,0 1 0,0 0-1,0-1 1,0 1 0,0-1-1,0 1 1,0-1 0,0 1-1,0 0 1,0-1-1,0 1 1,1 2 165,-1 22 1416,0-24-1590,0-1 1,0 1 0,1-1-1,-1 1 1,0-1 0,0 1 0,1 0-1,-1-1 1,0 1 0,1-1-1,-1 1 1,1-1 0,-1 0-1,1 1 1,-1-1 0,1 1 0,-1-1-1,1 0 1,-1 1 0,1-1-1,-1 0 1,1 0 0,-1 1-1,1-1 1,0 0 0,-1 0 0,1 0-1,1 0 1,14-7 485,-5 5-351,-8 1-148,0 0 0,0 0 1,0 0-1,-1 0 0,1 0 0,0 0 0,0-1 0,-1 1 0,1-1 0,1-2 0,11-7-27,1 0 1,-1 1-1,20-9 0,-17 12-13,15-6 54,-21 5 91,22-18 1,5-5 59,-29 25-146,-1-1 1,0 0 0,0 0 0,0-1-1,-1-1 1,12-15 0,-17 20-24,0-1 0,-1 0 0,1 0 0,-1 0 0,0 0 0,0 0 0,0 0 0,-1-1 0,0 1 0,0 0 0,-1-1 0,1 1 0,-1-1 0,0 0 0,0 1 0,-1-1 0,-1-5 0,-3-4 37,-1-1 1,0 1-1,-1 0 0,-17-25 0,21 36 25,-4-10 21,4 8-61,0 1 0,-1-1 0,1 1 1,-1 0-1,0 0 0,-9-9 0,12 13-38,0 1-1,0-1 1,0 1 0,1-1-1,-1 1 1,0 0 0,0-1 0,0 1-1,0 0 1,0 0 0,0 0-1,0-1 1,1 1 0,-1 0-1,0 0 1,0 0 0,0 1-1,0-1 1,0 0 0,-2 0-1,1 1-1,0 1 0,1-1 0,-1 0 0,0 0 0,0 1 0,0-1 0,1 1 0,-1-1 0,1 1 0,-1 0 0,1 0 1,-2 2-1,-2 4-2,-13 20 29,-16 30 0,23-37-9,3-5-9,-12 30 1,17-37-9,-5 13-44,2 1 0,-5 25 0,10-42 64,0-1 0,0 1 0,1-1 0,0 1 0,0-1 0,1 1-1,-1-1 1,1 1 0,0-1 0,1 0 0,-1 1 0,1-1 0,0 0 0,5 8 0,-6-11 15,1 1 1,-1-1-1,1 0 0,0 0 1,0-1-1,0 1 1,0 0-1,0-1 0,0 1 1,0-1-1,1 1 1,-1-1-1,4 1 0,-1 0-118,1-1-1,-1 0 0,0 0 1,1-1-1,7 0 0,26 0-297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8800,'-14'27'4000,"0"28"-3488,0-41 288,14 14-544,0-1-160,0 1-96,0 0 288,0-1-192,0-13-992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1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14 178 7232,'-12'-12'2314,"12"12"-2298,0 0 1,0 0-1,0 0 0,0 0 0,0 0 0,0 0 0,-1 0 0,1 0 0,0 0 0,0 0 0,0-1 0,0 1 1,0 0-1,0 0 0,0 0 0,0 0 0,0 0 0,0 0 0,0 0 0,0 0 0,0 0 0,0-1 1,0 1-1,0 0 0,-1 0 0,1 0 0,0 0 0,0 0 0,0 0 0,0 0 0,0 0 0,0-1 0,1 1 1,-1 0-1,0 0 0,0 0 0,0 0 0,0 0 0,0 0 0,0 0 0,0 0 0,0-1 0,0 1 0,0 0 1,0 0-1,0 0 0,0 0 0,0 0 0,0 0 0,0 0 0,1 0 0,-1 0 0,0 0 0,0 0 1,0 0-1,0-1 0,9-8 576,-6 7 410,-1 0-303,35-26 597,-19 7-1040,8 12-149,29-28-65,14-2 332,-55 35-337,-3-6-10,-6 20 373,0-6-146,3 8 169,-5-9-367,0 1 1,-1 0-1,1-1 0,0 0 1,0 0-1,6 4 0,-6-4-13,1 0 0,-1 0-1,0 0 1,0 1 0,0-1-1,3 6 1,-2 0 0,-3-7-80,0 0 0,0 0-1,0 0 1,0 0-1,0 0 1,1-1 0,-1 1-1,2 2 1,1 0-995,0 1 1,-1 0-1,1 0 0,-1 1 1,2 5-1,-2-6-565,-1 9-1229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3136,'0'0'6656,"-3"0"-6752,3 0 107,-1 0 1,1 0 0,0 0 0,-1 0-1,1 0 1,0 0 0,-1 0-1,1 0 1,-1 0 0,1 0 0,0 0-1,-1 0 1,1 0 0,0 0-1,-1 0 1,1 1 0,0-1 0,-1 0-1,1 0 1,0 1 0,-1-1-1,1 0 1,0 0 0,0 1 0,-1-1-1,1 0 1,0 1 0,0-1-1,0 0 1,-1 1 0,1-1 0,0 0-1,0 1 1,0-1 0,0 0-1,0 1 1,0-1 0,0 0-1,0 1 1,0-1 0,0 1 0,0-1-1,0 0 1,0 1 0,0-1-1,0 1 1,0-1 0,0 1 18,0 0 0,0 0-1,0-1 1,0 1 0,0 0 0,0 0 0,0-1-1,0 1 1,0 0 0,-1-1 0,1 1 0,0 0-1,0 0 1,-1-1 0,1 1 0,0-1 0,-2 2-1,-3 2 211,4-4-230,1 0-1,0 0 1,-1 1 0,1-1 0,-1 0 0,1 0 0,0 1 0,-1-1-1,1 0 1,0 1 0,0-1 0,-1 0 0,1 1 0,0-1 0,0 1-1,-1-1 1,1 0 0,0 1 0,0-1 0,0 1 0,0-1-1,0 0 1,0 1 0,0-1 0,-1 1 0,1-1 0,0 1 0,1-1-1,-1 0 1,0 1 0,0 0 0,0 3-15,0-3 7,0 1-1,-1-1 0,1 0 0,0 0 0,0 0 0,0 1 1,1-1-1,-1 0 0,0 0 0,0 1 0,1-1 0,-1 0 1,1 0-1,-1 0 0,1 1 0,1-1 45,0 0-1,-1-1 1,1 1-1,0-1 1,0 1-1,-1-1 1,1 0-1,0 0 1,0 0-1,0 0 0,3 0 1,0 0 6,-5 0-40,1 0 1,0 0 0,0 0-1,0 1 1,0-1-1,0 0 1,-1 0-1,1-1 1,0 1-1,0 0 1,0 0-1,0 0 1,0 0-1,-1-1 1,1 1-1,0 0 1,0-1 0,-1 1-1,1-1 1,0 1-1,0-1 1,-1 1-1,1-1 1,0 1-1,-1-1 1,1 0-1,-1 1 1,1-1-1,-1 0 1,1 0-1,-1 1 1,0-1 0,1 0-1,-1-1 1,10-10 72,-10 12-83,0 0 0,1-1 0,-1 1 0,0 0 0,0-1 0,0 1 0,1-1 0,-1 1 0,0 0 0,0-1 0,0 1 1,0-1-1,0 1 0,0-1 0,1 1 0,-1-1 0,0 1 0,0 0 0,-1-1 0,1 1 0,0-1 0,0 1 0,0-1 0,0 1 0,0-1 0,0 1 0,0 0 0,-1-1 0,1 1 0,0-1 0,0 1 0,-1 0 0,1-1 1,0 1-1,-1 0 0,1-1 0,0 1 0,-1 0 0,1 0 0,0-1 0,-1 1 0,1 0 0,-1 0 0,1 0 0,0-1 0,-1 1 0,1 0 0,-1 0 0,1 0 0,-1 0 0,0 0 0,-1-1-12,0-8 26,2 7 187,-1 2-178,-3 1 29,-16-2-229,18 1 825,-12 0-2287,0 0 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 6240,'0'-16'2816,"16"1"-2464,-1 15 448,1 0-512,0-16-320,-1 16 0,1 0 192,15 0-96</inkml:trace>
  <inkml:trace contextRef="#ctx0" brushRef="#br0" timeOffset="1">0 141 3072,'16'0'1376,"15"-16"-1184,-16 16-96,17 0-96,-17-16 192,16 16-96,-15 0 192,15 0-192,-15 0 192,15 0-192,0 0-256,-15 0 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71 5632,'-12'-23'1834,"12"22"-1787,-1 1-1,1-1 0,0 1 1,-1-1-1,1 1 0,0-1 0,0 0 1,-1 1-1,1-1 0,0 1 1,0-1-1,0 0 0,0 1 0,0-1 1,0 0-1,0 1 0,0-1 1,0 1-1,0-1 0,0 0 0,0 0 1,1-1 177,-1 2-206,0 0 1,0 0-1,0-1 0,0 1 1,0 0-1,0 0 0,0 0 1,0 0-1,0 0 0,0 0 1,0 0-1,0 0 0,0 0 1,0 0-1,0 0 0,0 0 1,0-1-1,0 1 0,0 0 1,0 0-1,0 0 1,0 0-1,0 0 0,0 0 1,0 0-1,0 0 0,0 0 1,0 0-1,0 0 0,0 0 1,0 0-1,0 0 0,0 0 1,0-1-1,1 1 0,-1 0 1,0 0-1,0 0 0,0 0 1,0 0-1,0 0 0,0 0 1,0 0-1,0 0 0,0 0 1,0 0-1,0 0 0,0 0 1,1 0-1,-1 0 0,0 0 1,0 0-1,0 0 0,0 0 1,0 0-1,0 0 0,1 0 60,0 0 0,0 0 0,-1 0-1,1 0 1,0-1 0,0 1 0,-1 0-1,1 0 1,0-1 0,-1 1 0,1-1 0,0 1-1,-1-1 1,1 1 0,0-1 0,-1 1-1,1-2 1,12-7 746,-7 5-642,-4 3-158,-1 0 1,0 1-1,0-1 0,1 0 0,-1 1 0,0-1 0,1 0 0,-1 1 0,1 0 1,-1-1-1,1 1 0,-1 0 0,0 0 0,3 0 0,7-1 116,-6 1-50,0-1-1,-1 1 0,1 0 0,0 1 0,0-1 0,0 1 0,6 1 1,-2 2 0,-7-3-66,1 0 1,0 1 0,-1-2-1,1 1 1,0 0-1,0 0 1,-1-1-1,1 0 1,5 1 0,43-1 1745,-52 0-1788,1 0 0,0-1-1,-1 1 1,1 0 0,-1 1 0,1-1 0,0 0-1,-1 0 1,1 0 0,0 0 0,-1 0-1,1 0 1,0 0 0,-1 0 0,1 1-1,0-1 1,-1 0 0,1 0 0,0 0 0,-1 1-1,1-1 1,0 0 0,0 0 0,-1 1-1,1-1 1,0 0 0,0 1 0,0-1-1,-1 0 1,1 1 0,-4 5-201,-2-2 4,6-3 198,-1-1 0,0 1 1,1-1-1,-1 1 0,1 0 0,-1-1 1,1 1-1,-1 0 0,1-1 0,-1 1 1,1 0-1,0 0 0,-1-1 1,1 1-1,0 0 0,0 0 0,-1 0 1,1 1-1,-3 5-54,-1 0 1,0 0-1,-6 9 1,-8 13-48,-23 68 22,34-86 53,1 1 0,1 0-1,0 0 1,1 0 0,0 0 0,1 1 0,0 0-1,1 0 1,-1 17 0,3-13 42,1-5 26,-1 0 0,-3 23 1,-4-14 129,6-19-132,0 1 1,1-1-1,-1 1 0,0-1 0,1 1 0,0-1 1,-1 4-1,1 35 1273,0-42-1311,0 1 0,0-1 0,0 0 0,0 0 0,-1 1 0,1-1 1,0 0-1,-1 0 0,1 1 0,0-1 0,-1 0 0,1 1 0,-1-1 0,1 1 0,-1-1 0,1 0 0,-2 0 1,-7-11 159,8 9-118,-1 1-22,1-1 1,0 0-1,-1 0 0,1 0 1,0 0-1,1 0 0,-1 0 1,0 0-1,1 0 0,0 0 1,0-3-1,0-1-118,0 5 81,0 1 0,0-1 0,0 0 0,0 0 0,0 0 1,0 0-1,-1 0 0,1 0 0,-2-2 0,-2-4-1,4 8 32,0 0 1,0 0-1,0 0 1,0 0-1,-1 0 1,1 0-1,0 0 1,0 0-1,0 0 1,0-1-1,0 1 1,0 0-1,0 0 1,0 0-1,0 0 1,0 0-1,0 0 1,0-1-1,0 1 1,0 0-1,0 0 1,0 0-1,0 0 1,0 0-1,0 0 1,0-1-1,0 1 1,0 0-1,0 0 1,0 0-1,0 0 1,0 0-1,0 0 1,0-1-1,0 1 1,0 0-1,0 0 1,0 0-1,1 0 1,-1 0-1,0 0 1,0 0-1,0 0 1,0 0-1,0-1 1,0 1-1,0 0 1,0 0-1,1 0 1,-1 0-1,3-3-15,0-6-80,-3 6 1008,2 3-688,1 0-199,0 0-4,-1 0 0,0 0 0,0 0 0,0 0 0,0 0 0,0 1 0,0-1 0,3 2 0,15 6 203,1-1 0,39 9 1,-36-11-141,-20-4-170,1 0 1,-1-1 0,1 0-1,6-1 1,-7 1-424,-1 0 1,1-1-1,-1 1 0,1 1 0,-1-1 0,1 0 1,0 1-1,-1 0 0,5 1 0,5 7-4371,1-6 1510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6464,'-13'0'5056,"13"13"-4352,0 1 224,0 14-576,-14-1 544,14 1-480,0 13-288,0-13-96,0 0-448,0-1 192,0-13-1344,0 0 832,0 0-4096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3 498 5728,'0'0'37,"0"-1"0,0 1 1,0 0-1,0 0 0,0 0 0,0 0 1,0 0-1,0 0 0,1 0 1,-1 0-1,0 0 0,0-1 0,0 1 1,0 0-1,0 0 0,0 0 0,0 0 1,0 0-1,0 0 0,0 0 1,0-1-1,0 1 0,0 0 0,0 0 1,0 0-1,0 0 0,0 0 0,0 0 1,0-1-1,0 1 0,0 0 1,0 0-1,0 0 0,0 0 0,0 0 1,0 0-1,0 0 0,-1-1 0,1 1 1,0 0-1,0 0 0,0 0 1,0 0-1,0 0 0,0 0 0,0 0 1,0 0-1,0 0 0,-1 0 0,1 0 1,0 0-1,0-1 0,0 1 1,0 0-1,0 0 0,0 0 0,0 0 1,-1 0-1,1 0 0,0 0 0,0 0 1,0 0-1,0 0 0,0 0 1,-1 1-1,17-13 1142,26-13 168,-34 20-1247,0 0-1,0 0 1,0-1 0,-1 0-1,7-8 1,16-12 230,-15 15-180,23-19 218,-36 27-353,1 0 1,0 0-1,-1 0 1,1 0-1,-1-1 1,0 1-1,0-1 1,-1 1-1,3-8 1,2-2-17,-4 9 27,0 0-1,0 0 0,-1-1 1,1 1-1,-1-1 0,0 1 1,0-1-1,0 1 1,-1-1-1,1 0 0,-1 1 1,-1-7-1,1-1-8,0-3 27,0 0 1,-1-1-1,-1 1 1,-1 0-1,-4-17 1,-19-62 1064,25 90-1074,-4-7 0,5 11-33,-1 0 0,1-1 0,0 1 1,0 0-1,-1 0 0,1 0 0,0 0 0,-1 0 1,1 0-1,0 0 0,-1 0 0,1 0 0,0 0 1,-1 0-1,1 0 0,0 0 0,0 0 0,-1 0 1,1 1-1,0-1 0,-1 0 0,1 0 1,0 0-1,0 0 0,-1 1 0,1-1 0,0 0 1,0 0-1,-1 0 0,1 1 0,0-1 0,0 0 1,0 0-1,-1 1 0,1-1 0,-2 4 57,-1 0 0,1 0 0,0 0 0,0 0 0,1 0 0,-1 0 0,1 1 0,0-1 0,0 5 1,-9 26 320,-32 84 36,37-104-390,0 1 0,1-1 0,-2 22 0,1-9 89,4-25-94,1 0 0,0 1 0,0-1 0,0 0 1,0 0-1,0 1 0,0-1 0,1 0 0,0 0 1,0 0-1,2 5 0,1 6 93,7 22 143,-10-33-269,0-1 0,0 1 0,1-1 0,-1 1-1,1-1 1,-1 0 0,1 0 0,0 0 0,0 0 0,0 0 0,2 2 0,11 1-773,-7-3 306,3 3-213,-10-4 524,1 0 0,-1-1 0,0 1 1,1 0-1,-1-1 0,0 1 1,1-1-1,-1 0 0,1 1 0,-1-1 1,1 0-1,-1 0 0,2 0 1,48 0-5780,-35 0 3158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8640,'0'28'3904,"-14"27"-3392,14-41 96,0 13-448,0 1 192,0-1-192,0-13 288,0 14-256,0-14-1248,0 13 576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42 6048,'0'0'1952,"-3"-2"-1179,-8-10 1280,-3 12-181,13 0-1813,-1 0-1,0 0 0,1 0 1,-1-1-1,1 1 1,-1-1-1,1 1 0,0-1 1,-3-1-1,-6-2 137,-7 11-56,11-6-128,-1 0 1,1 0-1,-1 0 1,0-1-1,-9-1 1,1 0 15,-95 1 117,104 0-126,0 0 1,0-1-1,0 0 1,1 0 0,-10-3-1,1 0 95,-11-1-44,11 0-199,11 4 70,0 0 0,1 0 0,-1 0 0,0 0 0,1 1 0,-1-1 0,0 1-1,0 0 1,-4 0 0,6 0 51,-1 0 0,1 0 0,0 1 0,0-1-1,0 0 1,0 1 0,0-1 0,0 1 0,-1-1-1,1 1 1,0-1 0,1 1 0,-1 0 0,0 0 0,0-1-1,0 1 1,0 0 0,0 0 0,1 0 0,-1 0-1,0 0 1,1 0 0,-1 0 0,0 2 0,-2 4 156,1 0 1,-4 14 0,2-5 156,-5 12-196,2 1 0,-7 54 0,14-83-107,-5 23 122,-7 23-1,4-20 22,-4 26 0,-2 20 6,13-65-144,0 1 1,0-1 0,1 1-1,0 11 1,1-2 24,-1-14 113,16-3-176,-10-1 6,0 1 1,-1-1-1,1-1 1,9-2-1,16-4 42,-16 4 36,-8 2-28,0 1 1,0 0 0,0 0 0,0 0 0,0 1 0,1-1-1,7 2 1,34 9-6,-29-5-1120,1-1-1,41 3 1,-48-7-216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9312,'0'0'5568,"14"0"-5312,-1 0 480,1 0-448,14 0 159,-1-14-287,15 14-2527,-1 0 1279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6656,'0'0'2144,"4"2"-1307,58 21 1216,-54-21-1879,-1 1-1,0 0 1,0 0-1,0 1 1,10 7-1,-14-8-155,0-1-1,-1 0 1,1 1-1,-1-1 0,0 1 1,0 0-1,0 0 1,0 0-1,0 0 1,0 0-1,-1 0 1,0 1-1,2 4 1,-1 0 62,-1 1 0,0-1 0,0 0 0,-1 0 0,-1 9 0,1-14-44,0 1-1,-1 0 1,1-1 0,-1 1 0,0-1 0,0 1-1,0-1 1,0 1 0,-1-1 0,0 0 0,1 0-1,-1 0 1,-3 4 0,-15 11 87,15-3-134,3-7-10,-4 3-3,5-9 44,1-1-1,-1 0 1,0 0-1,1 1 0,-1-1 1,1 0-1,-1 1 1,1-1-1,0 0 1,0 1-1,-1-1 0,1 2 1,0-2 13,0 0 0,0 0 0,0 0 0,0 0 1,0-1-1,0 1 0,0 0 0,0 0 0,1 0 0,-1 0 0,0 0 1,1 0-1,-1 0 0,0 0 0,1-1 0,-1 1 0,1 0 0,-1 0 1,1-1-1,0 1 0,-1 0 0,1-1 0,0 1 0,-1 0 0,1-1 1,0 1-1,1 0 0,5-8 191,6 5-122,-10 3-55,0-1-1,-1 0 1,1-1-1,0 1 1,0 0-1,0-1 1,3-1 0,19-9 177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6656,'-14'-27'8032,"14"40"-6976,14-13-608,0 0 127,14 14-319,-1-14 32,15 14-160,-1-28-704,0 28 320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6976,'-39'39'3744,"39"-38"-3616,-1 1 0,1-1 0,-1 0 1,1 0-1,-1 1 0,1-1 1,0 0-1,0 1 0,0-1 0,0 0 1,0 1-1,0-1 0,0 0 0,0 1 1,1-1-1,-1 0 0,0 1 0,1-1 1,0 2-1,8 1 363,-5 2-136,-4-5-339,1-1 1,-1 0-1,0 1 0,0-1 1,0 0-1,1 1 1,-1-1-1,0 0 0,1 1 1,-1-1-1,0 0 1,1 1-1,-1-1 0,0 0 1,1 0-1,-1 0 1,1 1-1,-1-1 0,0 0 1,1 0-1,-1 0 1,1 0-1,-1 0 0,1 0 1,-1 0-1,0 0 1,1 0-1,-1 0 0,1 0 1,-1 0-1,1 0 1,5 0 10,-1 0 0,1 0 0,-1-1 0,0 1 0,1-1 0,-1-1 0,0 1 0,1-1 1,-1 0-1,0 0 0,5-3 0,-9 4-27,1 1 1,-1-1-1,-1 0 1,1 0-1,0 1 1,0-1-1,0 0 0,0 0 1,0 0-1,-1 0 1,2-2-1,0-6 57,-7 6-312,-1-1 48,6 4 203,-1 0 1,1 0-1,0 0 1,0 0-1,0 0 1,0 0-1,0 0 1,-1 0-1,1 0 1,0-1-1,0 1 1,0 0-1,0 0 1,0 0-1,0 0 1,-1 0-1,1 0 0,0-1 1,0 1-1,0 0 1,0 0-1,0 0 1,0 0-1,0 0 1,0-1-1,0 1 1,0 0-1,0 0 1,0 0-1,0 0 1,0-1-1,0 1 1,0 0-1,0 0 1,0 0-1,0 0 0,0-1 1,0 1-1,0 0 1,0 0-1,0 0 1,0 0-1,0-1 1,1 1-1,-1 1 1,0-1 0,0 0-1,0 0 1,0 0 0,0 0-1,0 0 1,0 1-1,0-1 1,0 0 0,0 0-1,0 0 1,0 0-1,0 1 1,0-1 0,0 0-1,0 0 1,0 0 0,0 0-1,0 1 1,0-1-1,0 0 1,0 0 0,0 0-1,0 0 1,0 0-1,0 1 1,-1-1 0,1 0-1,0 0 1,0 0 0,0 0-1,0 0 1,0 0-1,0 1 1,-1-1 0,1 0-1,0 0 1,0 0-1,0 0 1,0 0 0,0 0-1,-1 0 1,-8 3-322,7-3 69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14 4384,'12'-11'1424,"-33"9"5074,19 2-6890,2 0 400,0-1-1,0 1 1,0 0-1,-1 0 1,1 0-1,0 0 1,0 0-1,0 0 1,0 0-1,0 0 1,0 0-1,0 0 1,0 0-1,0 0 1,0 0-1,0 0 1,0 0-1,-1 0 1,1 0-1,0 0 0,0 1 1,0-1-1,0 0 1,0 0-1,0 0 1,0 0-1,0 0 1,0 0-1,0 0 1,0 0-1,0 0 1,0 0-1,0 0 1,0 0-1,0 0 1,-1 0-1,1 0 1,0 0-1,0 0 1,0 1-1,0-1 1,0 0-1,0 0 1,0 0-1,0 0 1,0 0-1,0 0 1,0 0-1,0 0 1,0 0-1,0 0 1,0 0-1,0 1 1,0-1-1,0 0 0,1 0 1,-1 0 5,0 1-1,0-1 1,0 0-1,0 1 1,0-1-1,0 1 1,0-1 0,0 0-1,0 1 1,0-1-1,-1 0 1,1 1-1,0-1 1,0 0 0,0 1-1,0-1 1,-1 1-1,1-1 1,0 0-1,0 0 1,0 1-1,-1-1 1,1 0 0,0 1-1,-1-1 1,1 0-1,0 0 1,0 0-1,-1 1 1,1-1 0,-1 0-1,1 0 1,0 0-1,-1 0 1,1 0-1,0 1 1,-1-1 0,1 0-1,0 0 1,-1 0-1,1 0 1,-1 0-1,1 0 1,0 0 0,-1 0-1,0-1 1,-15 5 388,-10 13-14,20-13-282,0 1-1,-1-1 1,-8 5-1,11-7-61,-1 0 13,0 1 0,1-1-1,-1 1 1,1 0 0,0 0 0,0 1-1,0-1 1,0 1 0,0 0-1,-4 6 1,-11 14 8,-66 88 374,71-86-230,0 1 0,-13 37 0,9-17-6,6-21-111,5-10-39,0 1-1,-6 23 0,6-17 26,-11 23-1,12-30-70,0 0 0,1 1 0,-6 30-1,9-20-20,1 30-1,1-33 16,0-17 28,0 1 0,1-1 0,0 0 0,0 0 0,0 0 0,1 0 0,0 0 0,0 0 0,5 9 0,-3-9 19,1 0 0,0 0 0,1 0 0,-1-1 0,1 1 0,1-1 0,10 8-1,-14-11-33,2 1-18,1 0 0,-1 0 0,1 0 0,0 0 0,0-1 0,0 0 0,0 0 0,0-1 0,8 3 0,13-4-216,-20-1-245,0 0 0,-1 1 0,13 1 0,9 5-1198,0-14-1227,-1 5 945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5472,'-10'6'664,"7"-4"-363,-1 0 0,0 0 0,0 0 0,0 0-1,-6 1 1,4-1-227,-3 0 130,0 1 0,0 1-1,1-1 1,0 1-1,-13 9 1,-3 6 319,0 1-1,1 2 1,2 0 0,-27 35-1,44-53-493,1 1 0,0 0 0,0 0-1,1 0 1,-1 0 0,1 1 0,0-1-1,0 1 1,-1 9 0,1 3 73,0 36 1,2-49-94,0 0 4,0 0 0,0 0-1,0 1 1,1-1 0,0 0 0,2 8 0,11 9 40,-5-8 1,12 28 170,-9-24-551,22 24-1,-20-24-201,-9-13 136,0 1 0,0-1 0,0 0 0,1 0 1,0 0-1,0-1 0,0 0 0,12 6 0,13 5-1228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85 7040,'-11'12'2282,"10"-12"-2229,1 1-1,0-1 0,-1 1 0,1-1 1,0 1-1,0-1 0,-1 1 0,1-1 1,0 1-1,0-1 0,0 1 0,-1 0 0,1-1 1,0 1-1,0-1 0,0 1 0,0 0 1,0-1-1,0 1 0,0-1 0,1 1 1,-1 0-1,0 0 0,1 1 166,-1 69 2918,-1-67-3067,1-1-1,0 1 0,-1-1 0,0 1 1,0-1-1,0 0 0,0 1 0,-1-1 1,-2 5-1,3-6 0,1 0-1,-1 0 1,1 0 0,0 0-1,-1 0 1,1 0 0,0 0-1,1 4 1,-1-2 139,0-2 971,2-4-948,3-3-166,-3 3-54,0 1-1,-1 0 0,1 0 1,-1-1-1,0 1 0,1-1 0,-1 0 1,0 1-1,0-1 0,0 0 1,0 1-1,0-1 0,-1 0 1,1 0-1,0 0 0,-1 0 1,1 0-1,-1 0 0,0-3 0,0 1-27,1-1-1,-1 1 0,1 0 0,0-1 0,0 1 0,1 0 0,-1-1 0,5-6 0,21-32-88,-18 30 54,11-21-1,-16 28 23,-1-1-1,1 1 0,0 0 0,0 0 0,10-9 0,-12 12 43,0 1 1,1 0 0,0 0-1,-1 0 1,1 1-1,0-1 1,0 1-1,0-1 1,0 1 0,0 0-1,0 0 1,0 0-1,0 1 1,1-1 0,-1 1-1,3-1 1,2 1 66,-5 0-50,-1-1 0,1 1 1,-1 0-1,1 0 0,0 0 1,-1 0-1,1 1 0,-1-1 1,1 1-1,3 1 0,1 2 33,-6-3-73,0 0-1,0 0 1,1-1 0,-1 1-1,0 0 1,1-1 0,-1 1-1,0-1 1,1 0 0,-1 1-1,1-1 1,-1 0 0,2 0-1,-1 0-291,0 1 1,0-1-1,0 0 1,-1 1-1,1-1 0,0 1 1,0 0-1,2 1 0,5 1-1427,5-9-2647,-1 3 1354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5888,'0'0'1898,"2"0"-1135,-2 0-660,1 0 0,0 1 0,-1-1 0,1 0 1,-1 0-1,1 0 0,-1 1 0,1-1 0,-1 0 0,1 0 0,-1 1 0,1-1 0,-1 0 0,1 1 1,-1-1-1,1 1 0,-1-1 0,0 0 0,1 1 0,-1-1 0,0 1 0,1-1 0,-1 1 0,0-1 1,0 1-1,1 0 0,-1-1 0,0 1 0,0-1 0,0 1 0,0-1 0,0 1 0,0 1 0,0 25 565,-1-16-292,1 143 1635,0-152-1971,0-1 1,0 1 0,0-1-1,0 1 1,-1-1-1,1 1 1,-1-1 0,1 0-1,-1 1 1,1-1-1,-1 0 1,0 1 0,0-1-1,0 0 1,0 0-1,0 0 1,-1 2 0,0-1 108,2-4-1525,2-10-843,9-2 641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69 6464,'-28'0'5952,"28"-13"-4832,14 13-704,0 0 128,-14-14-320,27 0 0,-13 14-128,14-28-608,13 28 256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7456,'14'14'3392,"14"27"-2944,-15 1 1376,1-1-1088,14 28 768,-14 14-864,-14-14 63,0 0-415,0 0 320,-14 0-352,-14 14 32,1-14-192,-15-14-2015,14 0 1023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3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4896,'-10'0'1862,"20"0"-135,-10 2-1039,0 76 2571,0-78-3244,0 1 1,1-1 0,-1 0-1,0 0 1,0 0 0,0 1-1,0-1 1,1 0 0,-1 0-1,0 0 1,0 0 0,1 0-1,-1 1 1,0-1 0,0 0-1,1 0 1,-1 0 0,0 0-1,0 0 1,1 0 0,-1 0-1,0 0 1,0 0 0,1 0-1,-1 0 1,1 0 0,4 0 73,-1 0 156,8-3-117,13-11 43,-20 5-75,0 6-82,0-1-26,-4-7 52,-1 10-43,0 1-1,0 0 1,0-1-1,0 1 1,0-1-1,0 1 1,0 0-1,0-1 1,0 1-1,0-1 1,0 1-1,-1 0 1,1-1-1,0 1 1,0-1-1,0 1 1,-1 0-1,1-1 1,0 1-1,0 0 1,-1 0-1,1-1 1,0 1-1,-1 0 1,1 0-1,0-1 1,-1 1-1,1 0 1,-1 0-1,-15-2-276,10 2 271,6 0 13,0 0 1,-1 0-1,1 0 1,-1 0-1,1 0 1,-1 0-1,1 0 1,0 0-1,-1 0 1,1 0-1,-1 0 1,1 0-1,-1 0 1,1 1-1,0-1 1,-1 0-1,1 0 1,-1 0-1,1 0 1,0 1-1,-1-1 1,1 0-1,0 1 1,-1-1 0,1 0-1,0 1 1,0-1-1,-1 0 1,1 1-1,0-1 1,-1 1-1,-3 5 108,-5-2 181,5 2-160,4-5-127,0-1 0,0 0-1,-1 1 1,1-1 0,0 0 0,0 1 0,0-1 0,-1 0 0,1 1-1,0-1 1,0 0 0,-1 0 0,1 0 0,0 1 0,-1-1 0,1 0 0,0 0-1,-1 0 1,1 1 0,0-1 0,-1 0 0,1 0 0,0 0 0,-1 0-1,1 0 1,-1 0 0,1 0 0,0 0 0,-1 0 0,0 0 0,-1 0 111,16 0 267,-12 0-359,0-1 1,0 1-1,0 0 1,0-1-1,0 0 1,0 1-1,-1-1 1,1 0-1,2-1 1,-2 1-13,-1 0-1,1 0 1,-1 0-1,1 1 1,0-1-1,-1 0 1,1 1-1,3-1 1,-4 1-7,-1 0 0,1 0 0,-1 0 0,1-1 0,-1 1-1,1 0 1,-1 0 0,1-1 0,-1 1 0,1 0 0,-1-1 0,1 1 0,-1 0 0,1-1 0,-1 1 0,0-1 0,1 1 0,-1 0 0,0-1 0,1 1 0,-1-1-1,0 1 1,0-1 0,1 0 0,-1 1 0,0-1 0,0 0 0,0 1 4,-20-12-293,17 14 219,2-1 66,1 0 0,0-1 1,-1 1-1,1-1 0,-1 1 1,1-1-1,-1 0 0,0 1 1,1-1-1,-1 0 0,1 1 0,-1-1 1,0 0-1,1 1 0,-1-1 1,0 0-1,1 0 0,-1 0 1,0 0-1,0 0 0,0 0 1,0 0 0,0 0 0,1 0 0,-1 0 0,0 0 1,0 0-1,1 0 0,-1 1 0,0-1 0,1 0 0,-1 0 0,0 1 0,1-1 0,-2 1 0,0 7-220,2-7 196,0-1 5,0 0 0,0 0 1,0 0-1,0 0 0,0 0 0,0 0 0,0 0 0,0 0 0,0 1 0,0-1 0,0 0 0,0 0 0,0 0 1,0 0-1,0 0 0,0 0 0,0 0 0,0 0 0,0 0 0,0 0 0,0 0 0,0 0 0,0 1 0,0-1 1,0 0-1,0 0 0,0 0 0,0 0 0,0 0 0,0 0 0,0 0 0,0 0 0,0 0 0,0 0 1,1 0-1,-1 0 0,0 0 0,0 0 0,0 0 0,0 0 0,0 0 0,0 0 0,0 0 0,0 0 0,0 0 1,0 0-1,0 0 0,0 0 0,1 0 0,-1 0 0,0 0 0,0 0 0,0 0 0,0 0 0,0 0 0,0 0 1,12 0-641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9632,'0'0'4384,"14"0"-3488,-1 0-864,15 0 480,0 0-288,13 0 320,0 0-289,1-14-159,-15 14-32,15 0-224,-15 0 97,-13 0-2145,14 14 1184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7392,'-14'0'3360,"28"0"-2944,0 0 992,13 14-864,1-14 416,0 0-576,-1 0-64,15 0-192,-15 0-224,1 0 32,-14-14-1600,-1 14 928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7552,'0'14'3424,"-14"14"-2976,0-15 480,14 15-608,-14 0 128,0-15-256,-13 15 32,-1-14-128,1 13-896,13-13 416,-14 0-1472,0 0 1056,15-28-3520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7872,'-10'1'3161,"17"-4"-2162,-3-3-434,-4 5-537,0 1-1,1 0 1,-1-1-1,0 1 1,0 0-1,1-1 1,-1 1-1,0 0 1,1-1-1,-1 1 1,0 0-1,1-1 1,-1 1-1,0 0 1,1 0-1,-1 0 1,1-1-1,-1 1 1,0 0-1,1 0 1,-1 0-1,1 0 1,-1 0-1,0 0 1,1 0-1,-1 0 0,1 0 1,-1 0-1,1 0 1,-1 0-1,1 0 1,374 0 2217,-361 1-2466,-1 0 1,1 0-1,-1 1 0,14 5 0,-2 1-697,-23-7 869,-1 0 0,0 0 1,0 0-1,0 0 1,0 0-1,0 0 0,0 0 1,-1 0-1,1 0 1,0 0-1,0 1 1,-1-1-1,1 0 0,-1 0 1,1 2-1,-1-2-27,1 0 0,-1 0 1,0 0-1,0 0 0,0 0 0,0 0 0,0 0 0,0 0 0,0 0 0,0 0 0,0 0 0,0 0 0,0 0 0,-1 0 0,1 0 1,0 0-1,-1 0 0,1 0 0,-1 0 0,1 0 0,-1-1 0,1 1 0,-1 0 0,0 0 0,0-1 0,-1 2 0,-1 1-102,-1-1-1,1 1 1,-1-1-1,-7 3 0,5-2-115,-1 0 97,1-1 0,-1 1 0,-10 1 0,10-3 100,0 1 0,1 0 0,-1 1 0,1-1 0,-9 6-1,-22 13-126,24-17 167,9-2 88,0-1 1,0 1-1,0 0 1,0 0-1,0 0 0,0 0 1,1 1-1,-1 0 1,1-1-1,-4 5 0,-7 8 391,1 0-1,0 2 0,-13 21 1,21-29-313,1 0 1,1 0-1,-1 0 1,-2 13-1,-5 14 74,10-31-153,-5 10 142,0 2 1,1-1 0,-4 30-1,3-17 596,-1-1 0,-1 1 0,-2-1 0,-24 49 0,34-76-732,0 0 1,0-1-1,-1 1 0,1 0 0,-1 0 0,1-1 1,-1 1-1,1 0 0,-1 0 0,1-1 0,-1 1 1,1-1-1,-1 1 0,0-1 0,1 1 0,-1-1 1,0 1-1,0-1 0,1 1 0,-1-1 0,0 0 1,0 0-1,0 1 0,0-1 0,1 0 0,-1 0 1,0 0-1,0 0 0,0 0 0,0 0 0,-1 0 1,-1 0 47,-6-2 289,6-1-325,-1 0-1,1 0 1,0 0-1,0 0 0,1 0 1,-1-1-1,1 1 1,-1-1-1,1 1 1,-2-5-1,-12-19 156,13 24-195,1-1 0,1 1-1,-1-1 1,0 0-1,1 1 1,0-1 0,-1 0-1,2 0 1,-1 0-1,0 0 1,1-5-1,-3-8-34,-2-5-117,3 17-166,1 0 1,0-1 0,0 1 0,0-7 0,1-4-656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2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6048,'0'1'407,"0"-1"-334,0 1-1,-1-1 1,1 1-1,0-1 0,0 1 1,0-1-1,0 1 1,0-1-1,0 1 1,0-1-1,0 1 0,0-1 1,0 1-1,0-1 1,0 1-1,1-1 1,-1 1-1,0-1 0,0 1 1,0-1-1,1 1 1,-1-1-1,0 0 1,0 1-1,1-1 0,-1 1 1,0-1-1,1 0 1,-1 1-1,1-1 1,0 1-1,11 4 157,-2-1 603,-1 0 0,13 8 0,-12-6-525,-5-3-202,-1 0-1,1 0 1,-1 0 0,1 1-1,-1 0 1,0 0-1,-1 0 1,6 6-1,-5-4-103,13 22 495,-16-26-462,0 0-1,-1 0 0,1 0 1,0 1-1,-1-1 1,0 0-1,1 0 1,-1 0-1,0 0 1,0 0-1,0 0 1,0 1-1,-1 1 1,-1 4 23,2-4-27,-1 0 0,0 0 1,-1-1-1,1 1 0,-1 0 0,0 0 0,-3 5 0,-5 5 280,-19 23-1,6-19 171,19-15-364,1 1 0,0 0 0,0-1 0,0 1 0,1 0 1,-4 7-1,5-10-81,1 0 1,-1 0-1,1 0 1,0 0-1,-1 0 1,1 0 0,0 0-1,0 0 1,0 0-1,0 1 1,0-1-1,0 0 1,0 0-1,0 0 1,0 0-1,1 0 1,-1 0-1,0 0 1,1 0 0,-1 0-1,1 0 1,-1 0-1,1 0 1,-1 0-1,1 0 1,0 0-1,0 0 1,-1 0-1,1-1 1,0 1 0,0 0-1,0 0 1,1 0-1,13 8 123,1 0 1,31 12-1,-44-20-365,0 0 1,0 0-1,0-1 1,0 1-1,1-1 1,-1 1-1,0-1 1,0 0-1,0 0 1,4-1-1,13-1-2433,-7 2 1083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5632,'0'45'4042,"3"-38"-3450,2 6-344,-3-6-197,0-1 0,1 0 0,0-1 1,0 1-1,5 6 0,-8-12-30,0 1 0,1-1 0,-1 1 1,1 0-1,-1-1 0,0 1 0,0-1 0,1 1 0,-1 0 0,0-1 1,0 1-1,0 0 0,0-1 0,1 1 0,-1 0 0,0-1 1,0 1-1,0 0 0,-1-1 0,1 1 0,0 0 0,0-1 0,0 2 1,-1 0 78,1 5 299,0-13 205,0-11-359,0 7-252,1-19 40,0 28-27,-1 0-1,0 0 0,0 0 1,1-1-1,-1 1 0,1 0 1,-1 0-1,1 0 1,0 0-1,-1 0 0,1 0 1,0 0-1,0 0 0,-1 0 1,1 1-1,0-1 0,0 0 1,0 0-1,2 0 0,2-2 52,-5 3-44,1 0 1,0 0-1,-1-1 0,1 1 1,-1 0-1,1-1 0,0 1 1,-1 0-1,1-1 0,-1 1 1,1-1-1,-1 1 1,1-1-1,-1 1 0,0-1 1,1 1-1,-1-1 0,0 0 1,1 1-1,-1-1 0,1-1 1,1-2 25,-1 2-17,0 0-1,1 1 1,-1-1 0,1 1 0,-1-1 0,1 1 0,-1 0 0,1 0 0,0 0 0,0 0 0,-1 0 0,4-1 0,-2 0 9,0 1 1,0-1-1,0 0 1,0 0 0,3-3-1,-2 2-256,0 0-1,0 0 1,1 0-1,-1 0 1,1 1-1,0-1 1,-1 1-1,1 0 1,0 1-1,0-1 1,0 1-1,0 0 1,10-1-1,4 2-1075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7136,'0'0'8960,"14"0"-8545,27 0 33,-13-14-256,27 14-608,-14 0 224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8128,'-14'0'3680,"42"14"-3168,-15-14 544,15 0-672,0 0 128,-1 0-320,28 0-1568,-27 0 704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8640,'0'13'3904,"42"-13"-3392,-15 0 224,-13 14-512,41-14-448,-27 0 128,13 0-2816,1 0 1600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6880,'1'29'3285,"-1"-24"-3069,1 0 1,0 0-1,0 1 0,0-1 0,0 0 1,1 0-1,0 0 0,5 8 1,-7-12-178,1 0 0,-1 0 0,1 0 1,0 0-1,0-1 0,0 1 0,-1 0 0,1 0 1,0 0-1,0-1 0,0 1 0,0-1 1,0 1-1,0 0 0,0-1 0,1 0 1,-1 1-1,0-1 0,0 0 0,0 1 0,0-1 1,0 0-1,1 0 0,-1 0 0,0 0 1,0 0-1,0 0 0,2-1 0,1 0 29,-1 0 0,1 0 0,-1 0 0,1 0 0,-1-1 0,0 1 0,1-1 0,4-4 0,27-25 298,-26 22-248,19-15 1,22-8 30,-11 2-66,60-60-1,-88 79-51,-1 0 0,0-1-1,15-23 1,-21 28-26,-1 0 1,1-1-1,-1 1 0,0-1 1,-1 1-1,0-1 0,2-12 1,0-2-1,2 0 72,4-36 0,-9 44-24,-1-1 1,-1 0-1,-3-20 1,-19-87-59,20 102 89,3 17-56,0 1 0,0 0 0,-1 0 0,1 0 0,0 0 1,-1 0-1,0 0 0,1 0 0,-1 0 0,0 0 1,0 0-1,0 0 0,0 0 0,-2-2 0,3 4-15,-1 0-1,1-1 1,0 1 0,-1 0-1,1 0 1,-1-1-1,1 1 1,0 0 0,-1 0-1,1 0 1,-1 0-1,1 0 1,-1 0 0,1-1-1,-1 1 1,1 0-1,-1 0 1,1 1 0,-1-1-1,1 0 1,0 0-1,-1 0 1,1 0 0,-1 0-1,1 0 1,-1 1-1,1-1 1,0 0 0,-1 0-1,1 0 1,-1 1-1,1-1 1,0 0 0,-1 1-1,1-1 1,0 0-1,-1 1 1,1-1-12,-3 5 48,0-1 0,0 0 1,1 1-1,-1 0 0,1 0 0,0-1 0,-1 7 0,-6 13-5,-7 12-54,-19 48 36,15-27 309,13-41-267,0 1-1,2 0 0,0 0 0,1 1 0,0-1 1,-1 31-1,5-41-40,0 3 30,0-1 1,0 1-1,3 11 1,-2-17-90,0-1 0,1 1 0,-1-1 0,0 0-1,1 1 1,0-1 0,0 0 0,0 0 0,0 0 0,1 0 0,3 3 0,-5-5-53,-1 0 0,2 0 1,-1 0-1,0 0 0,0 0 0,0 0 1,0-1-1,1 1 0,-1 0 0,0-1 1,0 1-1,1-1 0,-1 1 0,1-1 1,-1 0-1,0 1 0,1-1 0,-1 0 1,1 0-1,2 0 0,-1 0-479,1 0 0,-1 0 0,0 0 0,1 1 0,-1 0 0,5 1 0,17 9-1537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4160,'0'0'1333,"-2"0"-821,2 0-426,0 0 0,0 0-1,1 0 1,-1 0 0,0-1 0,0 1-1,1 0 1,-1 0 0,0 0-1,0-1 1,1 1 0,-1 0 0,0 0-1,0-1 1,0 1 0,0 0 0,1-1-1,-1 1 1,0 0 0,0 0 0,0-1-1,0 1 1,0 0 0,0-1-1,0 1 1,0 0 0,0-1 0,0 1-1,0 0 1,0-1 0,0 1 0,0 0-1,0-1 1,0 1 0,0 0 0,-1-1-1,1 1 1,0 0 0,0 0-1,0-1 1,0 1 0,-1 0 0,1 0-1,0-1 1,0 1 0,0 0 0,-1 0-1,1-1 1,0 1 0,-1 0 0,1 0-1,0 0 1,0 0-49,0-1 0,0 1-1,0 0 1,0 0 0,1 0 0,-1 0 0,0 0-1,0 0 1,0-1 0,0 1 0,1 0 0,-1 0-1,0 0 1,0-1 0,0 1 0,0 0-1,0 0 1,0 0 0,0-1 0,0 1 0,0 0-1,0 0 1,0 0 0,0-1 0,0 1 0,0 0-1,0 0 1,0-1 0,0 1 0,0 0 0,0 0-1,0 0 1,0-1 0,0 1 0,0 0 0,0 0-11,0-1 0,0 1 0,-1 0 0,1 0 0,0 0 1,0-1-1,0 1 0,0 0 0,0 0 0,0-1 0,0 1 1,0 0-1,0 0 0,0 0 0,0-1 0,0 1 0,0 0 1,1 0-1,-1 0 0,0-1 0,0 1 0,0 0 0,0 0 1,0 0-1,0-1 0,0 1 0,0 0 0,1 0 0,-1 0 1,0 0-1,0-1 0,0 1 0,0 0 0,1 0 0,-1 0 1,42 0 1375,-39 1-1395,0 0-1,0 0 1,0 1-1,1-1 1,-1 1-1,-1 0 1,1 0-1,0 0 1,0 0-1,-1 1 1,1-1-1,-1 0 1,0 1-1,1 0 1,-1 0 0,-1 0-1,4 6 1,-3 1 98,-1 0 1,0 1 0,-2 20 0,0-15-1,2-14-93,-1 1 0,0 0 0,-1-1 0,1 1 0,0 0 0,-1-1 0,0 1 0,1-1 0,-1 1 0,0-1 0,0 0 0,-1 1 0,1-1 0,0 0 0,-1 0 0,1 1 1,-1-1-1,0 0 0,0-1 0,0 1 0,0 0 0,-3 2 0,3-3-27,0 1 0,0-1 0,0 0 0,0 1 0,0 0 0,1-1 0,-1 1 0,0 0 0,1 0 1,0 0-1,-1 0 0,1 0 0,0 0 0,-1 4 0,1-6 13,1 1-1,0-1 1,0 0 0,-1 1 0,1-1-1,0 1 1,0-1 0,0 1 0,0-1-1,0 0 1,0 1 0,0-1 0,0 1-1,0-1 1,0 1 0,0-1 0,0 1-1,0-1 1,0 0 0,0 1-1,0-1 1,1 1 0,-1-1 0,0 1-1,1-1 1,-1 1 4,1-1-1,0 0 1,-1 1-1,1-1 1,0 0-1,-1 0 1,1 1-1,0-1 1,0 0-1,-1 0 1,1 0-1,0 0 1,1 0 0,0 0 13,-1 0 1,1 0 0,-1 0 0,1 1 0,-1-1-1,1 1 1,-1-1 0,1 1 0,-1-1 0,1 1-1,-1 0 1,2 1 0,-2-1-3,0-1 0,1 1 0,-1 0 0,1 0 0,-1-1-1,1 1 1,-1-1 0,1 1 0,-1-1 0,1 0 0,-1 0 0,2 1 0,4-1-250,14 0-186,-5 0-3744,-4 0 2157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 5152,'-1'0'236,"-9"1"1132,9 0-1146,1 0 0,0-1 1,-1 1-1,1 0 0,0-1 1,0 1-1,-1 0 0,1 0 1,0-1-1,0 1 0,0 0 0,0 0 1,0 0-1,0 0 0,1 0-134,-1 0-1,1-1 1,-1 1-1,1 0 1,-1-1-1,1 1 1,-1-1-1,1 1 1,0-1-1,-1 1 0,1-1 1,0 1-1,-1-1 1,1 0-1,0 1 1,-1-1-1,1 0 1,0 0-1,1 1 1,28-13 962,-11 6-753,0-1 0,35-19 0,-46 21-254,0-1 0,-1 0 0,0 0 0,0-1 0,0 0 1,-1 0-1,0 0 0,0-1 0,-1 0 0,0 0 0,6-14 0,-8 17 48,-3 4-82,0 1 1,0-1 0,0 1 0,0 0 0,0-1-1,0 1 1,1-1 0,-1 1 0,0 0 0,0-1-1,0 1 1,1 0 0,-1-1 0,0 1-1,1 0 1,-1 0 0,0-1 0,1 1 0,-1 0-1,0 0 1,1-1 0,-1 1 0,0 0-1,1 0 1,-1 0 0,1 0 0,-1 0 0,0 0-1,1-1 1,-1 1 0,1 0 0,-1 0 0,0 0-1,1 0 1,0 1 0,-1-1 12,0 1 0,1-1 0,-1 1 0,0 0 0,1-1 0,-1 1 0,0 0 0,0-1 0,0 1 0,0 0 0,1-1 0,-1 1 0,0 0 1,0 0-1,0-1 0,-1 1 0,1 1 0,0-2 13,0 2-8,0-1 0,0 1 0,1-1-1,-1 0 1,0 1 0,1-1 0,-1 0 0,1 1 0,-1-1 0,1 0 0,-1 0 0,2 2-1,4 8 142,7 40 206,-11-46-686,3 6-859,18 3 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5056,'0'-41'6560,"2"41"-5915,17 0-96,-9 1-393,0-1-1,0 0 1,0-1 0,12-2 0,56-20 297,-53 13-209,-23 9-359,-1 1 0,0-1 0,1 0 1,-1 1-1,0-1 0,1 1 1,-1-1-1,1 1 0,-1 0 0,4-1 1,-81 1-2361,75 0 2472,1 0-1,0 0 0,0 0 1,-1 0-1,1 0 1,0 0-1,0 0 1,0 0-1,-1 0 1,1 0-1,0 0 1,0 0-1,-1 0 1,1 0-1,0 1 1,0-1-1,0 0 1,-1 0-1,1 0 1,0 0-1,0 0 1,0 0-1,-1 1 1,1-1-1,0 0 1,0 0-1,0 0 1,0 1-1,-1-1 1,1 0-1,0 0 1,0 0-1,0 1 1,0-1-1,0 0 1,0 0-1,0 1 1,-6 7-23,4-5 36,-1 1-1,1-1 1,0 1 0,0 0 0,0 0 0,-2 7-1,-1 26 397,0-5-24,2 0 0,0 44 0,3 86 120,0-159-455,0 1 1,0 0 0,0-1-1,-1 1 1,1 0 0,-1 0 0,0-1-1,0 1 1,0-1 0,0 1 0,-1-1-1,0 1 1,1-1 0,-1 0-1,0 0 1,0 0 0,-1 0 0,-3 4-1,6-7-57,-1 0 0,1 1 0,-1-1 0,1 0 0,-1 1 0,1-1 0,-1 0 0,1 0 0,-1 0 0,1 1 0,-1-1 0,0 0-1,1 0 1,-1 0 0,1 0 0,-1 0 0,1 0 0,-1 0 0,0 0 0,1 0 0,-1 0 0,1 0 0,-2-1 0,0 1-69,0 0 49,-1 0-1,0 0 1,1 0-1,-1-1 0,1 1 1,-1-1-1,1 0 1,-1 1-1,1-1 0,-3-2 1,0 1-2,1-2 0,0 1 0,0 0 0,-3-5 0,6 7 22,0 0 61,-1 0 1,1-1-1,0 1 1,0-1-1,0 1 1,0-1-1,0 0 1,0 1-1,1-1 1,-1 0-1,0 1 1,1-1-1,0 0 1,-1 0-1,1 0 1,0-3-1,0 5-7,0-1 0,0 1 0,0-1 0,0 1 0,0-1-1,0 1 1,1-1 0,-1 1 0,0-1 0,0 1 0,1 0 0,-1-1 0,0 1 0,1-1-1,-1 1 1,0 0 0,1-1 0,-1 1 0,0 0 0,1-1 0,-1 1 0,1 0 0,-1 0-1,1-1 1,1 1 19,-1 0-1,1-1 1,-1 1-1,1 0 0,-1 0 1,1 0-1,-1 0 1,1 1-1,-1-1 0,1 0 1,-1 1-1,3 0 1,19 8 369,-21-8-397,-1-1 0,1 1 0,-1-1 1,1 1-1,-1 0 0,1-1 0,-1 1 1,0 0-1,1 0 0,-1 0 1,0 0-1,0 0 0,0 1 0,1-1 1,-1 0-1,1 2 0,6 8 91,-3-7-189,0 0 0,0-1 0,0 0 1,1 0-1,-1 0 0,1 0 0,-1-1 0,12 3 0,-11-3-395,-2 0 24,0 0 1,0 0 0,0 0-1,5 4 1,7 3-1885,0-7 222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6560,'-23'0'2117,"23"0"-2048,0 1-1,0 0 1,0-1 0,0 1-1,1 0 1,-1-1 0,0 1-1,1 0 1,-1-1 0,0 1-1,1-1 1,-1 1 0,1-1-1,-1 1 1,1-1 0,-1 1-1,1 0 1,0-1 114,-1 0-141,0 0 0,0 1 0,1-1 1,-1 0-1,0 0 0,0 0 0,0 0 1,1 1-1,-1-1 0,0 0 0,0 0 0,0 1 1,0-1-1,0 0 0,1 0 0,-1 1 1,0-1-1,0 0 0,0 0 0,0 1 1,0-1-1,0 0 0,0 0 0,0 1 0,0-1 1,0 0-1,0 1 0,0-1 0,0 0 1,0 0-1,0 1 0,0-1 0,0 0 1,-1 0-1,1 1 0,0-1 0,0 1-7,0-1 0,-1 0 0,1 0 0,0 1 0,0-1 0,0 0-1,0 0 1,0 1 0,0-1 0,0 0 0,0 0 0,0 1 0,0-1 0,0 0 0,0 1-1,0-1 1,0 0 0,0 0 0,0 1 0,0-1 0,0 0 0,0 0 0,0 1-1,1-1 1,-1 0 0,0 0 0,0 1 0,0-1 0,0 0 0,0 0 0,1 0 0,-1 1-1,0-1 1,0 0 0,1 0 0,-1 1 0,9 9 334,0 0 0,-1 1 0,0 0-1,-1 1 1,7 14 0,-11-22-300,0-1 0,0 1 1,0-1-1,5 5 0,-5-5 33,0 0 869,-3-1-1648,0 1 594,-1 0 42,1-1 0,0 0 0,0 0-1,0 0 1,1 0 0,-1 0 0,0 0-1,2 3 1,-1-2 7,1 0 24,-1-1-1,1 1 1,-1 0-1,0 0 1,0 0-1,0 0 1,-1 0-1,1 0 1,-1 0-1,0 0 1,1 4-1,-2-7 7,1 1 1,0-1-1,0 0 0,0 1 0,0-1 0,0 1 0,0-1 1,0 1-1,0-1 0,0 1 0,0-1 0,0 1 0,0-1 1,0 0-1,1 1 0,-1-1 0,0 1 0,0-1 1,0 0-1,1 1 0,-1-1 0,0 1 0,0-1 0,1 0 1,-1 1-1,0-1 0,1 0 0,-1 1 0,0-1 0,1 0 1,-1 0-1,1 0 0,-1 1 0,0-1 0,1 0 0,-1 0 1,1 0-1,-1 0 0,1 0 0,-1 1 0,1-1 1,-1 0-1,0 0 0,1 0 0,0-1 0,-1 2 36,1-1-1,-1 1 1,0-1-1,0 0 1,1 1-1,-1-1 1,0 0-1,0 1 1,0-1-1,0 1 1,0-1-1,1 1 1,-1-1-1,0 0 1,0 1-1,0-1 1,0 1-1,0-1 1,0 1-1,0-1 1,0 1 0,-1-1-1,1 0 1,0 1-1,0-1 1,0 1-1,0-1 1,-1 0-1,1 1 1,0-1-1,0 1 1,-1-1-1,-8 0-116,7 0 10,-1 0-5,3 0 76,0 0 1,-1 0-1,1 0 0,-1 0 1,1 0-1,0 0 0,-1 0 0,1 0 1,0 0-1,-1 0 0,1 0 1,0 0-1,-1 0 0,1 0 0,0 1 1,-1-1-1,1 0 0,0 0 1,-1 0-1,1 0 0,0 1 0,-1-1 1,1 0-1,0 0 0,0 1 1,-1-1-1,1 0 0,0 1 0,0-1 1,0 0-1,-1 0 0,1 1 1,0-1-1,0 1 0,-4 5-95,-2-2-120,6-4 199,0 0-1,-1 0 1,1 1-1,0-1 1,-1 0-1,1 0 1,0 0-1,0 1 1,-1-1-1,1 0 1,0 0-1,0 1 1,-1-1-1,1 0 1,0 1 0,0-1-1,0 0 1,-1 1-1,1-1 1,0 0-1,0 1 1,0-1-1,0 0 1,0 1-1,0-1 1,0 1-1,0-1 1,0 0-1,0 1 1,0 0 0,0 1-1394,-9-2-4639,18 0 3072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5056,'0'0'4069,"0"2"-3269,0 1-603,0-1-1,0 0 1,0 1 0,-1-1-1,1 0 1,-1 0 0,1 1-1,-1-1 1,-2 4 0,3-5-188,-1 0 0,0 0 1,1 0-1,-1-1 1,0 1-1,1 0 0,-1 0 1,0-1-1,0 1 1,1-1-1,-1 1 0,0-1 1,0 1-1,0-1 0,0 1 1,0-1-1,0 0 1,0 1-1,0-1 0,0 0 1,0 0-1,0 0 1,-1 0-1,1 0 15,1 0 1,-1 0 0,1 0-1,0 0 1,-1 0-1,1 0 1,-1 0-1,1 0 1,-1 0-1,1 0 1,0 0-1,-1 0 1,1 0-1,-1 1 1,1-1-1,-1 0 1,1 0-1,0 0 1,-1 1-1,1-1 1,0 0-1,-1 0 1,1 1-1,0-1 1,-1 0-1,1 1 1,0-1-1,-1 0 1,1 1-1,0-1 1,-1 1-1,-2 5 227,0-4-185,1-1 0,0 1 0,-1-1 0,1 0 0,-1 1 0,0-1 0,-3 1 0,-10 4 616,14-5-618,-15 9 533,17-10-575,-1 1 0,0-1 0,1 1 0,-1-1 0,1 1 0,-1-1-1,1 1 1,-1-1 0,1 1 0,-1-1 0,1 1 0,0 0 0,-1-1 0,1 1-1,0 0 1,0-1 0,-1 1 0,1 0 0,0 0 0,0 2 42,14-3 203,83 0-607,-5 0-4331,-79 0 3420,6 0-727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1 797 7040,'0'0'239,"0"7"786,0-7-988,0 1 1,0-1 0,0 0-1,0 0 1,0 0-1,0 0 1,0 0-1,0 1 1,0-1-1,0 0 1,0 0-1,0 0 1,0 0-1,0 0 1,0 1 0,0-1-1,0 0 1,0 0-1,0 0 1,0 0-1,0 0 1,0 0-1,1 0 1,-1 1-1,0-1 1,0 0-1,0 0 1,0 0 0,0 0-1,0 0 1,1 0-1,-1 0 1,0 0-1,0 0 1,0 0-1,0 0 1,0 0-1,0 0 1,1 0-1,-1 0 1,0 0 0,0 0-1,0 0 1,0 0-1,0 0 1,1 0-1,-1 0 1,0 0-1,0 0 1,0 0-1,11-4 190,-6 2-85,-1 1 0,0-1-1,0 0 1,0 0 0,1 0 0,-2-1 0,1 1 0,5-6 0,111-127 733,-73 68-467,-9 12 48,-32 48-420,0 0 1,-1-1-1,0 1 1,0-1-1,-1 0 1,0 0 0,0-1-1,-1 1 1,0-1-1,-1 0 1,1 0-1,0-12 1,0-16 16,-2-1 0,-1 0 1,-2 0-1,-12-66 0,11 90 53,1 2 26,0 1 1,-1-1 0,-1 1-1,0 0 1,-7-15 0,-10-1 155,17 21-187,3 4-34,0 0 0,0 0 0,-1 0 0,1 0 1,-1 0-1,0 0 0,0 1 0,-2-3 0,4 4-53,-1 0-1,1-1 1,0 1-1,-1 0 0,1 0 1,0 0-1,-1 0 1,1 0-1,0 0 1,-1 0-1,1 0 0,0 0 1,-1 0-1,1 0 1,0 0-1,0 0 1,-1 0-1,1 1 0,0-1 1,-1 0-1,1 0 1,0 0-1,0 0 1,-1 1-1,-8 11 348,1 3-418,1-3-25,1 1 0,0 0 1,-4 15-1,-18 96 383,15-60 33,7-29-182,1 1 0,2-1 0,3 54 0,0-49-35,0-30-258,1 0 1,0 0-1,1 0 0,4 14 0,-4-17-120,0 21-384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5632,'0'-15'4608,"16"15"-3904,-16-16 0,15 16-448,1 0-224,15 0-64,0-15-1088,0 15 576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5408,'-7'-9'1411,"8"5"-760,18 3 728,-2 1 460,-13 0-1617,-1 1 0,1-1 0,0 1 0,-1 0 0,1 0 0,-1 0 0,7 3 0,10 3 418,-16-5-596,-1 0 1,1 0-1,-1 0 1,0 0 0,0 0-1,0 1 1,0-1-1,0 1 1,0 0 0,-1 0-1,0 0 1,1 0-1,-1 1 1,0-1 0,0 0-1,-1 1 1,1-1-1,-1 1 1,0 0 0,0 0-1,1 4 1,-2-2 25,0-1 0,0 0-1,0 0 1,-1 0 0,0 1 0,0-1 0,0 0-1,-1 0 1,0 0 0,-4 8 0,-12 7 174,16-19-202,0 1 0,0-1-1,1 1 1,-1-1-1,1 1 1,-1-1 0,1 1-1,0 0 1,-1 0 0,1 0-1,0 0 1,0 0 0,0 0-1,1 0 1,-1 0 0,0 0-1,1 0 1,-1 1 0,1 2-1,0-4-28,0 0 0,0 0 1,0 0-1,1 0 0,-1 0 0,0 0 0,0 0 0,1 0 0,-1 1 0,1-1 0,-1 0 1,1-1-1,0 1 0,-1 0 0,1 0 0,0 0 0,-1 0 0,1 0 0,0-1 0,0 1 1,0 0-1,0-1 0,1 2 0,5 1-108,0 0 1,0-1 0,1 0-1,-1 0 1,1 0 0,0-1-1,-1 0 1,1-1-1,0 1 1,11-2 0,-3 1-1775,-2 0-984,0 0 912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202 318 6976,'-5'-6'974,"-13"-9"1491,18 15-2423,-1 0 0,1 0 0,-1 0 1,1-1-1,-1 1 0,0 0 0,1 0 0,-1 0 0,1 0 1,-1 0-1,1 0 0,-1 0 0,0 0 0,1 0 0,-1 0 0,1 1 1,-1-1-1,1 0 0,-1 0 0,0 0 0,1 1 0,-1-1 1,1 0-1,-1 1 0,1-1 0,0 0 0,-1 1 0,1-1 0,-1 1 1,-1 1 71,1-1 0,0 0 0,-1 1 0,1-1 0,-1 0 0,0 0 0,1 0 0,-1 0 0,-2 0 0,-6 6 164,-36 48 800,39-48-1042,0 1 0,1 0 0,0 0 0,0 0 0,0 0 0,1 1 0,-5 13 0,-5 8-32,12-24 33,0 0 1,0 0-1,0 1 1,1-1-1,-1 1 1,0 6-1,3-11-21,0 0 0,-1 0 0,2 0 0,-1 0 0,0 0 0,0 0 0,1 0 0,-1 0 0,1 0 0,-1 0 0,1 0 0,0-1 0,0 1 0,0 0 0,0 0 0,0-1 0,0 1 0,0-1 0,1 1 0,-1-1 0,1 0 0,-1 1 0,1-1 0,-1 0 0,4 2 0,-2-1 2,1 0-1,0 0 1,0-1-1,0 1 1,0-1-1,0 0 1,0 0-1,0 0 1,6 0-1,40-1-775,-26 0 147,-21 0 585,-1-1 1,1 1-1,-1 0 1,1 0-1,-1-1 1,1 0-1,-1 1 1,1-1-1,-1 0 1,0 0-1,0 0 1,1-1-1,-1 1 0,0-1 1,0 1-1,0-1 1,0 1-1,-1-1 1,1 0-1,0 0 1,-1 0-1,1 0 1,-1 0-1,0 0 1,2-3-1,0 0-9,-1 1 25,0 0-1,0 0 1,0-1 0,0 1 0,-1-1-1,1 1 1,-1-1 0,0 1 0,-1-1-1,1 0 1,-1 0 0,0 1 0,0-1 0,-2-7-1,2-16 0,-4-14 94,0-1 1,-16-58-1,15 74 129,1-1 0,1 1 0,1-46 0,2 65-89,1-1-1,0 0 1,3-15-1,-3 20-96,0 0 0,1 1-1,-1-1 1,1 0 0,0 0-1,-1 1 1,2 0 0,-1-1-1,5-5 1,4 3 22,-9 3-32,-1 3-12,-1-1 0,1 0 0,-1 1 0,1-1 0,0 0 0,-1 1 0,1-1 0,0 1 0,-1-1 0,1 1 0,0-1 0,0 1 0,-1 0 0,1-1 0,0 1 0,0 0 0,0 0 0,-1 0 0,1-1 0,0 1 0,0 0 0,0 0 0,0 0 0,0 0 0,-1 0 0,1 0 0,0 1 0,0-1 0,0 0 0,0 0 0,1 1 0,30 13 220,-20-8-1443,-1 0 0,20 14 1,-21-13-331,7 7-467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29 5632,'-9'-3'670,"7"2"-514,1 1 1,-1-1-1,0 0 0,0 0 0,1 1 0,-1-1 0,1 0 0,-1 0 0,1-1 1,-1 1-1,-1-2 0,1 1 32,0 1-1,0 0 1,0-1 0,0 1 0,0 0-1,-1 0 1,1 0 0,0 1 0,0-1-1,-1 1 1,1-1 0,-1 1 0,1 0 0,0-1-1,-1 1 1,1 1 0,-1-1 0,1 0-1,-1 0 1,1 1 0,0 0 0,-1-1-1,1 1 1,-4 2 0,-1 0 2,0 0 0,0 1 0,0 0-1,1 0 1,-1 1 0,1 0 0,-6 5 0,-1 5-32,0 1 0,1 0-1,1 1 1,0 0 0,1 1 0,-8 20 0,5-12-36,13-24-115,-49 103 490,42-87-441,1 0 0,1 0 0,0 1 0,-1 20-1,3 37 127,4-53-81,-1-15-281,0 0 0,1 0 0,0-1 0,0 1 0,1 0 0,4 10 0,-5-16-88,0 1 0,0 0 0,0-1 0,1 1 0,-1-1 0,1 1-1,-1-1 1,1 0 0,0 1 0,0-1 0,0 0 0,0-1 0,1 1 0,-1 0-1,0 0 1,1-1 0,-1 0 0,1 1 0,0-1 0,3 1 0,21 0-2100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8480,'-12'23'2730,"12"-22"-2647,-1 0-1,1 0 1,0 0-1,-1 0 1,1 0-1,0 0 1,0 1-1,0-1 0,0 0 1,0 0-1,0 0 1,0 2-1,0 12 305,-1-1 0,-1 1-1,-7 26 1,8-29-139,-1-1-1,2 1 1,-1 0 0,2 13 0,0-2-90,-1 59 845,0-79-779,0-6-182,0 3-52,0 0-1,0-1 1,0 1-1,0 0 1,0-1-1,0 1 1,0 0-1,0-1 1,0 1-1,0 0 0,1-1 1,-1 1-1,0 0 1,0-1-1,0 1 1,0 0-1,1-1 1,-1 1-1,0 0 0,0-1 1,1 1-1,-1 0 1,0 0-1,0-1 1,1 1-1,-1 0 1,1 0-1,6-8-269,-7 6 218,1 0 0,0 0 0,-1 0 0,0-1 0,1 1 1,-1 0-1,0-1 0,0 1 0,-1-3 0,1-11-226,0-99-555,0 44 1014,0 68-138,0 1 1,0-1-1,0 1 1,0-1-1,0 1 1,0-1-1,1 1 0,0-1 1,-1 1-1,1 0 1,0-1-1,0 1 1,0 0-1,0 0 0,1 0 1,-1 0-1,0 0 1,1 0-1,0 0 1,-1 0-1,1 0 0,0 1 1,0-1-1,0 1 1,4-3-1,-2 2-11,1 0 1,0 0-1,0 0 0,0 0 0,0 1 1,0 0-1,0 0 0,0 0 0,0 1 0,0 0 1,8 0-1,14 0 53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8800,'14'-14'4000,"13"1"-3488,-13 13 96,0 0-448,14 0-64,-15 13-64</inkml:trace>
  <inkml:trace contextRef="#ctx0" brushRef="#br0" timeOffset="1">110 360 7648,'0'13'3456,"28"-13"-3008,-14 0 320,0 0-512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6880,'-11'11'2229,"10"-10"-2170,1 0-1,-1-1 1,1 1 0,-1 0-1,1 0 1,0-1 0,-1 1-1,1 0 1,0 0 0,0 0-1,0 0 1,-1 0 0,1-1-1,0 3 1,-2 9 96,-1 1 131,0-1 1,2 1 0,-1 22-1,2-23-120,-1-1-1,-1 0 0,1 1 1,-5 10-1,0 9 80,6-31-243,-4 19 360,1 1 0,-2 35 0,6-45 666,-4-20-706,-1 3-309,3 6-12,0 0 0,0 0-1,0 0 1,1-1 0,-1 1 0,1-1 0,-1 1 0,1 0 0,-1-1 0,1 1 0,0-1 0,0 1-1,-1-1 1,1-2 0,0-115 533,0 115-458,0 1 1,0-1 0,0 0 0,0 1 0,1-1 0,-1 1 0,1-1 0,0 1 0,0-1 0,0 1 0,1-1 0,-1 1 0,1 0 0,0 0 0,-1 0 0,2 0 0,-1 0 0,0 0 0,0 1 0,6-6-1,-3 4-143,-1 0 0,1 0 0,0 1 0,0 0 0,0 0 0,1 0 0,-1 0 1,1 1-1,0 0 0,-1 0 0,1 0 0,0 1 0,0 0 0,0 0 0,8 0 0,13 1-861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8320,'14'0'3744,"27"-14"-3232,-27 14-32,0 0-352,13 0-544,-13 0 224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6400,'-11'11'2058,"34"-6"764,-18 4-1816,-4-8-927,-1 0 1,0 0-1,1 0 0,-1 0 0,1 0 0,-1 0 0,1-1 0,-1 1 0,1 0 0,0 0 0,-1-1 0,1 1 0,0 0 0,0-1 1,1 2-1,2 0 171,-3-2-209,-1 0 0,1 0 0,-1 1 0,1-1 0,-1 0 0,1 1 0,-1-1 0,1 0 0,-1 1 0,1-1 0,-1 0 0,1 1 0,-1-1 0,0 1 0,1-1 0,-1 1 0,0-1 0,1 1 0,-1-1 0,0 1 0,1 0 0,1 4 81,7 6 145,-9-10-258,1-1 0,-1 1 0,0-1 0,1 1 0,-1-1 0,0 1 0,1-1 0,-1 1 0,0-1 0,0 1 0,0 0 0,0-1 0,0 1 0,0-1 0,1 1 1,-1-1-1,0 1 0,-1 0 0,1-1 0,0 1 0,0-1 0,0 1 0,0 0 0,-1 1 25,1 4 21,1-5-43,-1 1-1,0-1 0,0 1 1,0-1-1,0 1 0,0-1 1,-1 1-1,1-1 0,0 0 1,-1 1-1,0 2 1,-3-1-7,-2 6-48,4 11 161,3-19-113,-1-1 0,0 1 0,0-1 0,0 1 1,1 0-1,-1-1 0,0 1 0,1-1 1,-1 1-1,0-1 0,1 1 0,-1 0 1,1-1-1,-1 0 0,1 1 0,-1-1 1,1 1-1,-1-1 0,1 0 0,0 1 0,-1-1 1,1 0-1,-1 0 0,1 1 0,0-1 1,-1 0-1,1 0 0,1 0 0,0 1-69,-1-1-1,1 0 1,0 0-1,0 0 1,0 0-1,0 0 0,-1 0 1,1 0-1,0-1 1,0 1-1,0-1 1,-1 1-1,3-2 1,51-23-7104,-27 11 4528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8800,'14'0'4000,"-1"27"-3488,1 1 1056,0 13-960,-14 14 607,14 14-703,-14 1 224,0-15-448,-28 0 416,14 0-416,-27-13-1248,0-1 480,-15-13-3391,1-1 2111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5216,'0'0'1696,"0"4"-1040,0 15-160,0-19-458,0 0 0,0 1 0,0-1 0,0 0 1,0 0-1,0 1 0,0-1 0,0 0 0,0 0 0,0 1 0,0-1 1,0 0-1,0 1 0,0-1 0,0 0 0,1 0 0,-1 1 1,0-1-1,0 0 0,0 0 0,0 1 0,1-1 0,-1 0 0,0 0 1,0 1-1,3 1 78,0 1-1,0-1 1,0 0 0,1 1 0,-1-1 0,0-1 0,1 1 0,-1 0 0,1-1-1,0 0 1,-1 0 0,1 0 0,0 0 0,0-1 0,0 1 0,0-1 0,0 0-1,-1 0 1,1 0 0,0-1 0,4 0 0,-2-2-84,0 0 0,-1 0 0,1 0 1,-1-1-1,0 0 0,0 0 0,0 0 0,6-8 0,18-15 90,-19 19-97,0 0 1,-1-1-1,0 0 1,0 0 0,-1-1-1,0 0 1,-1-1-1,0 1 1,8-19 0,3-21 102,6 4-6,-20 34-56,1 1-1,-1 0 1,-1-1-1,0 1 1,-1-1-1,2-14 1,-8-12 258,2 26-195,-1-23-1,0-10 139,-2 0 0,-13-54-1,4 44 172,11 43-506,4 24 194,-2-2-91,0-1 0,-1 1 0,0-1 0,-1 0 1,0 0-1,-5 11 0,3-7 71,0-1 1,-4 23 0,5-15 24,-1 0 1,-14 37-1,13-39-62,0 2 0,2-1-1,0 0 1,-2 25 0,3 78 30,3-102-126,-1-14 97,1 1 0,0-1 0,1 0 0,-1 1 0,1-1 0,1 1 0,-1-1 1,1 0-1,0 0 0,0 0 0,1 0 0,0 0 0,0-1 0,5 8 0,-2-3 88,-3-6-243,-1 0 1,0 0-1,1 0 1,0-1-1,0 1 0,0-1 1,0 0-1,1 1 0,6 3 1,31 12-6140,-27-8 4427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3552,'0'-15'1632,"15"30"-1440,-15 1 1056,0 0-704,0-1-288,0 1-160,-15-1-64,15 17-1024,-16-17 544,0 1-1600,-15 15 1184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3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7296,'31'31'3328,"16"47"-2912,-31-31 992,-1 0-864,1 15 0,15 0-352,-31-15 512,0 15-416,0 1-1664,-31-1 736,0-15-6400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7296,'0'0'2368,"4"0"-1440,6-1-697,-4 1-12,0-1 0,0 1 0,-1 0 0,1 0 0,0 1 1,0-1-1,8 3 0,13 20-27,-22-21-157,-3-1-38,0 1-1,1-1 1,-1 0 0,0 0 0,0 1-1,0-1 1,0 1 0,2 2 0,-3-3 20,-1 0 0,1-1 1,-1 1-1,0 0 1,1 0-1,-1 0 0,0 0 1,1 0-1,-1 0 1,0 0-1,0 0 0,0 1 1,0-1-1,0 0 1,0 0-1,0 0 1,0 0-1,0 0 0,-1 0 1,1 0-1,0 0 1,-1 0-1,1 0 0,-1 0 1,0 1-1,-8 10 282,8-12-292,1 0 1,-1 1-1,1-1 0,-1 0 1,1 1-1,0-1 0,-1 0 1,1 0-1,-1 0 1,1 1-1,-1-1 0,0 0 1,1 0-1,-1 0 0,1 0 1,-1 0-1,1 0 1,-1 0-1,1 0 0,-1 0 1,1 0-1,-1 0 0,1 0 1,-1-1-1,0 1 0,1 0-6,-3 0-44,6 2-79,-1 0 93,0-1-1,0 1 1,0-1 0,1 0 0,-1 0 0,1 0 0,-1 0 0,0 0 0,1-1 0,0 1 0,-1-1 0,1 1 0,3-1 0,42 0-1694,-25-1 685,16-2-2429,-34 2 2986,0 0 0,-1-1 0,1 0 0,6-3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15 235 5152,'-13'-3'4417,"13"3"-4381,0 0 0,0 0-1,-1 0 1,1 0-1,0-1 1,0 1 0,0 0-1,0 0 1,0 0 0,0-1-1,0 1 1,-1 0 0,1 0-1,0 0 1,0-1-1,0 1 1,0 0 0,0 0-1,0-1 1,0 1 0,0 0-1,0 0 1,0 0 0,0-1-1,0 1 1,0 0-1,1 0 1,-1 0 0,0-1-1,0 1 1,0 0 0,0 0-1,0 0 1,0-1 0,0 1-1,1 0 1,-1 0 0,0 0-1,0 0 1,0-1-1,0 1 1,1 0 0,-1 0-1,0 0 1,12-7 327,-10 3-267,1 0 0,-1-1 0,1 1 0,-1-1 0,-1 1 0,3-7 0,6-17 42,32-41-68,-12 14 106,-27 51-94,0 0 1,0 0 0,1 0-1,4-3 1,-6 5-70,0 0 750,-2 4-470,0-2-275,0 1-1,0-1 1,0 1-1,0-1 0,0 1 1,0-1-1,1 1 1,-1-1-1,0 1 1,0-1-1,0 1 0,1-1 1,-1 1-1,0-1 1,0 1-1,1-1 1,-1 0-1,0 1 0,1-1 1,-1 0-1,1 1 1,-1-1-1,1 1 1,0-1 2,-1 0 0,1 1 0,-1-1 0,1 1 0,-1-1 1,1 1-1,-1-1 0,1 1 0,-1-1 0,0 1 0,1-1 1,-1 1-1,0-1 0,1 1 0,-1 0 0,0-1 1,0 1-1,0-1 0,1 1 0,-1 0 0,0-1 0,0 1 1,0 0-1,0 0 0,0 1-3,0-1 1,0 0-1,0 1 1,1-1-1,-1 0 0,0 1 1,1-1-1,-1 0 1,1 1-1,-1-1 1,1 0-1,1 2 1,3 8-10,0 4 2,-3-6 171,1-1 1,6 13-1,0-7-1471,-7 0 298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7968,'0'0'4122,"2"0"-3583,1 0-464,0-1-1,0 1 1,-1-1 0,1 1-1,0-1 1,5-2 0,6-3 159,12 1-74,1 0 0,-1 2 0,1 1 0,33 1 0,-45 1-103,0-2 0,15-2 0,-14 1-137,0 1 0,18 0 0,-13 4-475,-85 23 1,46-17 492,13-6 33,1-1 1,-1 1-1,1 1 0,0-1 1,0 0-1,0 1 0,0 0 1,0 0-1,1 0 1,-1 1-1,-5 6 0,4-3 4,2-3 10,-1 1 0,0 0 0,1 0 0,0 0 0,0 0 0,1 0 0,-1 1-1,1-1 1,-2 12 0,-3 29 2,5-24 74,-1-1 0,-1 0 0,0 0-1,-2 0 1,-12 30 0,6-28-4,4-4-144,-14 19 0,21-36 67,0 0 0,0 0 0,-1-1-1,1 1 1,-1 0 0,1-1 0,-1 1 0,0-1 0,0 0 0,1 1 0,-1-1-1,0 0 1,0 0 0,0 0 0,0-1 0,-1 1 0,-2 0 0,-16 7 35,19-6 0,-1-1 3,0 1 0,0-1 1,0 0-1,0 0 0,0 0 1,0 0-1,0 0 1,0-1-1,0 1 0,0-1 1,-3 0-1,5 0 35,1 0 0,-1 0 0,1 0 0,-1 0 0,1-1 0,0 2 0,-1-1 0,1 0 0,-1 0 0,1 0 0,-1 0 0,1 0 0,-1 0-1,1 0 1,-1 0 0,1 1 0,0-1 0,-1 0 0,1 0 0,-1 1 0,1-1 0,0 0 0,-1 1 0,1-1 0,0 0 0,-1 1 0,1-1 0,0 0 0,0 1 0,-1-1 0,1 1 0,0 0 0,0-1-2,0 1-1,0-1 1,1 0 0,-1 1 0,0-1 0,0 1-1,1-1 1,-1 0 0,0 1 0,1-1 0,-1 0-1,0 1 1,1-1 0,-1 0 0,0 0-1,1 1 1,-1-1 0,1 0 0,-1 0 0,1 0-1,-1 1 1,0-1 0,1 0 0,-1 0 0,1 0-1,-1 0 1,1 0 0,-1 0 0,1 0-1,-1 0 1,1 0 0,0 0 0,8 0 244,0 1 0,0 0 0,13 4 0,-13-3-221,0 0 1,-1-1-1,13 0 0,-15 0-31,0-1 0,0 1 0,0 0 0,0 1 0,5 1 0,4 1 72,-14-4-98,6 2-325,1 0 0,-1 0 0,11 6-1,-4-6-522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7872,'0'0'2560,"2"0"-1563,2 1-802,0 0 1,0 0-1,0 0 0,-1 1 1,1-1-1,0 1 1,-1 0-1,5 3 0,7 4 207,10 2 8,-22-11-381,-1 1-1,1 0 1,-1 0 0,1 0-1,-1 0 1,0 0 0,1 1-1,-1-1 1,0 1 0,0 0-1,0-1 1,0 1 0,0 0-1,0 0 1,-1 0 0,1 1-1,-1-1 1,3 4 0,-4-6-17,1 1 0,-1 0 1,0 0-1,1 0 1,-1-1-1,0 1 0,1 0 1,-1 0-1,0 0 1,0 0-1,0-1 0,0 1 1,0 0-1,0 0 1,0 0-1,0 0 1,0 0-1,0 0 0,0-1 1,-1 1-1,1 0 1,0 0-1,-1 0 0,0 1 1,0-1 52,-1 1 1,1-1 0,-1 1-1,0-1 1,0 1-1,0-1 1,-3 2 0,-6 3 80,9-4-139,-1-1 0,1 1 0,-1-1 0,1 1 0,-1-1 0,1 0 0,-1 0 0,0 0 0,0-1 0,1 1 0,-1-1 0,-5 1 0,7-1-6,1 0 1,0 0-1,-1-1 1,1 1-1,-1 0 1,1 0-1,-1 0 1,1 0-1,-1 0 1,1 0-1,-1 0 1,1 1-1,0-1 1,-1 0-1,1 0 1,-1 0-1,1 0 1,-1 1-1,1-1 1,0 0-1,-1 0 1,1 1-1,0-1 1,-1 0-1,1 0 1,0 1-1,-1-1 1,1 0-1,0 1 1,0-1-1,-1 1 1,1-1-1,0 0 1,0 1-1,0-1 1,-1 1-1,1-1 1,0 1-1,0-1 1,0 0-1,0 1 1,0-1-1,0 1 1,0-1-1,0 1 1,1 0 26,-1-1 0,1 1-1,0-1 1,-1 0 0,1 0 0,0 1 0,-1-1 0,1 0 0,0 0 0,-1 0-1,1 0 1,0 0 0,-1 0 0,1 0 0,0 0 0,0 0 0,1 0 0,-2 0 9,4 0-9,1 0 0,-1 1 1,1 0-1,-1 0 0,8 3 1,-7-3-141,-1 0 0,0 1 0,0-1 0,1-1 0,8 2 0,0-2-151,-6 0-316,0 0 1,0 0-1,-1-1 0,9-1 0,13-9-1010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29 513 6144,'-23'0'1978,"23"0"-1900,-1 0-1,1 1 1,0-1-1,-1 0 1,1 0-1,0 0 1,0 1-1,-1-1 0,1 0 1,0 0-1,0 1 1,-1-1-1,1 0 1,0 0-1,0 1 1,0-1-1,-1 0 0,1 1 1,0-1-1,0 0 1,0 1-1,0-1 1,0 0-1,0 1 1,0-1-1,0 0 0,0 1 1,0-1-1,0 0 1,0 1-1,0-1 1,0 1-1,0-1 1,0 0-1,0 1 1,0-1-1,1 0 0,-1 0 1,0 1-1,0-1 1,0 0-1,0 1 1,1-1-1,-1 0 1,1 1-1,2-1 292,-1 0-244,0 0 0,0 0 0,0 0 0,0 0-1,1 0 1,-1 0 0,0-1 0,3 0 0,2-3 31,0 2 0,0-1-1,12-2 1,-18 5-149,7-3 15,0 0 1,0-1 0,-1 0-1,0 0 1,0 0 0,0-1-1,8-7 1,-4 2 38,-1 0 1,0-1-1,-1 0 0,-1 0 1,13-21-1,-13 16-50,-1 1 0,-1-1 0,6-25 0,-1 7 41,-7 20-12,-1 0 0,0 0 1,-1 0-1,0-15 0,-1-59-41,-2 40-82,1 40 199,0 5-86,0 0-1,0 0 1,0 0 0,0 0-1,0 0 1,-1 0 0,-1-5-1,2 8-25,0-1 0,0 1 1,-1 0-1,1-1 0,0 1 0,0-1 0,-1 1 0,1 0 0,0-1 0,-1 1 0,1 0 0,-1-1 0,1 1 0,0 0 0,-1 0 0,1-1 0,-1 1 0,1 0 1,-1 0-1,1 0 0,-1 0 0,0-1 6,-1 1 0,1 1 0,0-1 1,0 0-1,-1 0 0,1 0 0,0 1 1,0-1-1,0 0 0,-1 1 0,-1 1 1,1-1 19,0 0 1,0 0 0,0 1 0,1-1 0,-1 1-1,0 0 1,1-1 0,-1 1 0,1 0-1,0 0 1,0 0 0,-2 4 0,-11 31 239,6-14-156,-10 23 156,4-13-56,2 1 0,-10 41-1,12-30-69,-6 32 166,16-71-254,-1 0 0,1-1 0,0 1 0,1-1 0,-1 1 0,1 0 0,0-1 0,3 9 1,0-1 168,-3-5-105,4 9-74,16 1-510,-13-9 324,-7-8 25,0 1 0,0-1 0,0 0 0,1 0 0,-1 1 0,0-1 0,1 0 0,-1 0 0,0-1 0,1 1 0,-1 0 1,1 0-1,-1-1 0,1 1 0,0-1 0,-1 1 0,1-1 0,0 0 0,-1 1 0,1-1 0,0 0 0,2 0 0,37 0-4877,-27 0 2891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6720,'0'0'3018,"2"0"-2490,14-1 968,-11 0-1380,0 1-1,-1-1 0,1 1 0,0 0 1,0 1-1,0-1 0,-1 1 0,9 2 1,-6 1-86,-6-3-24,1 0-1,-1 0 1,0-1-1,0 1 0,1 0 1,-1-1-1,0 1 1,1-1-1,-1 1 1,1-1-1,-1 0 0,1 0 1,1 1-1,-3-2 0,1 1-1,-1 0 1,1 0-1,0 0 1,-1 1-1,1-1 1,-1 0 0,1 0-1,-1 0 1,1 0-1,-1 1 1,1-1-1,0 0 1,-1 0-1,1 1 1,-1-1-1,0 0 1,1 1-1,-1-1 1,1 0-1,-1 1 1,0-1 0,1 1-1,-1-1 1,0 1-1,1-1 1,-1 1-1,0-1 1,1 1-1,-1-1 1,0 1-1,0-1 1,0 1-1,0 0 1,0-1-1,0 1 1,0-1 0,0 1-1,0-1 1,0 1-1,0 0 1,0-1-1,0 1 1,0 1 9,-1-1-1,1 1 1,0-1 0,-1 0 0,1 0 0,-1 1-1,1-1 1,-1 0 0,0 0 0,0 0 0,1 0-1,-1 1 1,0-1 0,0 0 0,0-1 0,0 1-1,-2 2 1,-2-1-4,0 1 0,0 0 0,0 0 0,1 0 0,-1 0 0,1 1 0,-5 5 0,-1 2-59,6-7 47,0 0-1,0 0 1,0 0-1,0 0 1,-7 4-1,10-8 12,0 0 0,1 0-1,-1 1 1,0-1-1,0 0 1,1 1 0,-1-1-1,0 1 1,1-1 0,-1 1-1,0-1 1,1 1 0,-1 0-1,1-1 1,-1 1-1,1 0 1,-1-1 0,1 1-1,-1 0 1,1 0 0,0-1-1,-1 1 1,1 0 0,0 0-1,0 0 1,0-1 0,0 1-1,0 0 1,-1 0-1,1 0 1,1-1 0,-1 1-1,0 0 1,0 1 0,0 2 62,1-3-22,-1-1 1,1 0 0,0 1 0,-1-1 0,1 0-1,0 0 1,-1 1 0,1-1 0,0 0-1,-1 0 1,1 0 0,0 0 0,-1 0 0,1 0-1,0 0 1,0 0 0,1 0 0,-2 0 14,21 1 218,-16-1-256,0 1 0,0-1 0,0 0 0,0 0 0,1-1 0,-1 1 0,9-4 0,7-5-15,-21 9-53,1-1 0,-1 1 0,1 0 0,0-1 0,-1 1-1,1 0 1,-1-1 0,1 1 0,0 0 0,-1 0 0,1 0 0,-1 0 0,1 0 0,0-1 0,-1 1 0,1 0 0,0 0 0,-1 1 0,1-1 0,-1 0 0,2 0-1,0 1-226,0-1-461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5216,'-11'-11'1696,"8"8"-523,2 24 2071,1-16-3051,-1 1-1,1-1 1,0 0-1,1 1 0,-1-1 1,1 0-1,2 9 1,6 6 154,-9-19-338,0-1 0,1 1 0,-1-1 1,0 0-1,0 1 0,1-1 1,-1 0-1,0 0 0,1 1 0,-1-1 1,0 0-1,1 0 0,-1 1 1,1-1-1,-1 0 0,0 0 1,1 0-1,-1 0 0,1 1 0,-1-1 1,0 0-1,1 0 0,-1 0 1,1 0-1,-1 0 0,1 0 0,-1 0 1,1 0-1,-1-1 0,0 1 1,1 0-1,-1 0 0,1 0 0,-1 0 1,0 0-1,1-1 0,-1 1 1,0 0-1,1 0 0,0-1 0,-1 1 21,4-3-34,0 0 0,0 0-1,0 0 1,-1 0 0,1-1 0,-1 0-1,0 1 1,0-1 0,4-8 0,-2-8-130,-1 13 55,-4 7 77,0 0 0,0-1 0,0 1 0,0 0 0,0 0 0,1 0 0,-1 0 0,0 0 0,0 0-1,0 0 1,0 0 0,0-1 0,0 1 0,0 0 0,0 0 0,0 0 0,0 0 0,0 0 0,0 0 0,0 0 0,0-1 0,0 1 0,0 0 0,0 0 0,0 0 0,0 0 0,0 0 0,0 0 0,0 0 0,0-1 0,0 1 0,0 0 0,-1 0 0,1 0 0,0 0 0,0 0 0,0 0 0,0 0 0,0 0 0,0-1 0,-4-6-33,1 1 3,3 6 26,0-1 0,0 1-1,0-1 1,-1 1 0,1 0-1,0-1 1,0 1 0,0-1-1,-1 1 1,1 0 0,0-1-1,-1 1 1,1 0 0,0-1-1,-1 1 1,1 0 0,0 0-1,-1-1 1,1 1 0,0 0 0,-1 0-1,1 0 1,-1-1 0,1 1-1,-1 0 1,1 0 0,0 0-1,-1 0 1,1 0 0,-1 0-1,1 0 1,-1 0 0,1 0-1,-1 0 1,1 0 0,0 0-1,-1 0 1,0 0 5,0 0 0,1 0 0,-1 0 0,0 0 0,1 0 0,-1 0 0,0 0 0,1 0 0,-1 0-1,1-1 1,-1 1 0,0 0 0,1-1 0,-1 1 0,1 0 0,-1-1 0,1 1 0,-1 0 0,1-1 0,-1 1 0,1-1 0,-1 1 0,1-1 0,-1 0 0,1 0 7,0 1 1,-1 0-1,1-1 0,0 1 1,-1-1-1,1 1 1,0 0-1,-1-1 1,1 1-1,0 0 0,-1-1 1,1 1-1,-1 0 1,1 0-1,-1-1 1,1 1-1,-1 0 0,1 0 1,-1 0-1,1 0 1,-1 0-1,1 0 1,-2 0-1,2 0-16,0 0-1,0 1 1,-1-1 0,1 0-1,0 1 1,0-1 0,-1 1-1,1-1 1,0 0-1,0 1 1,0-1 0,0 1-1,0-1 1,0 1 0,0-1-1,0 0 1,0 1 0,0-1-1,0 1 1,0-1 0,0 1-1,0-1 1,0 0 0,0 1-1,0-1 1,1 1 0,-1-1-1,0 1 1,0-1 0,0 0-1,1 1 1,-1-1 0,4 0-114,-1 0-537,0 0 1,-1 0-1,1 0 1,-1 0-1,1 1 1,0-1-1,2 2 1,20 9-2348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 4480,'23'0'1445,"-14"2"-885,10 8-80,-18-10-326,1 1-1,-1 0 1,1-1-1,-1 0 1,1 1-1,-1-1 1,1 0 0,0 1-1,-1-1 1,1 0-1,-1 0 1,1 0-1,0-1 1,1 1 0,4-1 465,18 1 1477,-22 0-150,-17-2-1791,12 1-148,-1-1 2,0 1-1,0-1 1,0 1 0,0 0 0,0 0-1,0 0 1,0 0 0,-1 1 0,1-1-1,0 1 1,-5 0 0,-151 0-569,157 0 586,-1 0 0,1 0 0,-1 0 0,0 0 0,1-1 0,-1 1 0,1-1 0,-1 0 0,1 1 0,0-1 0,-4-2 0,4 2-17,0 0 0,0 0-1,0 0 1,1 1 0,-1-1-1,0 0 1,0 1-1,0 0 1,0-1 0,0 1-1,-4 0 1,-35 0-558,30 2 400,11-2 148,-1 1 0,1-1 0,0 1-1,-1-1 1,1 1 0,0-1 0,0 1 0,0-1 0,-1 1-1,1-1 1,0 1 0,0-1 0,0 1 0,0-1 0,0 1-1,0-1 1,0 1 0,0 0 0,0-1 6,0 0 1,0 0-1,0 1 0,-1-1 1,1 0-1,0 0 1,0 0-1,0 1 0,-1-1 1,1 0-1,0 0 1,0 0-1,0 0 0,-1 0 1,1 0-1,0 0 0,0 0 1,-1 1-1,1-1 1,0 0-1,-1 0 0,1 0 1,0 0-1,0 0 1,-1 0-1,1-1 0,-5 1 63,2 0 39,3 2 42,0-1-137,1-1 0,-2 1-1,1-1 1,0 1 0,0-1-1,0 1 1,0-1 0,0 1 0,0-1-1,0 0 1,0 1 0,-1-1-1,1 1 1,0-1 0,0 0-1,-1 1 1,1-1 0,0 0 0,-1 1-1,1-1 1,0 0 0,-1 1-1,1-1 1,0 0 0,-1 1-1,0-1 11,0 1 0,1-1-1,-1 1 1,1-1-1,-1 1 1,1-1-1,-1 1 1,1-1-1,-1 1 1,1-1-1,0 1 1,-1 0-1,1-1 1,0 1-1,-1 0 1,1-1-1,0 1 1,0 0 0,0-1-1,0 1 1,-1 0-1,1 0 1,0-1-1,0 1 1,1 1-1,-1 253 897,-1-237-822,0-1 1,-5 19 0,4-22 75,-2 28 0,3-34-95,0 0 1,0-1-1,0 1 0,-1 0 1,-5 13-1,4-12-18,2-8-31,1 1 0,-1-1-1,0 1 1,0-1 0,0 0 0,1 0 0,-1 1 0,-2 1-1,2-3-14,1 0 0,-1 1 0,1-1 0,-1 0 0,1 1 0,-1-1 0,1 0 0,0 0 0,-1 1 0,0-1 0,1 0 0,-1 0 0,1 0 0,-1 0 0,1 0 0,-1 0 0,1 0 0,-1 0 0,1 0 0,-1 0 0,1 0 0,-1 0 0,1 0 0,-1 0 0,0-1 0,1 1 12,-3 0 295,6-2-496,6-7 32,-9 8 133,1 1-1,-1-1 0,1 1 1,-1 0-1,1 0 1,-1-1-1,1 1 1,-1 0-1,1 0 1,0-1-1,-1 1 1,1 0-1,-1 0 0,1 0 1,0 0-1,-1 0 1,1 0-1,-1 0 1,1 0-1,0 0 1,-1 0-1,1 1 0,0-1 1,1 0-37,164 0-1819,-163 0 1614,0 0-1,-1 0 1,1-1 0,0 0-1,0 1 1,0-1-1,0 0 1,-1 0 0,1-1-1,2 0 1,-1 0-165,0-1-915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8480,'-13'0'3840,"26"0"-3360,1 14 1920,14-14-1153,-14 0-735,13 0 352,1 0-512,-1-14-1088,1 14 384,0 0-2303,-14 0 1503,13 0-3936,1 14 2848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442 621 7040,'-28'14'3200,"15"14"-2752,13-14 1152,0 13-960,-14-13-128,14 0-320,0 14 64,0-15-160,0 1 320,0 0-224,-14-14-2496,14 14 1248</inkml:trace>
  <inkml:trace contextRef="#ctx0" brushRef="#br0" timeOffset="1">0 69 7968,'0'0'3616,"28"-14"-1792,-14 14-1312,13-13 288,15-1-480,-1 0-128,14 14-96,-13-14-2752,13 14 1440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1808 4576,'0'0'1450,"3"-3"-868,12-6-79,-12 8-387,0-1 1,0 1 0,0-1 0,-1 0-1,1 1 1,0-1 0,-1-1-1,0 1 1,1 0 0,2-4-1,12-17 290,2 0-1,0 2 0,37-32 1,48-30 196,8-21-239,15-13-80,177-181 53,-226 225-268,125-127 205,33-78 106,-208 246-329,188-227-58,-201 240 56,-2-2 0,0 0 0,13-30 0,-10 18-90,-14 30 115,10-26-738,-11 28 552,-1-1-1,1 1 1,-1 0-1,1 0 1,-1 0-1,0-1 1,0 1-1,0 0 1,0 0-1,0 0 1,0-1-1,0 1 1,0 0-1,0 0 1,0-1 0,-1 1-1,1 0 1,0 0-1,-1 0 1,1 0-1,-2-2 1,1 3-99,1-1 1,-1 1-1,0 0 1,0-1 0,1 1-1,-1 0 1,0 0-1,0-1 1,0 1-1,0 0 1,1 0 0,-1 0-1,-2 0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 6240,'-14'-1'1631,"7"1"-1342,1 0 0,-1 0 0,0 0 0,0 1 0,1 0 0,-1 1-1,0-1 1,1 1 0,-1 0 0,1 1 0,-9 4 0,-21 14 645,25-16-753,0 0 0,1 1 1,0 0-1,0 1 0,1 0 1,-1 0-1,2 1 0,-1 1 1,1-1-1,0 1 0,-10 17 1,-2 11 46,2 1 0,2 0 0,-13 47 0,24-67-143,1-1 0,0 1 1,-1 31-1,4-41-134,1 1 1,1-1-1,-1 0 1,1 1-1,1-1 1,-1 0-1,1 0 1,1 0-1,3 9 1,-4-14-142,-1-1 0,0 0 0,1 0 0,0 0 0,-1 0 0,1 0 0,0-1 0,0 1 0,0 0 0,0-1 0,0 1 0,0-1 0,0 0 1,1 0-1,3 2 0,2 0-665,20 11-1155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7456,'1'4'869,"-1"0"-80,-6 13 918,-2 7-1170,0 1-1,2 0 1,0 0-1,-3 42 1,9 43 1681,0-107-1967,0-8-96,0-5-33,0 0-35,0-1-1,0 1 1,3-13 0,0 8-122,0 1-1,-1 0 1,0-1 0,-1-24 0,-1 34 41,1-1-1,-1 1 1,1-1 0,0 1-1,0 0 1,1 0 0,0-1 0,0 1-1,0 0 1,0 0 0,1 1-1,0-1 1,5-6 0,3 2 122,-7-1 0,-4 9-113,0 1 1,0-1 0,0 1 0,0-1-1,1 0 1,-1 1 0,0-1 0,0 1-1,1-1 1,-1 1 0,0-1 0,1 1 0,-1-1-1,1 1 1,-1-1 0,0 1 0,2-1-1,-1 0 17,1 1-1,0-1 0,0 0 1,1 1-1,-1 0 1,0 0-1,0-1 0,0 1 1,3 1-1,15-4-148,-11-6-838,-6 8 680,0 1 0,0-1 0,0 1-1,1-1 1,-1 1 0,6 1 0,0-1-1457,5 0-12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8064,'-28'0'3648,"42"0"-3168,-14-14 1056,0 28-928,0-28 192,14 14-480,-1 0 0,15 0-192,-14 0-2304,13 0 1152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6816,'0'25'4464,"0"-25"-4389,1 1 0,0-1 0,-1 0 0,1 1 0,0-1 0,-1 0 0,1 0 1,0 0-1,-1 1 0,1-1 0,0 0 0,-1 0 0,1 0 0,0 0 0,0 0 0,-1 0 1,2-1-1,-1 1 29,2 0 29,0 0 0,0 1 0,0-1 0,0 1 0,0-1 0,0 1 0,0 0 0,0 0 0,0 0 0,0 0 0,2 2 0,-2-1-113,-1-2 6,-1 1 0,1-1 1,-1 1-1,1-1 0,-1 0 1,1 1-1,0-1 0,-1 0 1,1 0-1,3-1 0,-3 1-9,1 0-1,-1 0 1,1 0-1,-1 0 1,0 1-1,1-1 0,3 1 1,14 9 36,-19-10-50,-1 0 0,0 0 0,1 0 0,-1 0 0,0 1 0,1-1 0,-1 0 0,0 0 0,0 1 0,1-1 0,-1 0 0,0 0 0,0 1 0,0-1 0,1 0 0,-1 1 0,0-1 0,0 0 0,0 1 1,0-1-1,0 0 0,1 1 0,-1-1 0,0 0 0,0 1 0,0-1 0,0 0 0,0 1 0,0-1 0,0 0 0,0 1 0,-1-1 0,1 0 0,0 1 0,0-1 0,0 0 0,0 1 0,0-1 0,0 0 0,-1 1 0,1-1 0,0 0 0,0 0 0,-1 1 0,1-1 0,-26 16 232,23-11-173,-2-2 0,1 1 0,0 0 0,-1-1 0,1 0 0,-1 0 0,-6 2 0,10-4-53,0-1 0,1 1 1,-1 0-1,0-1 1,0 1-1,1 0 1,-1 0-1,0-1 1,1 1-1,-1 0 1,1 0-1,-1 0 1,1 0-1,-1-1 0,1 3 1,-6 6 180,3-6-135,-4 6 243,9-6-132,8-1-29,1-2-442,0-1 0,-1 0 0,1 0 0,0-1 0,16-5 1,-22 6-467,-1 0 1,1 0 0,0 1 0,0-1 0,0 1 0,0 0-1,6 1 1,-1 0-1058,6-1-662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3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4640,'0'0'1504,"0"-2"-912,0-10 2736,0 15-2667,-1 0-400,1-1-170,0 0-1,0 0 1,0 0 0,0 0-1,1 0 1,-1 0 0,0 0 0,2 4-1,2 4 235,0-1 0,-1 1 0,2 12 0,4 10 109,-5-19-331,-1 1 1,0-1-1,-1 1 1,0 15-1,0-2-12,1-1-36,6 95 370,-9-102-399,0 7 298,-5 49 1,3-65-424,0 0 0,-1-1 1,0 1-1,0-1 0,-1 0 0,0 0 1,-1 0-1,-6 8 0,-16 25-551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0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3648,'0'-25'1877,"0"25"-1863,0 0 0,1 0 0,-1-1 0,0 1-1,0 0 1,0 0 0,0 0 0,1-1 0,-1 1 0,0 0 0,0 0 0,1 0-1,-1 0 1,0 0 0,0 0 0,1 0 0,-1 0 0,0-1 0,0 1-1,1 0 1,-1 0 0,0 0 0,0 0 0,1 0 0,-1 0 0,1 1-1,4-1 82,-1 0 44,1 0 0,-1 0-1,1 0 1,-1 1-1,1-1 1,-1 1-1,1 0 1,6 3-1,1 0 82,-8-3-158,-1 0 0,1-1 0,0 1-1,-1-1 1,5 0 0,22 2 212,-1 3-6,0-2 0,50 0-1,63-11-75,-92 5-237,207-13 333,122-2 197,-114 8-288,-243 9-181,406-19 202,-1 16-142,-230 8-55,519 17 11,-433-9 64,-42-10-163,4 0-522,-40 8 328,-37-6 767,-33 5-223,45 5-1344,-132-12-1387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3072,'1'1'79,"0"1"1,1-1-1,0 0 1,-1 0-1,1 1 1,0-1-1,0 0 1,0-1-1,-1 1 1,1 0-1,0 0 1,0-1-1,0 0 1,0 1-1,0-1 1,0 0-1,0 0 1,0 0-1,1 0 1,1 0-1,-3 0-19,1 0 1,-1 0-1,0 0 0,1 1 1,-1-1-1,1 0 0,-1 1 1,0-1-1,0 1 0,1-1 0,-1 1 1,1 1-1,10 3 185,-1-3-2,0-1 0,0 0 0,0-1-1,16-1 1,-6 1 53,-18 0-275,1 0 1,0 0 0,-1 0-1,1-1 1,-1 1-1,1-1 1,-1 0-1,1 0 1,-1 0 0,1 0-1,-1 0 1,0-1-1,1 0 1,-1 0-1,0 0 1,4-3 0,4-3 117,9-2-26,-13 6-98,0 0-1,-1 0 1,10-6-1,38-42 11,2-2 46,91-70 100,-61 43-145,-71 68 35,0 0-1,24-30 1,-13 15-19,-21 23-60,0 0-1,0-1 1,0 1 0,-1-1-1,0 0 1,0 0 0,0 0-1,3-8 1,6-21 167,13-25 182,-26 58-330,1 0 1,-1 0-1,1 0 0,-1 0 1,0 0-1,0 0 0,0 0 0,0-3 1,0 1-35,0 4 28,0 0 1,0 0-1,0 0 1,0 0-1,0 0 1,0 0-1,0-1 1,0 1-1,0 0 1,0 0-1,0 0 1,0 0-1,0 0 1,0 0-1,0 0 1,0 0-1,0 0 1,0 0-1,0 0 1,0 0-1,0-1 1,0 1-1,0 0 1,0 0-1,0 0 1,0 0-1,0 0 1,0 0-1,0 0 1,0 0 0,0 0-1,0 0 1,1 0-1,-1 0 1,0 0-1,0 0 1,0 0-1,0 0 1,0 0-1,0 0 1,0 0-1,0 0 1,0 0-1,0 0 1,0 0-1,0 0 1,0 0-1,1 0 1,-1 0-1,0 0 1,0 0-1,0 0 1,0 0-1,0 0 1,0 0-1,0 0 1,6-1-119,-7 2 130,0-1 6,0 1 0,1-1 0,-1 1 0,1-1 0,-1 1 0,1 0 0,0-1 0,-1 1 0,1-1-1,-1 1 1,1 0 0,0-1 0,0 1 0,-1 0 0,1 0 0,0-1 0,0 1 0,0 0-1,0 0 1,0-1 0,0 1 0,0 1 0,-1 7 152,0-1-1,-1 1 1,0-1-1,0 1 1,-1-1-1,-4 9 0,-3 9 8,3-6-82,2-4 60,-8 31-1,9-23-69,-1 2-61,-2 46-1,7-69-5,0 1 0,0-1 0,0 1 0,1-1 0,-1 1-1,1-1 1,0 0 0,0 1 0,0-1 0,1 0 0,-1 0-1,1 0 1,0 0 0,0 0 0,2 4 0,0-4 8,-1 0-1,0-1 1,1 1-1,-1-1 1,1 0 0,-1 0-1,1 0 1,0 0 0,0 0-1,0-1 1,7 2 0,-7-3-9,0 0 0,1 0 0,-1 0 0,0 0 0,0-1 0,1 1-1,-1-1 1,0 0 0,0 0 0,0-1 0,0 1 0,0-1 0,-1 0 0,1 0 0,4-3 0,6-3-145,-7 5 96,1-2 0,-1 1 0,0-1 0,0 0 0,-1-1 0,0 0 0,7-7 0,-3 3-40,-6 6 11,-1 0-1,1 0 1,-1 0 0,0 0 0,0-1-1,0 1 1,-1-1 0,4-8-1,-4 5 39,0 0-1,0-1 1,-1 1-1,0 0 1,-1-14-1,0-29 66,0 49 203,-2 15 464,-2-6-548,3-6-131,0 1-1,0-1 1,0 0 0,1 1 0,-1-1 0,1 0 0,-1 1-1,1-1 1,-1 1 0,1-1 0,0 0 0,0 1 0,-1-1-1,1 3 1,1 10 89,-1-5-74,0 0 0,0 0 0,0 0 1,-1-1-1,-1 1 0,1 0 0,-1-1 0,-6 16 0,4-15-7,2-1 1,-1 1-1,1-1 0,1 1 1,-1-1-1,1 1 0,1 0 1,1 16-1,-1-10 19,0-13-43,0 1-1,-1 0 1,1 0-1,0 0 1,-1 0 0,0-1-1,0 1 1,0 0-1,-2 4 1,-1 2-138,-5 11-908,8-18 701,0 0 1,0-1-1,1 1 0,-1 0 0,0 0 1,1 0-1,-1 0 0,1-1 1,-1 4-1,15-16-4896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3392,'0'0'1525,"0"-3"-1135,0-3 470,0 10-67,2-11 423,3 6-1053,0 0 1,-1 0-1,1 1 1,0 0-1,-1 0 1,1 0-1,4 1 1,2-1-59,3-1-138,14 2 254,-28-1-232,1 0 1,0 0-1,-1 0 0,1 0 0,-1 0 1,1 0-1,-1 0 0,1 0 1,-1 0-1,1 1 0,-1-1 1,1 0-1,-1 0 0,1 1 0,-1-1 1,1 0-1,-1 1 0,1-1 1,-1 1-1,0-1 0,1 0 1,-1 1-1,1-1 0,-1 1 0,0-1 1,0 1-1,1-1 0,-1 1 1,0-1-1,0 1 0,0 0 0,0-1 1,1 1-1,-1 2-1930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5312,'0'0'2400,"14"13"-864,0-13-1056,13-13 0,-13 13-288,0 0 224,13 0-224,1 0-608,-14 0 224,13 0-2528,-13 0 1472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5152,'0'0'2336,"14"0"-928,0 14-960,13-14 192,-13 0-384,14 0-1024,-1 14 416</inkml:trace>
  <inkml:trace contextRef="#ctx0" brushRef="#br0" timeOffset="1">29 167 5984,'-14'-14'2688,"28"14"-2336,-1 0 896,1 14-768,0-14 0,14 0-288,-15 0-832,15 0 352,0 0-3072,-1 0 1856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25 210 5408,'-8'5'379,"-8"2"1148,15-9-896,8-5-374,0 2 213,5-2-227,-1 0 1,15-13 0,-15 10-51,1 2 1,20-13 0,-6 9-22,-13 6-100,-1 0-1,0-1 1,16-11-1,-19 11-43,0 1-1,1 0 0,-1 0 1,1 1-1,0 0 0,1 1 1,12-4-1,13-7-90,-4 1 67,-1 9 274,-26 4-280,-3 0 61,1 0 0,-1 1-1,1-1 1,-1 1 0,1-1 0,-1 1 0,1 0 0,0 0-1,4 1 1,-5 0 10,0 0 0,0 0-1,0 0 1,0 0-1,0 1 1,0-1 0,-1 1-1,1-1 1,0 1 0,-1 0-1,1-1 1,-1 1-1,0 0 1,2 3 0,-1-2 27,0 1 0,0-1 0,0 1 0,-1 0 1,0 0-1,0-1 0,0 1 0,0 0 1,0 0-1,-1 0 0,1 7 0,-2 2 61,0-1 0,-4 18 0,0 1 68,3 17-12,2-32-95,-4 29-1,-1-20-49,3-16-64,0 0 1,0 1-1,0 15 1,2 81-48,0-106 29,0 0-1,0 0 1,0 0 0,0 1-1,0-1 1,0 0 0,0 0-1,0 0 1,0 0 0,0 0-1,0 0 1,0 0 0,0 0-1,0 0 1,0 0 0,0 1 0,0-1-1,0 0 1,0 0 0,0 0-1,0 0 1,0 0 0,1 0-1,-1 0 1,0 0 0,0 0-1,0 0 1,0 0 0,0 0-1,0 1 1,0-1 0,0 0-1,0 0 1,0 0 0,0 0 0,0 0-1,0 0 1,0 0 0,1 0-1,-1 0 1,0 0 0,0 0-1,0 0 1,0 0 0,0 0-1,0 0 1,0 0 0,0 0-1,0 0 1,0 0 0,1 0 0,-1 0-1,0 0 1,0 0 0,0 0-1,0 0 1,0 0-29,1 0 0,-1 0 1,1 0-1,-1 0 0,1 0 0,-1 0 0,0 0 0,1 0 1,-1 0-1,1 0 0,-1-1 0,0 1 0,1 0 1,-1 0-1,1 0 0,-1 0 0,0-1 0,1 1 1,-1 0-1,0 0 0,1-1 0,-1 1 0,0 0 1,0-1-1,1 1 0,-1 0 0,0-1 0,0 1 1,1 0-1,-1-1 0,5-6-1153,1 2 288,-5 5 808,-1 0 0,0 0-1,1-1 1,-1 1 0,1 0 0,-1 0-1,0-1 1,1 1 0,-1 0-1,0-1 1,1 1 0,-1-1 0,0 1-1,1 0 1,-1-1 0,0 1-1,0-1 1,0 1 0,1-1 0,-1 1-1,0-1 1,0 1 0,0-1-1,0 1 1,0-1 0,0 1 0,0-1-1,0 1 1,0-1 0,0 1-1,0-1 1,2-15-1948,11 0-885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5728,'0'23'1840,"0"-23"-1827,-1 0-1,1 1 1,0-1 0,0 0 0,0 0 0,0 0-1,0 0 1,0 0 0,0 1 0,0-1 0,0 0 0,0 0-1,0 0 1,0 0 0,0 0 0,0 1 0,0-1 0,0 0-1,0 0 1,0 0 0,1 0 0,-1 0 0,0 1-1,0-1 1,0 0 0,0 0 0,0 0 0,0 0 0,0 0-1,0 0 1,0 0 0,1 1 0,-1-1 0,0 0-1,0 0 1,0 0 0,0 0 0,0 0 0,0 0 0,1 0-1,-1 0 1,0 0 0,0 0 0,0 0 0,0 0-1,0 0 1,1 0 0,-1 0 0,0 0 0,0 0 0,0 0-1,0 0 1,1 0 0,-1 0 0,0 0 0,0 0-1,2 0 52,0-1 0,0 1 0,0-1-1,0 1 1,0-1 0,0 1-1,-1-1 1,1 0 0,0 0-1,0 0 1,-1 0 0,1 0-1,-1 0 1,2-2 0,20-12 367,-14 10-330,0 0 1,-1-1-1,1 0 1,-1-1-1,-1 0 0,11-10 1,-7 4-143,25-17 1,-10 10-13,-5 6-285,-1-1 0,21-22 1,-2-2-498,42-55 0,-65 69 597,24-51 0,-27 50 245,-10 19 63,-1 0 0,1 0 0,-1 0 0,-1-1 0,2-13 0,1-2 379,1 2-64,-3 13-47,-1 0 0,1 0 0,-1-1 0,0-8 0,-2 16-319,1 1 0,0-1 1,0 1-1,0-1 0,0 0 0,1 1 0,-1-1 0,0 1 0,0-1 1,0 1-1,0-1 0,0 1 0,1 0 0,-1-1 0,0 1 1,0-1-1,1 1 0,-1-1 0,0 1 0,1 0 0,-1-1 0,0 1 1,1 0-1,-1-1 0,1 1 0,-1 0 0,0-1 0,1 1 1,-1 0-1,2-1 0,-2 1-14,0 0 1,0 1-1,0-1 1,1 0-1,-1 0 1,0 0-1,0 0 1,0 0-1,1 0 1,-1 0-1,0 0 1,0 0-1,0 0 1,0 1-1,1-1 1,-1 0-1,0 0 1,0 0-1,0 0 1,0 1-1,0-1 0,0 0 1,0 0-1,1 0 1,-1 0-1,0 1 1,0-1-1,0 0 1,0 1-1,-1 12 138,-1-3-101,-1-2-9,1 1 0,0-1 1,1 1-1,0 14 0,1-6 2,0-3 24,0-1 1,-3 21 0,2-28-43,0 0 0,0 1 0,0-1 0,1 0 0,0 0 0,0 1 0,1-1 0,0 0 0,1 7 0,0 23 19,-2-31-54,0-1 1,0 1-1,0 0 1,1-1-1,1 6 1,-1-7-44,0 0 0,0-1 0,0 1 0,0-1 0,0 1 0,1-1 0,-1 0 0,3 3 0,-3-4 2,-1 0 0,1-1-1,0 1 1,0-1 0,-1 1 0,1-1 0,0 0-1,0 1 1,0-1 0,-1 0 0,1 1-1,0-1 1,0 0 0,0 0 0,0 0 0,0 0-1,0 0 1,0 0 0,-1 0 0,1 0 0,0 0-1,0 0 1,0 0 0,0-1 0,0 1 0,-1 0-1,1-1 1,0 1 0,1-1 0,28-25-2357,-25 23 2083,-1 0 0,1-1 1,-1 0-1,0 0 1,0 0-1,0-1 0,5-7 1,5-4-1823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 5056,'0'-25'2768,"-1"27"-2591,1 1 0,-1-1 0,0 1 0,0-1 0,0 1 0,0-1 0,0 0 0,0 1 0,-1-1 0,-1 3 0,1-2-8,0 0 0,0 0-1,0 0 1,0 1 0,-1 4 0,2-2-10,0 0 0,0 0 0,1 0 0,0 0 0,1 12 1,-1-10-76,1-1 0,-1 1 0,-1-1 0,-1 13 1,-2-3 98,2-10-155,0 0 0,1 0 0,0 0 1,0 0-1,0 0 0,1 1 0,0-1 1,2 14-1,1-10-119,0-3 10,-1 1 0,-1-1 0,1 1 0,-1 15 0,-1 15-3514,0-37 2353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4896,'0'-41'2208,"0"27"992,14 0-2112,0 14-288,0 0-672,0-14 224,13 14-224,-13 0-896,0 0 416,0 0-2336,-14 14 1504</inkml:trace>
  <inkml:trace contextRef="#ctx0" brushRef="#br0" timeOffset="1">14 125 5408,'-13'14'2432,"26"-14"-896,1 0-1056,0 0-64,0 13-256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5568,'14'0'2528,"14"0"-2208,-1 0 608,-13 0-576,14 0-224,0 0-96,-1 0-608,1 0 320,-14 0-3424,-1 0 2048</inkml:trace>
  <inkml:trace contextRef="#ctx0" brushRef="#br0" timeOffset="1">166 0 4736,'0'14'2144,"0"0"-1856,-14 0 672,14 0-576,0-1 608,0 15-544,-13-14 320,13 14-448,0-1-96,0 1-128,13-14 64,-13-1-96,0 1-96,14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5984,'0'14'2688,"0"28"-2336,0-15 448,0-13-512,-27 28-448,27-15 64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70 4480,'0'-4'571,"0"2"-403,0 1 0,0-1-1,0 0 1,0 1 0,0-1-1,0 0 1,0 1 0,-1-1-1,1 0 1,-2-2 0,-4-1 357,6 5-502,0 0 0,-1 0 0,1 0 0,0 0 0,-1-1 1,1 1-1,0 0 0,0 0 0,-1 0 0,1-1 0,0 1 0,0 0 1,-1-1-1,1 1 0,0 0 0,0-1 0,0 1 0,-1 0 1,1-1-1,0 1 0,0 0 0,0-1 0,0 1 0,0 0 0,0-1 1,0 1-1,0 0 0,0-1 0,0 1 0,0-1 0,-2-4 367,1 4-382,0 0 0,0 0 0,-1 0 0,1 0 0,0 0 0,0 1 0,-1-1 0,1 0 0,0 1 0,0-1 0,-1 1 0,1-1 0,-1 1 0,1-1 0,-1 1 0,1 0 0,-3 0 0,3 0-21,0 0 1,-1-1 0,1 1-1,-1 0 1,1 0 0,0-1-1,-1 1 1,1-1 0,0 1 0,0-1-1,-1 0 1,0 0 0,-10-5-122,8 5 121,-1 0 0,1 1 0,-1-1 0,0 1 0,0 0 0,1 0 0,-1 1 0,-8 1 0,-6 7 61,3-5 34,12-3-63,1 0-1,-1 0 0,1 0 0,-1 0 0,1 0 0,0 1 0,-1-1 0,-5 5 0,1 1 81,-1 0 1,1 1-1,0 0 0,0 1 0,1 0 0,-10 16 0,4-3 335,1 1-1,-8 24 1,18-41-372,0-1-1,0 0 1,0 1 0,1-1-1,0 1 1,0 0-1,0-1 1,1 1 0,0 0-1,0 0 1,0-1 0,1 1-1,0 0 1,0-1-1,0 1 1,1-1 0,4 11-1,0 0 54,-4-9-67,1 0 1,0 0-1,0 0 1,0 0-1,7 9 1,41 39 191,-48-51-188,0 1 1,1-1 0,-1 0-1,1 0 1,9 7 0,-11-10-213,1 0 1,-1 1-1,1-1 0,0 0 0,0 0 1,0-1-1,-1 1 0,1 0 1,0-1-1,0 0 0,6 0 1,9 3-1767,7 8-2436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5568,'0'-14'2848,"14"14"-1088,0 0-1024,0 0 0,13 0-480,-13-14-32,14 14-128,-1 0-2720,1-14 1408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5216,'0'-13'3808,"13"13"-3360,1 0-96,0 0-224,14 0-128,-14 13 32,13-13-2368,-13 14 1280,0 14-2688</inkml:trace>
  <inkml:trace contextRef="#ctx0" brushRef="#br0" timeOffset="1">0 139 5728,'0'0'2592,"28"0"-2240,-15 0 640,15 0-608,0 0-96,27-14-160,0 14-544,-13 14 224,13-14-3488,-14 13 1984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7136,'14'0'2656,"-1"0"-2080,29 0-160,-14 0 416,13 0-544,0 0-2144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6144,'-14'13'2272,"28"-13"-1760,0 0-160,0 0 320,27 0-448,1 0-640,27 0 192,-14 0-4992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63 3232,'-51'0'3029,"32"0"-48,26 0-2314,19 0-147,-16 1-416,1-1-1,-1 0 1,1 0 0,-1-1 0,1 0-1,-1-1 1,0-1 0,0 1 0,12-6-1,-10 2-51,1 0 0,0 1 0,24-6 0,-3 3 24,-24 5-82,0 1-1,0 0 0,0 0 1,12 0-1,4 2-654,-21 0-17,-7 0-506,-1 1 1038,1-1-1,0 0 1,0 1-1,0-1 1,0 1-1,0 0 1,0 0-1,0 0 1,-3 1-1,-18 9-601,4-1 395,15-7 287,0 0 0,0-1 0,-1 1 0,-6 2 0,-15 0 13,22-4 67,0 0 0,0 1-1,0 0 1,1-1 0,-1 1 0,0 1 0,1-1-1,-1 0 1,1 1 0,0 0 0,-4 3-1,2 7 206,1-10-148,-2 2 66,1 19 215,-6-4-64,6 11 123,0 0-190,1 0 0,1 0 1,2 32-1,2-39-39,0-13-61,-1 0 1,0 0-1,-1 0 1,-3 15-1,-22 78 1090,22-82-717,4-21-474,0 0 0,0 0 0,0 0 1,0 0-1,0 0 0,0 0 0,0 0 1,-1 0-1,1 0 0,0 0 0,-1 0 0,1 0 1,-1 0-1,1 0 0,-1 0 0,1 0 1,-1 0-1,0 0 0,0-1 0,1 1 1,-1 0-1,0-1 0,0 1 0,0 0 1,0-1-1,-1 1 0,-29 15 519,30-16-519,0 1 1,1-1 0,-1 0 0,0 0-1,0 1 1,0-1 0,0 0 0,0 0-1,0 0 1,1 0 0,-1 0-1,0 0 1,0-1 0,0 1 0,0 0-1,0 0 1,1-1 0,-1 1 0,0 0-1,0-1 1,0 1 0,1-1 0,-1 1-1,0-1 1,-1 0 0,-9-5 117,-17 0 86,12 2-152,9 2-26,1 0 1,0 1 0,-1-1-1,1 2 1,-11-2 0,11 3-27,0-1 0,1 0 0,-1-1 0,0 1 0,1-1 0,-1-1 0,0 1 0,1-1 0,-1 0 0,1 0 0,-6-3 0,9 3-9,-1 0-1,1 1 1,-1-1 0,0 1-1,1-1 1,-1 1 0,0 0-1,0 0 1,0 0 0,0 1-1,0-1 1,0 1 0,0-1-1,-5 1 1,7 0-17,-1 0-1,1 0 1,-1 0 0,1 0 0,-1 0-1,0 0 1,1-1 0,-1 1 0,1-1-1,-1 1 1,1-1 0,-1 0 0,1 1 0,0-1-1,-1 0 1,1 0 0,0 0 0,0 0-1,-2-2 1,2 2-2,1 1-29,0-1 1,-1 1 0,1-1-1,0 1 1,-1-1-1,1 1 1,0-1 0,0 1-1,-1-1 1,1 1 0,0-1-1,0 1 1,0-1 0,0 0-1,0 1 1,0-1 0,0 1-1,0-1 1,0 0 0,0 1-1,0-1 1,0 1-1,1-1 1,-1 1 0,0-1-1,0 1 1,0-1 0,1 1-1,-1-1 1,1 0 0,-1 0-85,1 0 29,0 0 0,0-1 1,0 1-1,0 0 0,0 0 1,1 0-1,-1 0 0,0 0 1,0 0-1,1 1 1,-1-1-1,1 0 0,-1 1 1,0-1-1,1 1 0,-1-1 1,1 1-1,0 0 0,-1-1 1,1 1-1,1 0 0,10-2-723,19-8-791,-1 7-1204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30 3904,'-11'-12'1253,"11"12"-1227,-1 0 0,1-1 0,0 1 0,-1 0 0,1 0 0,0-1 0,0 1 0,-1 0 0,1-1 0,0 1 0,0 0 0,0-1 0,0 1 0,-1 0-1,1-1 1,0 1 0,0-1 0,0 1 0,0 0 0,0-1 0,0 1 0,0 0 0,0-1 0,0 1 0,0-1 0,0 0 0,-1-3 206,1 4-161,-1-1 0,1 1-1,-1 0 1,1-1-1,-1 1 1,1 0-1,-1 0 1,1-1-1,-1 1 1,0 0 0,1 0-1,-1 0 1,1 0-1,-1 0 1,0 0-1,1 0 1,-1 0-1,1 0 1,-1 0-1,0 0 1,1 0 0,-2 0-1,-14 7 1247,5-2-1195,-54 12 534,52-11-361,-1 1 0,1 1-1,0 0 1,1 1 0,0 0 0,0 1 0,1 1 0,0-1 0,-16 22 0,21-23-174,-1 0 0,1 1 1,0-1-1,1 1 0,0 1 0,1-1 1,0 1-1,0 0 0,1-1 0,1 1 1,0 1-1,0-1 0,1 0 0,1 12 1,0-18-107,0 0 0,1 0 0,0 1 0,0-1 0,0 0 0,0 0 0,1 0 0,0-1 1,0 1-1,0 0 0,1-1 0,3 5 0,4 5 12,0-1 0,20 17 0,-19-19-102,16 14-1258,1-9 336</inkml:trace>
  <inkml:trace contextRef="#ctx0" brushRef="#br0" timeOffset="1">42 361 6720,'0'14'3040,"28"-14"-2624,0 0 192,-15 0-416,29 0 256,-15 0-224,1 0-3040,0 0 1536,-1-28-3008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6720,'14'-27'3456,"0"13"-1952,0 14-896,0 0 192,-1 0-480,15 0-128,-14 0-128,0 0-1824,13 0 992,-13 14-3584,0-14 2432</inkml:trace>
  <inkml:trace contextRef="#ctx0" brushRef="#br0" timeOffset="1">0 124 6048,'14'0'2752,"0"0"-960,0 14-1216,0-14-96,13 0-288,-13 0-1344,14 0 608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6048,'0'-14'2752,"28"14"-2400,-1 0 608,-13 0-608,14 0 0,-1 0-224,1 0 320,-1 0-224,1 0-2304,-14 0 1120,13 0-3008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4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3328,'1'2'222,"-1"-2"-183,0 0 1,0 1-1,0-1 1,0 1 0,0-1-1,1 1 1,-1-1-1,0 1 1,0-1-1,0 1 1,0 0 0,0-1-1,-1 1 1,1-1-1,0 1 1,0-1-1,0 0 1,0 1-1,-1-1 1,1 1 0,0-1-1,0 1 1,-1-1-1,1 1 1,0-1-1,-1 0 1,1 1 0,0-1-1,-1 0 1,1 1-1,-1-1 1,-3 2 69,3-2-68,0 1 1,0-1-1,0 1 1,0-1-1,0 1 0,0-1 1,0 1-1,0-1 1,0 1-1,0 0 1,0-1-1,1 1 0,-1 0 1,0 0-1,0 0 1,1 0-1,-1 0 1,1 0-1,-1 0 0,1 0 1,-1 0-1,1 0 1,-1 0-1,1 0 0,0 0 1,0 0-1,0 0 1,0 0-1,-1 0 1,1 0-1,1 2 0,-1 7 348,0 1 19,0-1 1,0 0-1,-3 14 0,-1-10-160,3-8-116,-1 0 0,1-1 0,0 1 0,0 0 0,0 6 0,1-6 39,-1 1 1,0-1-1,0 0 1,-1 1-1,-3 10 1,3-13-33,0 17 346,2 11-160,0-29-305,0 0 0,0 0 0,0 0 0,-1 0-1,0 0 1,1-1 0,-1 1 0,-2 4 0,0 7-1,7-3 14,-1-4 19,-2-3 21,-1 1 0,1-1 0,-1 1 0,0 7-1,0-5 33,2-3 87,-1-2-193,1-1-1,-1 0 1,0 0 0,0-1-1,0 1 1,1 0-1,-1 0 1,0 0-1,1-1 1,-1 1 0,1-1-1,-1 1 1,1-1-1,-1 0 1,1 1-1,-1-1 1,1 0-1,-1 0 1,1 0 0,-1 0-1,1 0 1,-1 0-1,1-1 1,-1 1-1,4-1 1,11-9-1343,9 8 347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3136,'2'2'1029,"7"8"-629,-7-8 320,7-3 81,-2 2 1769,-6-1-2535,-1 0 1,1 0-1,-1 0 0,1 0 1,-1 0-1,1 0 1,-1 0-1,1 0 0,-1 0 1,1 0-1,-1 0 1,0 0-1,1 1 1,-1-1-1,1 0 0,-1 0 1,0 0-1,1 1 1,-1-1-1,1 0 0,-1 1 1,0-1-1,1 0 1,-1 1-1,0-1 1,1 1-1,0 13 166,-2-12-176,1 1-1,0 0 1,0-1 0,0 1-1,0 0 1,1-1 0,0 5-1,11 39-130,-3 1-1,7 80 0,-12-81 155,8 72 230,16 31-294,-24-127 32,0-1 0,-1 1 0,0 24 0,-4-39 22,2 0 0,-1 0 0,1 0 0,0 0 0,1 0 1,-1 0-1,2 0 0,-1 0 0,1-1 0,-1 1 0,2-1 1,4 8-1,0-1 100,-8-12-115,1 0 1,-1 0 0,0 0 0,1-1-1,-1 1 1,1 0 0,-1 0 0,1-1-1,-1 1 1,1-1 0,0 1 0,1 1-1,-2-2 3,1 0 0,0-1 0,-1 1-1,1 0 1,0 0 0,-1 0-1,1-1 1,-1 1 0,1 0 0,0 0-1,-1-1 1,1 1 0,-1-1-1,1 1 1,-1 0 0,1-1-1,-1 1 1,1-1 0,-1 1 0,1-2-1,9-7 66,-1-2 0,15-19 0,-21 25-115,1-1 0,-1 0-1,-1 1 1,1-2-1,-1 1 1,0 0-1,0 0 1,0-9 0,5-35-39,-4 20 77,1 1-1,15-51 1,1 23 248,-10 4-22,-8 47-185,0 0 1,0 1-1,1 0 1,4-7 0,-4 7 5,0 0 0,0 0 0,0 0 0,-1-1 1,2-6-1,10-41 659,-13 50-635,0-1 0,-1 0 0,1 1 0,-1-1 0,0 0 1,0 0-1,0-3 0,-1-1 13,1 8-98,0 0 1,0-1 0,-1 1 0,1 0-1,0 0 1,0 0 0,-1-1 0,1 1-1,0 0 1,0 0 0,-1 0-1,1 0 1,0 0 0,0 0 0,-1 0-1,1-1 1,0 1 0,-1 0 0,1 0-1,0 0 1,0 0 0,-1 0 0,1 0-1,0 0 1,-1 1 0,1-1 0,0 0-1,0 0 1,-1 0 0,1 0 0,0 0-1,0 0 1,-1 0 0,1 1 0,0-1-1,0 0 1,-1 0 0,1 1 0,-1-1-9,-4 9-35,-1-5 6,2-1-1,3 9-73,3-3-961,-2-9 1005,0 0 0,0 1 1,0-1-1,0 0 1,1 0-1,-1 0 1,0 0-1,0 1 1,0-1-1,0 0 0,1 0 1,-1 0-1,0 0 1,0 0-1,0 0 1,0 1-1,1-1 0,-1 0 1,0 0-1,0 0 1,1 0-1,-1 0 1,0 0-1,0 0 1,0 0-1,1 0 0,-1 0 1,0 0-1,0 0 1,0 0-1,1 0 1,-1 0-1,0 0 0,0 0 1,1-1-1,-1 1 1,0 0-1,0 0 1,0 0-1,0 0 1,1 0-1,-1 0 0,0-1 1,0 1-1,0 0 1,0 0-1,1 0 1,-1 0-1,0-1 1,0 1-1,0 0 0,5-9-2061,4 4 331,-9 4 1583,1 1 0,-1-1 0,0 0 0,1 1 0,-1-1 0,0 0 0,0 0-1,0 1 1,0-1 0,0 0 0,0 0 0,0 1 0,0-2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4064,'0'26'2149,"0"-24"-1616,0 42 4774,0-44-5273,0 1 0,0-1 0,0 1 0,0-1 0,0 1 0,0-1 1,0 1-1,0-1 0,1 1 0,-1-1 0,0 1 0,0-1 0,1 0 0,-1 1 0,0-1 0,0 1 0,1-1 0,-1 0 0,0 1 1,1-1-1,-1 0 0,1 1 0,0-1 0,0 1-17,-1-1-1,1 1 1,-1-1 0,1 0 0,-1 1 0,1-1-1,-1 1 1,0-1 0,1 1 0,-1-1-1,0 1 1,1 0 0,-1-1 0,0 1 0,1-1-1,-1 1 1,0 0 0,0-1 0,0 1-1,0-1 1,0 1 0,1 0 0,-1-1-1,-1 2 1,1-1 1,1 1-1,-1-1 0,0 0 1,0 1-1,1-1 0,-1 1 0,0-1 1,1 0-1,0 0 0,-1 1 1,1-1-1,0 1 0,5 10 137,-4-3-153,-1 0-1,0 1 1,-1-1 0,1 1-1,-3 12 1,1 3-32,2-7 17,-1-9-13,0 0 0,0 0 0,-3 17 0,1-18-141,-10 45-739,11-48 528,-1 0 0,1-1 0,-1 1 0,0-1 0,-1 0 0,1 1 0,-1-1 0,-4 5 0,7-9 349,0 0-1,0 1 1,0-1-1,0 0 1,0 0-1,0 0 1,0 0-1,0 0 1,0 0-1,0 0 1,0 0-1,-1 0 1,1 0-1,0 1 1,0-1-1,0 0 1,0 0-1,0 0 1,0 0-1,0 0 1,0 0-1,0 0 1,-1 0-1,1 0 1,0 0-1,0 0 1,0 0-1,0 0 1,0 0-1,0 0 1,0 0-1,-1 0 1,1 0-1,0 0 1,0 0-1,0 0 1,0 0-1,0 0 1,0 0-1,0 0 1,0 0-1,0 0 1,-1 0-1,1-1 1,0 1-1,0 0 1,0 0-1,0 0 1,0 0-1,0 0 1,0 0-1,0 0 1,0 0-1,0 0 1,0 0-1,0-1 1,-12-10-3810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4896,'-9'0'1529,"18"0"126,-7 0-1255,2 0-285,0 0 162,-1 0 1,1 0 0,0 0-1,0 0 1,0 0 0,6 3-1,4 20 843,-14-23-1103,0 0 0,0 0 0,1 0 0,-1 1-1,0-1 1,0 0 0,0 0 0,0 0 0,1 1 0,-1-1-1,0 0 1,0 0 0,0 1 0,0-1 0,0 0-1,0 1 1,0-1 0,0 0 0,0 0 0,0 1 0,0-1-1,0 0 1,0 1 0,0-1 0,0 0 0,1 11 38,0 0 1,1 0-1,0 0 0,5 12 1,-3-8-107,4 23 1,-4-3 16,-2-14 92,0-1-1,2 1 0,0-1 1,1 0-1,1 0 0,13 30 1,-11-35 182,0-1 0,1 0 0,0 0 0,1-1 0,13 14 0,-21-26-200,-1 1 1,0-1 0,1 0 0,0 1 0,-1-1 0,1 0-1,0 0 1,0 0 0,0-1 0,-1 1 0,1 0-1,0-1 1,0 1 0,0-1 0,0 1 0,0-1 0,0 0-1,0 0 1,0 0 0,0 0 0,0 0 0,0-1 0,0 1-1,0 0 1,0-1 0,0 0 0,0 1 0,4-3 0,0-2 24,1-1 0,-1 0 0,0 0 0,0 0 0,-1 0 0,0-1 0,0 0 0,5-9 0,2-9-78,14-32 1,18-65-180,-5 39 90,-36 76 72,0 1 0,1 0 0,-1 0 0,2 0 0,5-7 0,-6 9-32,-1-1 0,1 1 0,-1 0 1,-1-1-1,1 1 0,3-9 0,9-21-1957,-13 30 1384,0 0 0,0 0 0,0 0 0,-1 0 0,1-1 1,-1 1-1,0-1 0,0 1 0,0-7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6240,'10'0'774,"-8"0"-656,1 0-1,-1 0 1,0-1-1,1 2 1,-1-1 0,0 0-1,1 0 1,-1 1-1,0 0 1,1-1-1,-1 1 1,0 0-1,0 0 1,0 0-1,0 0 1,0 0-1,0 1 1,0-1-1,0 1 1,2 1-1,-3-1-121,0-1 0,0 0 0,0 0 0,0-1 0,1 1-1,-1 0 1,0 0 0,0-1 0,1 1 0,-1 0 0,0-1 0,1 1-1,-1-1 1,1 0 0,-1 1 0,1-1 0,1 0 0,-1 0-39,0 1-1,0-1 1,1 1 0,-1-1 0,0 1 0,-1 0 0,1 0-1,0 0 1,0 0 0,0 0 0,0 0 0,-1 0 0,1 1-1,-1-1 1,1 1 0,-1-1 0,3 3 0,0 1-23,-4-5 66,1 0 0,-1 0 0,0 0 0,0 0 1,0 1-1,0-1 0,0 0 0,0 0 0,0 0 0,0 0 0,0 0 0,1 0 0,-1 0 0,0 0 0,0 0 1,0 0-1,0 0 0,0 1 0,0-1 0,0 0 0,0 0 0,0 0 0,0 0 0,0 0 0,0 0 1,0 0-1,0 0 0,0 1 0,0-1 0,0 0 0,0 0 0,0 0 0,0 0 0,0 0 0,0 0 0,0 0 1,0 0-1,0 1 0,0-1 0,0 0 0,0 0 0,0 0 0,0 0 0,0 0 0,0 0 0,-1 0 0,1 0 1,0 0-1,0 0 0,0 1 0,0-1 0,0 0 0,0 0 0,0 0 0,0 0 0,-1 0 0,-15 27 155,-10 3 211,15-20 68,8-6-127,-1 1-1,0 0 1,1 0 0,0 1-1,-2 5 1,2-6-147,3-4-123,-1-1 1,1 1-1,-1 0 1,1 0-1,0-1 0,0 1 1,-1 0-1,1 0 1,0 0-1,0-1 0,0 1 1,0 0-1,0 0 0,0 0 1,0 0-1,0 0 1,0-1-1,0 1 0,0 0 1,0 0-1,1 0 1,-1-1-1,0 1 0,1 0 1,-1 0-1,1-1 1,-1 1-1,0 0 0,1-1 1,0 1-1,-1 0 1,1-1-1,-1 1 0,1-1 1,0 1-1,-1-1 1,2 1-1,2 1 18,1 0-1,-1 0 1,1-1 0,0 1 0,7 0-1,-6-1-62,0-1-1,0 0 1,0 0-1,0 0 1,0-1 0,0 0-1,8-2 1,12-2-346,22 1-1132,-34 4 646,0-1 1,0-1-1,0 0 0,18-5 0,5-5-1117,-19 10-886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4736,'0'0'3178,"3"0"-2724,-3 0-424,1 0 0,-1 0 0,1 0 0,0 0 0,-1 0 0,1 1 0,-1-1 0,1 0 0,-1 0 0,1 0 0,-1 1 1,1-1-1,-1 0 0,1 1 0,-1-1 0,1 0 0,-1 1 0,0-1 0,1 1 0,-1-1 0,0 1 0,1 0 0,-1-1 2,1 1 0,-1-1 0,0 1 0,1-1 0,-1 1-1,1-1 1,-1 0 0,0 1 0,1-1 0,-1 0 0,1 1-1,-1-1 1,1 0 0,-1 1 0,1-1 0,0 0 0,-1 0-1,1 0 1,-1 0 0,1 0 0,-1 1 0,2-1 0,2 2 394,9 5 145,-11-6-528,0 0-1,0 0 1,-1 0 0,1 0-1,0 0 1,0 0 0,-1 0-1,1 1 1,0-1 0,-1 1-1,0-1 1,1 1 0,-1 0-1,2 3 1,82 170-438,-68-145 32,22 29 0,-21-33 76,28 54-1,-5 26 287,10 20 1184,-44-111-809,1 1-1,1-2 1,1 1 0,0-1-1,20 21 1,-29-34-349,-1 0 1,1 0-1,0-1 0,0 1 1,0 0-1,0 0 0,0-1 1,1 1-1,-1-1 0,0 1 1,0-1-1,0 1 0,0-1 1,1 0-1,-1 1 0,0-1 1,0 0-1,1 0 0,-1 0 1,0 0-1,0 0 0,1 0 1,-1 0-1,0-1 0,0 1 1,1 0-1,-1-1 0,0 1 1,0-1-1,0 1 0,0-1 1,2 0-1,1-2 18,0-1 0,0 1-1,-1-1 1,1 1 0,-1-1 0,0 0 0,4-6 0,31-51-84,-3-2 0,30-75 0,-60 125-16,20-45-333,42-72 0,24-3 17,-30 46 239,-8 20 188,-28 37 143,-18 21-31,1 0 0,-1 0 1,2 1-1,15-12 1,-2 1 273,0-4-155,-20 21-482,-2 14-1937,-2-8 113,-3 3 358,0 1 0,0 0-1,-3 8 1,8-16 1655,-3 14-2120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8224,'-27'27'3040,"27"-13"-2368,0 0-160,14 0-96,-1-14-320,-13 14 32,0-1-64,0 1 224,0 0-160,0 0 32,0 13-96,0 1-128,0 13 32,0-13-1664,0 13 928,0-13-2368,0 13 1760,0 1-2464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3648,'-1'-1'43,"1"1"0,-1 0 0,1 0 0,0 0 0,-1 0 0,1 0 0,-1 0 1,1 0-1,-1 0 0,1 0 0,-1 0 0,1 0 0,-1 0 0,1 1 0,-1-1 0,1 0 0,-1 0 0,1 0 1,-1 1-1,1-1 0,0 0 0,-1 0 0,1 1 0,0-1 0,-1 0 0,1 1 0,0-1 0,-1 0 0,1 1 0,0-1 1,-1 1-1,1 0 0,0 0-17,0 1 1,1-1 0,-1 1 0,0-1 0,1 0-1,-1 1 1,1-1 0,-1 1 0,2 1-1,0-1 293,-1 1-1,0 0 0,0 0 0,0 0 0,0 0 0,0 0 0,0 7 0,-1 156 3730,0-164-4019,0 0-1,-1 0 0,1 0 1,-1-1-1,1 1 0,-1 0 1,1 0-1,-1 0 0,0 0 1,0-1-1,-2 3 0,3-2 3,-1-1-1,0 0 0,0 1 1,0-1-1,1 1 0,-1-1 1,1 1-1,-1-1 0,1 1 1,0 0-1,-1 1 0,1-3-29,0 0 1,0 0-1,0 0 0,0 0 0,0 0 0,0 0 0,1 0 0,-1 1 0,0-1 1,0 0-1,0 0 0,0 0 0,0 0 0,0 0 0,-1 0 0,1 0 0,0 0 0,0 0 1,0 0-1,0 1 0,0-1 0,0 0 0,0 0 0,0 0 0,0 0 0,0 0 1,0 0-1,0 0 0,0 0 0,0 0 0,0 0 0,0 0 0,0 0 0,0 0 1,0 0-1,-1 1 0,1-1 0,0 0 0,0 0 0,0 0 0,0 0 0,0 0 1,0 0-1,0 0 0,0 0 0,0 0 0,0 0 0,-1 0 0,1 0 0,0 0 1,0 0-1,0 0 0,0 0 0,0 0 0,0 0 0,0-1 0,-3 2-205,-1-1 0,1 0 0,0-1 0,0 1 0,0-1 0,0 1-1,0-1 1,-3-1 0,5 1 82,0 1 1,0-1-1,0 0 0,0 1 0,0-1 1,1 0-1,-1 0 0,0 0 0,0 0 1,1 1-1,-1-1 0,1 0 0,-1 0 1,1-1-1,-1 1 0,1 0 0,-1 0 1,1 0-1,0 0 0,0 0 0,-1 0 1,1 0-1,0-1 0,0 1 1,1-2-1,-1-12-1270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6 247 5568,'-5'0'3186,"22"0"-2038,26 2-698,-36 1-443,1-1 1,-1 1 0,0 0 0,0 1-1,0-1 1,-1 2 0,1-1-1,-1 0 1,0 1 0,0 1 0,-1-1-1,0 1 1,6 6 0,3 7 4,-2 1 0,21 40 0,-6-9-33,-7-13 101,25 64-1,-38-83 205,0 1 0,1-2 0,12 21 0,-13-27 58,-1-1-1,8 22 0,-13-31-233,0 1-2,0 0-1,0 0 1,0 0-1,1 0 1,2 4-1,-4-7-76,1 1 0,-1-1 1,0 1-1,1-1 0,-1 1 0,1-1 0,-1 0 1,1 1-1,-1-1 0,1 0 0,-1 0 0,1 1 1,0-1-1,-1 0 0,1 0 0,-1 0 0,1 1 1,0-1-1,-1 0 0,1 0 0,-1 0 0,1 0 0,0 0 1,-1 0-1,1-1 0,-1 1 0,1 0 0,0 0 1,-1 0-1,1 0 0,-1-1 0,1 1 0,0-1 1,0 0 9,0 1 0,1-1 0,-1 0 0,0 0 1,0 0-1,-1-1 0,1 1 0,0 0 0,0 0 0,0 0 1,-1-1-1,1 1 0,-1 0 0,1-1 0,-1 1 1,1 0-1,-1-1 0,0 1 0,0-1 0,1 1 1,-1 0-1,-1-4 0,3-8 153,37-200 219,-32 170-363,1 0 0,2 1 0,21-54 0,6 13-145,6-13-20,-39 84 107,1 0 1,0 0-1,1 0 0,0 1 0,10-13 1,-15 22-134,1 0 1,0-1-1,-1 1 1,1-1 0,-1 1-1,0-1 1,0 0 0,0 1-1,0-1 1,0 0 0,0 0-1,0-5 1,-2 10-132,1 0 1,0 0-1,-1 0 1,1 0-1,-1-1 1,1 1-1,-1 0 1,0 0-1,-1 2 1,-7 16-2475,-3 6-846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8224,'0'23'2645,"0"-23"-2605,0 0 0,0 1 0,0-1 0,0 0 0,0 1 0,0-1 0,0 0 0,0 0 0,0 1 0,0-1 0,0 0 0,0 1 0,0-1 0,0 0 0,0 0 0,0 1 0,0-1 0,1 0 0,-1 0 0,0 1 0,0-1 0,0 0 0,0 0 0,1 0 0,-1 1 0,1 0 7,0 0 0,0 0-1,0 0 1,1 0 0,-1 0 0,0-1 0,0 1-1,1 0 1,-1-1 0,0 1 0,1-1 0,-1 1 0,0-1-1,1 1 1,-1-1 0,1 0 0,1 0 0,0 1-122,-1-1 1,0 0-1,0 1 1,0 0 0,0-1-1,0 1 1,0 0-1,0 0 1,-1 0-1,1 0 1,0 0 0,0 1-1,-1-1 1,1 0-1,-1 1 1,1-1-1,-1 1 1,1 0 0,-1-1-1,0 1 1,2 3-1,6 10-1589,-7-13 1571,-1 0-1,1 1 1,0-1-1,-1 1 1,0 0-1,1-1 1,-1 1-1,0 0 0,0 0 1,-1 0-1,1-1 1,0 7-1,-2-4 173,0 1-1,0-1 0,-1 0 0,0 0 0,1 0 1,-2 0-1,1 0 0,-6 8 0,-8 18 744,-39 91 2154,53-118-2899,0-1 0,0 1 0,1 0 0,-1 0 0,1 0 1,0 0-1,0 0 0,0 0 0,1 0 0,0 0 0,-1 0 0,2 0 1,-1 0-1,1 8 0,0-10-71,-1 0 1,1 1 0,0-1-1,0 0 1,0 0-1,0 0 1,0 0-1,0 0 1,0 0-1,1 0 1,-1 0-1,1 0 1,0-1-1,-1 1 1,1 0 0,0-1-1,0 0 1,0 1-1,0-1 1,0 0-1,0 0 1,0 0-1,0 0 1,1-1-1,-1 1 1,0 0-1,0-1 1,1 0 0,-1 1-1,5-1 1,-6 0-59,3 0-246,0 0 1,-1 0 0,1 0 0,-1-1 0,1 1-1,-1-1 1,1 0 0,-1 0 0,0 0-1,1 0 1,-1 0 0,0-1 0,6-3-1,14-11-1707,-21 13 1320,1-1 0,-1 1-1,1 0 1,-1-1 0,2-4-1,-4 7 633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5728,'-39'0'2570,"37"0"-2218,-1 2-138,2-1-220,0 0-1,0 0 1,0 0 0,0 0 0,0 0-1,-1 0 1,1 0 0,0-1 0,-1 1 0,1-1-1,0 1 1,-1-1 0,1 1 0,-1-1-1,1 0 1,0 0 0,-3 1 0,1-1 18,0 0 1,0 0-1,1 1 1,-1-1-1,0 1 1,0 0-1,1 0 1,-4 1-1,-8 3 169,-1-1-168,0 1 1,0 0-1,-22 11 0,23-10 220,9-4-132,0 1 0,0-1 0,0 1 0,0 0-1,0 0 1,-7 7 0,-1 8 136,0 0 1,1 1-1,-16 32 0,21-35-298,1 0 0,1 0 0,1 1 0,0 0 1,-3 29-1,-4 22 85,4-29-39,2 1 0,2 1 0,3 64 0,1-40-10,29 466-679,-9-343 331,9 107-390,-12-21 416,10 18 427,-5-59 107,-5 10 213,3-1-112,-14-23-16,0-35-134,-17 147-84,11-259 56,-4 118 297,-1-142-181,-1 38 186,5-72-300,1 0 1,0 0-1,1-1 1,5 19-1,-4-21-52,0-1 51,0 0 0,1 0-1,8 19 1,-9-25-81,0 0 0,0 0 0,0-1 0,0 1 0,0-1 1,1 1-1,0-1 0,0-1 0,-1 1 0,2 0 0,6 3 0,-9-5-34,0 0 3,0 0 0,0 0-1,0 0 1,0 0 0,0-1 0,1 1-1,-1-1 1,3 1 0,-1-1-83,-1 0 1,1-1-1,0 0 1,-1 0 0,1 0-1,0 0 1,4-2-1,4-1-88,22-11-690,-22 7-25,0-1 0,-1 0 0,0-1 0,18-21 0,-5 6-102,31-30-2003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6976,'-23'0'2256,"18"0"-1003,99 0-1520,-90 0 248,-1 1-1,1-1 1,0 1-1,-1 0 1,0 0-1,1 1 0,-1-1 1,0 1-1,1-1 1,-1 1-1,0 0 1,0 0-1,-1 0 0,1 1 1,0-1-1,-1 1 1,1 0-1,-1-1 1,0 1-1,0 0 0,3 5 1,0 1 84,-1 0 1,1 0-1,-2 0 0,1 1 0,-1-1 1,2 15-1,-3-10 242,-1 26 0,1 3-14,5 13 39,9 76-78,-10-14-296,15 24-284,-2 36-164,6 31-822,74 582-2688,-79-632 3430,24 232-236,-18 120 1179,-31-345-205,3-97-101,-3 345 1053,-4-235-342,4-29 444,0-69-578,-1 61 1000,5-102-852,-10 60 0,10-86-648,0-8-96,1 1 1,-1-1-1,0 1 1,-1-1-1,-2 7 1,4-12-66,-1 0 1,1 0 0,0 0-1,-1 0 1,1-1 0,-1 1-1,1 0 1,-1 0 0,0-1-1,1 1 1,-1 0 0,0-1-1,0 1 1,1-1 0,-1 1-1,0-1 1,0 1 0,0-1-1,1 0 1,-1 1 0,0-1 0,0 0-1,0 1 1,0-1 0,0 0-1,0 0 1,0 0 0,0 0-1,0 0 1,0 0 0,1 0-1,-1 0 1,0-1 0,0 1-1,0 0 1,0-1 0,0 1-1,0 0 1,0-1 0,1 1-1,-2-2 1,-1 0-92,1 0 0,-1 0 0,1 0 0,0 0 0,0-1-1,0 1 1,0-1 0,1 1 0,-1-1 0,1 0 0,-1 0 0,1 0 0,0 1 0,-1-7 0,-6-18-1183,-3-30 0,0 5-906,-17-47-155,-11-21 555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10144,'0'28'4576,"28"-14"-3968,-14-1 799,0 15-895,13-14-480,1-14-64,0 0-1311,-1 0 735,15 0-1344,-1-14 1088,-13 0-3584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10560,'0'41'3904,"28"-27"-3040,27 0-224,-27-14-1152,13 14 160,14-14-3872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1227 42 8640,'3'0'2784,"-3"0"-2745,0 0-1,1 0 1,-1 0 0,1 0 0,-1 0 0,1 0 0,-1 0 0,0 0-1,1 0 1,-1 0 0,1 0 0,-1-1 0,1 1 0,-1 0-1,0 0 1,1 0 0,-1-1 0,0 1 0,1 0 0,-1 0 0,0-1-1,1 1 1,-1 0 0,0-1 0,0 1 0,1 0 0,-1-1 0,0 1-1,0-1 1,1 1 0,-1 0 0,0-1 0,0 1 0,0-1 0,0 1-1,0-1 1,0 1 0,0 0 0,0-1 0,0 1 0,0-1 0,0 0-6,-1 1 1,0-1 0,1 1 0,-1 0 0,0-1 0,1 1 0,-1 0 0,0-1 0,1 1 0,-1 0-1,0 0 1,0 0 0,1 0 0,-2 0 0,-3-1-132,-23-6-887,0 0 1,-38-2-1,38 7 463,-36 1 0,32 2 323,-9 0 248,0 1-1,-45 11 1,-77 24 834,129-30-718,15-3 70,1 0 0,1 2-1,-1 0 1,-26 13 0,16-3 279,0 1 0,-38 32-1,54-37-342,1 0-1,0 1 0,1 1 1,1-1-1,-16 29 1,13-21-31,-4 7-53,0 1 1,2 1-1,2 0 1,-10 32-1,5 0-255,-17 120 0,29-86-48,3-49 59,0-2-48,-3 78-379,12 75-184,-2 4-635,6 4 413,1 41-196,-8-120 806,8 457-531,-11-471 1079,-7 218 400,-8-174-210,8-97-225,-13 133 240,-4-21 118,12-70-278,-21 146 523,-11 38 370,17-98 135,20-153-966,3-1-1,0 38 1,3-56-204,2 0 1,-1-1-1,2 1 0,0-1 0,1 0 0,11 27 1,-8-27-82,1 0 1,1-1 0,20 25-1,-26-35 9,1 1 0,0-1-1,1-1 1,-1 1-1,1-1 1,0 1 0,0-1-1,0-1 1,0 1 0,7 2-1,1-1 35,-1 0 0,1-1 1,13 1-1,-8-2 57,-1-1 0,21-1 0,-5 0-46,278-14-902,-74-14-2097,-231 27 2867,121-16-1920,0-20-2637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56 118 7232,'-46'23'2314,"37"-19"-890,25-6-416,28-23-277,36-5-160,-30 4-538,-35 17-33,0 1-1,1 0 1,26-8 0,-19 10 1,34-6 0,-47 11-5,0 0 0,-1 1-1,1 0 1,0 1 0,-1 0 0,17 3 0,-18-2-23,96 28-113,-91-25 130,0 1-1,0 0 1,-1 1 0,1 0-1,15 13 1,-23-16-77,-1 0 1,0 0-1,0 0 1,0 0-1,0 1 1,-1 0-1,0 0 1,0 0-1,0 0 1,-1 0-1,1 0 1,-1 1-1,0-1 1,-1 1-1,0 0 1,1-1 0,-2 1-1,1 0 1,-1 0-1,0-1 1,0 1-1,0 0 1,-1 0-1,0-1 1,0 1-1,-1 0 1,-2 7-1,-11 17-377,-1-1 0,-33 46 0,9-15 134,-6 16 260,-4-14 657,4 2-32,-49 49 778,60-68-805,17-24-302,2 0-1,-23 39 1,36-54-201,-2 3 22,1-1 0,0 1 0,1-1 0,0 1 0,-3 14 0,5-20-37,1-1-1,0 1 1,0-1 0,0 0 0,1 1-1,-1-1 1,0 1 0,1-1 0,0 0-1,-1 1 1,1-1 0,0 0 0,0 0-1,0 1 1,1-1 0,-1 0 0,0 0-1,1 0 1,0-1 0,-1 1 0,1 0-1,0-1 1,0 1 0,0-1 0,3 3-1,-1-1-38,0 0 0,0-1 0,1 1 0,-1-1 0,1 0 0,0 0 0,-1-1 0,1 1-1,0-1 1,5 1 0,32-9-504,-30 5 463,12-1-431,0-1 0,0-1 0,39-13-1,-32 3-248,-20 9 309,0 0-1,23-6 1,-24 9 3,-1 0 1,1-1 0,-1 0-1,0 0 1,0-1 0,16-11 0,2-1-2246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8640,'-13'13'3200,"26"-13"-2496,29 28-192,-14-14 864,13-14-864,14 14-64,-13-28-288,13 14-544,14-14 192,0 14-1824,0-14 1120,0 14-1376,14 0 1312,-28 0-2144,-14 0 1760,15 0-1184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8960,'-14'14'3328,"14"-28"-2592,0 28-192,14-14 256,-14 14 32,0 0-576,14-14 64,-14 13-192,13 15 0,-13 0-64,0 13-608,14 14 288,-14-13-1440,0-1 928,0 1-1888,0-15 1472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4896,'-2'0'1584,"-3"0"39,7 0-494,17 0 107,30 0 354,-10 1-850,-22 1-616,0-2 0,-1 0 0,1-1 0,17-4 0,-19 0-64,-12 4-163,0-1 0,0 1 0,0 0-1,0 1 1,0-1 0,1 0-1,-1 1 1,6-1 0,-6 2-98,0-2-1,0 1 1,0 0 0,0-1 0,0 1 0,0-1-1,0 0 1,0 0 0,0 0 0,0 0-1,0-1 1,-1 1 0,1-1 0,3-2-1,23-12-1200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10560,'-13'14'3904,"13"13"-3040,13-13-224,-13 0 255,14 14-607,-28 13-320,14 28 0,0-14-735,-13 1 447,-1 13-2272,0-14 1440,0 0-1408,14 0 1472,-14-13-3520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4736,'-23'23'1530,"23"-23"-1503,0 0 0,-1 1-1,1-1 1,0 1 0,-1-1-1,1 0 1,0 1 0,-1-1 0,1 0-1,-1 1 1,1-1 0,-1 0-1,1 0 1,0 1 0,-1-1-1,1 0 1,-1 0 0,1 0-1,-1 0 1,1 0 0,-1 1-1,1-1 1,-1 0 0,1 0-1,-1 0 1,0 0 0,1-1-1,-1 1 1,1 0 0,-1 0-1,1 0 1,-1-1 0,-2 1 2314,5-2-2117,0-1-33,8-6 898,3 7 100,-6-2-980,-5 3-179,-1 0 0,0 0 0,0 1 0,1-1 0,-1 0 0,0 1 0,1-1 0,-1 1 0,0-1 0,1 1 0,-1 0 0,1 0 0,1 0 0,0-1-4,-1 1 0,1-1-1,-1 1 1,1-1 0,-1 0-1,1 0 1,-1 0 0,1 0-1,-1-1 1,0 1 0,4-3 0,-4 2-21,1 0 1,0 0-1,0 1 1,0-1-1,5-1 1,3 1-36,0 1 0,0 0 1,1 1-1,14 1 1,0 0 1,84-1 81,-103 0-44,0 1 1,-1 0-1,1 0 0,-1 0 1,12 5-1,-16-6-26,-1 0 1,1 1-1,0 0 0,0-1 1,-1 1-1,1 0 0,-1 0 0,1 0 1,-1 0-1,1 0 0,-1 0 0,0 1 1,1-1-1,-1 0 0,0 1 1,0-1-1,0 1 0,0-1 0,0 1 1,0-1-1,-1 1 0,1 0 0,0-1 1,-1 1-1,1 3 0,-1 5-104,1 0-139,-2 0 0,-1 17 0,-4-1-4,-1 0 1,-2 0 0,-12 25-1,-3 11-15,19-49 239,-20 50-112,-42 52 157,42-66 91,-44 65 0,32-55-261,24-39 197,-22 30 0,7-15 186,16-24 49,11-11-202,0 1 0,0 0 0,0 0 0,-1 0 0,1 1 0,0-1 0,0 0 0,1 0 1,-1 0-1,0 1 0,0-1 0,1 1 0,-1-1 0,0 0 0,1 1 0,-1-1 0,1 1 0,0-1 0,0 1 0,-1-1 0,1 1 0,0 0 0,0-1 1,1 3-1,-1-3-28,0 0 0,0 0 0,0-1 0,0 1 0,0 0 0,0 0 1,1 0-1,-1 0 0,0 0 0,1 0 0,-1-1 0,0 1 0,1 0 0,-1 0 1,1 0-1,0-1 0,-1 1 0,1 0 0,-1-1 0,1 1 0,0-1 1,0 1-1,-1-1 0,1 1 0,1 0 0,2 0 123,-1 1 1,1-1-1,-1 0 0,8 1 1,5 1 221,1 1-276,1-1 0,0 0 0,-1-1-1,1-1 1,35-2 0,-13 0-202,-17 0-241,29-5 0,-29 3-158,31-1 0,29 4-2177,-74 1 645,-16-4 48,7 2 1722,0 1-1,-1-1 0,1 0 0,0 1 0,0-1 0,-1 0 0,1 1 0,0-1 0,0 0 0,0 0 1,0 1-1,0-1 0,0-1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9568,'0'0'3520,"13"0"-2720,15 0-256,0 0 352,-1-14-608,1 14-384,-1-14 32,15 0-224,13 0 160,14 14 128,-14-14 32,14 1-576,-14 13 288,1-14-2784,-15 0 1664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8544,'0'11'919,"0"0"0,3 13 0,-3-23-900,0-1 0,0 0-1,0 0 1,-1 1 0,2-1 0,-1 0-1,0 0 1,0 1 0,0-1 0,0 0 0,0 1-1,0-1 1,0 0 0,0 0 0,0 1 0,0-1-1,0 0 1,1 0 0,-1 0 0,0 1-1,0-1 1,0 0 0,0 0 0,1 0 0,-1 1-1,0-1 1,0 0 0,1 0 0,-1 0-1,0 0 1,0 0 0,0 0 0,1 1 0,-1-1-1,0 0 1,0 0 0,1 0 0,7 4 803,15 10-1003,-22-13 135,0 0 1,0 0-1,0-1 0,0 1 1,0 0-1,-1 0 1,1 0-1,1-1 1,-1 1-1,0-1 1,0 1-1,0 0 0,0-1 1,0 0-1,0 1 1,1-1-1,-1 0 1,0 0-1,0 0 1,1 1-1,-1-1 0,0 0 1,2-1-1,0 2-12,0-1 0,0 1 0,0 0 0,0 0-1,0 0 1,0 1 0,0-1 0,-1 1 0,1-1 0,-1 1-1,1 0 1,-1 0 0,1 0 0,-1 0 0,0 1-1,0-1 1,0 0 0,-1 1 0,1 0 0,0-1 0,1 6-1,-2-4-9,0 1 0,0 0 0,-1-1 0,0 1 0,0 0-1,0 0 1,0-1 0,-3 10 0,-6 4-876,2 7 315,2-16 474,-1 0 1,-10 12-1,-7 12 1211,19-29-796,1 1 0,-1 0 0,0-1 0,0 0 0,0 0 0,0 0 0,-9 5 0,12-8-159,0-1-1,0 1 1,-1 0 0,1 1 0,0-1 0,0 0 0,0 0-1,0 0 1,0 1 0,1-1 0,-1 0 0,0 1 0,1-1 0,-1 1-1,0-1 1,1 1 0,0-1 0,-1 1 0,1-1 0,0 1-1,0-1 1,0 1 0,0 0 0,0 2 0,0-1 50,1-3-78,0 1 1,-1-1 0,1 0 0,-1 0 0,1 1 0,0-1 0,-1 0-1,1 0 1,0 0 0,0 1 0,-1-1 0,1 0 0,0 0 0,-1 0 0,1 0-1,0 0 1,1-1 0,-2 1 15,6 0-114,-1 0 0,1 0 0,0 0-1,-1-1 1,1 0 0,0 0 0,-1 0 0,1-1-1,-1 0 1,8-4 0,-7 4-164,0-1 0,1 1 1,-1 0-1,0 1 0,13-2 0,-2 0-406,15-6-498,7 4-721,3-6 604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10560,'0'42'3904,"0"-28"-3040,0 27-224,0-27-224,14 13-353,-14 15-670,0 13 351,-14-13-2400,14 13 1504,14 0-3488,-14-14 2624,0-13-1024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8064,'-7'-9'1891,"7"9"-1856,0 0-1,0 0 1,0 0 0,0 0-1,0 0 1,0 0-1,0-1 1,0 1 0,0 0-1,0 0 1,0 0 0,0 0-1,0 0 1,0 0-1,0-1 1,0 1 0,0 0-1,0 0 1,0 0 0,0 0-1,0 0 1,0 0 0,0-1-1,0 1 1,0 0-1,0 0 1,0 0 0,0 0-1,0 0 1,1 0 0,-1 0-1,0-1 1,0 1 0,0 0-1,0 0 1,0 0-1,19-1 981,-4 2-1149,-8-2 157,-1 1 0,1-1 0,0 0 0,8-3 1,-9 2 79,1 0 1,-1 1 0,1 0 0,8 0 0,51 1 194,-61 0-302,-1 0 1,0 1-1,0-1 0,1 1 0,-1 0 0,0 0 1,0 1-1,0-1 0,0 1 0,0 0 0,0 0 1,-1 0-1,1 0 0,5 5 0,-8-6 3,3 3-74,1 0 1,-2 0-1,1 0 1,0 0-1,-1 0 1,0 1-1,0 0 1,0 0-1,0 0 1,-1 0-1,0 0 1,0 0-1,0 1 1,-1-1-1,1 0 1,-2 1-1,2 6 1,-1 4-150,-1-1 1,-1 1-1,0-1 1,-4 23-1,-10 13-130,9-30 329,-8 28 246,9-28-10,-1 1 0,-15 33 0,-16 9 765,10 4-287,-6 12 206,-1-14-308,-40 86 1028,72-147-1593,0-1 0,0 0-1,1 1 1,0 0 0,0-1-1,0 1 1,0 0 0,0 5-1,2-8-23,-1 1-1,1-1 1,0 0-1,-1 0 1,1 0-1,0 0 1,0 0-1,0 0 0,1 0 1,-1 0-1,0 0 1,1-1-1,-1 1 1,1 0-1,0-1 0,-1 1 1,1-1-1,0 0 1,3 2-1,0 0-102,0-1 0,0 1 0,1-2 1,-1 1-1,0 0 0,1-1 0,-1 0 0,1 0 0,0-1 0,-1 0 0,1 1 0,9-3 0,6 0-1186,41-11 0,-34 5-410,27-12 1,-27 9-35,23-7-692,-47 15 1998,1 0 0,-1 0 0,0 0 0,0 0 0,7-7 0,-11 10 422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10208,'14'0'3776,"41"0"-2912,28 0-256,-28 0 383,14-14-671,-13 0-2399,13-13 1119,-14 13-1344,28-14 1344,-14 1-1184,0 13 1216,-14-14-3200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7:5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10144,'0'56'3744,"0"-29"-2912,0 28-224,13-27-960,-13 0 64,-13 13-1312,13 0 928,-14-13-1344,14 13 1152,-14 1 0,0 13 512,0 0-2912,14 14 1792,-13-27-672</inkml:trace>
  <inkml:trace contextRef="#ctx0" brushRef="#br0" timeOffset="1">346 290 11136,'2'3'439,"1"-1"1,0 0-1,0 1 1,0-1-1,0 0 0,1-1 1,-1 1-1,0-1 1,1 1-1,5 0 1,0 0-324,1 0 0,14 0 0,1 0 285,4 3-319,-16-2-246,0-2 0,15 2 0,-23-3-165,1 0 1,-1 1-1,1 0 1,-1 0-1,0 0 1,1 1-1,-1 0 1,0 0-1,0 0 1,0 1-1,5 2 1,7 4-1047,-16-8 1352,-1-1 0,1 0 1,0 1-1,-1-1 0,1 1 1,0-1-1,-1 1 1,1-1-1,0 1 0,-1-1 1,1 1-1,-1 0 0,1-1 1,-1 1-1,0 0 0,1-1 1,-1 1-1,1 0 0,-1 0 1,0-1-1,0 1 1,1 1-1,-1 0 40,0-1 0,-1 0 1,1 1-1,0-1 0,0 0 0,-1 1 0,1-1 1,-1 0-1,1 0 0,-1 0 0,1 1 1,-3 1-1,-2 4 222,-1 0 0,-1 0 0,-10 9 0,5-6-274,-11 13 183,6-7 194,-23 28 0,38-41-235,-1 1 0,1 0 1,1 0-1,-1 0 1,0 0-1,1 0 0,0 0 1,0 0-1,0 0 1,1 1-1,-1-1 1,1 0-1,1 8 0,-1-9-74,0 2 92,0 1 0,0-1 0,1 1 0,-1-1 0,3 8 0,-2-11-114,0 0-1,0 0 0,0 0 1,0 0-1,0 0 1,0 0-1,1 0 1,-1-1-1,1 1 0,-1 0 1,1-1-1,-1 1 1,1-1-1,0 0 1,0 1-1,4 1 1,-3-2-139,0 1 0,0-1 0,0 0 1,0 0-1,0-1 0,0 1 0,0-1 1,0 1-1,0-1 0,0 0 0,0 0 1,0 0-1,1-1 0,-1 1 0,0-1 1,0 1-1,0-1 0,0 0 0,0 0 1,3-2-1,33-11-1477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8384,'2'0'2704,"0"0"-2557,0 0 1,0 0-1,0-1 1,0 1-1,0-1 1,-1 0-1,1 1 1,0-1-1,2-2 1,16-6 611,-1 1-435,-13 5-148,-1 0 1,1 1-1,0-1 0,8-1 1,23 0 361,-17-1-220,-11 3-180,0 0 0,0 1 0,15-1 0,39 1 527,-26-1-395,68 7 0,-62 5-484,-36-10 119,-1 2-1,1-1 0,-1 1 0,1 0 1,11 5-1,-16-6 32,0 1-1,1 0 1,-1-1 0,0 1-1,0 0 1,0 0-1,-1 0 1,1 0 0,0 0-1,-1 1 1,0-1 0,1 0-1,-1 1 1,0-1 0,0 1-1,0-1 1,-1 1 0,2 4-1,-1 1-113,0 0-1,-1 0 1,0-1-1,0 1 1,0 0-1,-1-1 1,-1 1-1,1 0 1,-4 9 0,-3 6-267,-17 33 0,14-33 79,-13 29 205,-2 0 0,-3-2-1,-46 61 1,58-87 449,2 1 0,-16 31-1,-3 7 381,21-41-403,0-1 103,-11 28 1,22-45-262,1 0 0,0 1 1,0-1-1,1 1 0,-1-1 0,1 1 0,0-1 0,1 6 0,-1 0 65,0-9-149,0 0 0,0 0 0,0 0 0,0 0 1,0 0-1,0 0 0,0 1 0,0-1 0,1 0 0,-1 0 0,0 0 0,1 0 0,-1 0 0,1 0 0,-1 0 0,1 0 0,-1 0 0,1-1 0,0 1 0,0 0 0,-1 0 1,1 0-1,0-1 0,0 1 0,0 0 0,1 0 0,1 0 10,1 0 0,0 0 0,-1-1 0,1 1 1,0-1-1,-1 0 0,5 0 0,-8 0-30,9-1-162,-1 1 0,1-1 0,-1-1 0,1 0 0,-1 0 0,0 0 0,0-1 0,0-1 0,14-7 1,107-44-3602,-94 37 933,-1-1 1,35-25-1,-51 28 1323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15 166 10880,'-14'14'4032,"28"-1"-3136,13 1-257,-13-14-63,14 0-448,13 0-32,14-14-64,28 1-1023,0-1 543,0-28-2720,0 15 1760,-14-15-3520,-14 15 2784,14-1-416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5408,'-16'15'1984,"1"1"-1536,15 15-128,0-15-32,-16-1-224,1 16 32,-1 0-32,-15 16-256,0 0 96,0-16-1152,-16 0 672,16-15-1792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9 150 8896,'0'0'112,"-8"20"2064,9-14-1245,-1-6-890,1 0 0,-1 0 0,1 0 0,-1 0-1,1 0 1,-1 0 0,1 0 0,-1 0-1,1 0 1,-1-1 0,1 1 0,-1 0 0,0 0-1,1-1 1,-1 1 0,1 0 0,-1 0-1,1-1 1,11-9 277,-1 0-1,15-16 1,22-20-321,30-7-515,-73 50 470,-1 1 0,1 0 0,-1 0-1,1 0 1,0 1 0,0 0 0,0 0-1,9-1 1,3-1-72,-1 0 49,-10 1-171,0 1 1,1 0 0,8 0 0,-12 1 150,-1 0 0,1 0 0,0 1 0,-1-1 0,0 1 0,1 0 0,-1 0 0,1 0 0,-1 0 0,0 0 0,4 3 0,-5-4 44,0 1 0,-1-1 0,1 1 1,0-1-1,0 1 0,-1 0 0,1-1 0,0 1 1,-1 0-1,1 0 0,-1-1 0,1 1 0,-1 0 1,1 0-1,-1 0 0,0 0 0,1 0 0,-1 0 1,0 0-1,0 0 0,0 0 0,0-1 0,1 1 1,-1 0-1,0 0 0,-1 0 0,1 0 1,0 0-1,0 0 0,0 0 0,-1 0 0,1 0 1,0 0-1,-1 0 0,1 0 0,-1 1 0,-2 7-168,0 1 53,-1 0 1,0 0-1,0 0 1,-10 16-1,-3 5 511,8-16 232,-1 0-1,-19 24 1,8-12 504,8-14-533,10-11-442,1 0 0,-1 1 0,1-1 0,0 0 0,0 1 1,0 0-1,0-1 0,0 1 0,-2 6 0,-1 12 253,-1-15-228,5-6-132,1 0 0,0 0-1,0 0 1,-1 0 0,1 0 0,0 1-1,-1-1 1,1 0 0,0 0-1,0 0 1,-1 1 0,1-1 0,0 0-1,0 0 1,0 1 0,0-1 0,-1 0-1,1 1 1,0-1 0,0 0 0,0 1-1,0-1 1,0 0 0,0 0 0,0 1-1,0-1 1,0 0 0,0 1 0,0-1-1,0 0 1,0 1 0,0-1 0,0 0-1,0 1 1,0-1 0,0 0 0,0 1-1,0-1 1,0 0 0,1 0 0,-1 1-1,0-1 1,0 0 0,0 0-1,1 1 1,0 1-39,-1 0-1,1-1 1,0 1-1,0 0 1,0-1-1,1 1 1,-1 0-1,0-1 1,0 1-1,1-1 1,-1 0-1,1 0 1,0 1-1,-1-1 1,1 0-1,2 1 1,1-1-281,-1-1 0,0 1 0,0-1 0,1 0 1,-1 0-1,0 0 0,1 0 0,7-3 0,37-8-1827,-6-3-1994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6880,'94'0'5408,"-91"0"-5356,0 1 0,-1-1 0,1 0 0,0 1 0,-1 0 0,1-1 1,-1 1-1,1 0 0,-1 1 0,1-1 0,2 2 0,5 2 117,-9-4-168,0-1-1,-1 0 0,1 1 1,0-1-1,-1 1 0,1-1 1,0 1-1,-1-1 0,1 1 1,-1 0-1,1-1 0,-1 1 0,1 0 1,-1-1-1,1 1 0,-1 0 1,0-1-1,1 1 0,-1 0 1,0 0-1,0 0 0,1-1 1,-1 1-1,0 0 0,0 1 1,-5 21-195,0-8 38,-2 24-89,-13 4-113,3 0 299,-10 23 934,4-25-263,16-31-283,0 1-1,1 0 1,1 1-1,-1 0 1,2 0 0,-5 17-1,8-22-65,0 0 0,0 1-1,1-1 1,0 1 0,0-1 0,3 14-1,-3-19-264,1 0-1,0 0 0,-1 0 0,1 1 1,0-1-1,0 0 0,0 0 0,0 0 1,0 0-1,1 0 0,-1 0 0,1-1 1,-1 1-1,1 0 0,0-1 0,-1 1 1,1-1-1,0 1 0,0-1 0,0 0 1,0 0-1,0 0 0,0 0 1,4 1-1,-3-2-98,-1 0 1,0 1-1,0-1 1,0 0-1,1 0 1,-1-1-1,0 1 1,0 0-1,0-1 1,0 1-1,0-1 1,0 0-1,0 0 1,0 0 0,0 0-1,0 0 1,0 0-1,0 0 1,0-1-1,-1 1 1,1-1-1,2-2 1,5-4-485,30-24-3148,-25 16 2421,13-18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8320,'0'0'112,"1"-1"1,-1 0 0,0 0-1,0 1 1,1-1 0,-1 0-1,1 0 1,-1 1 0,0-1-1,1 0 1,-1 1 0,1-1-1,0 1 1,-1-1 0,1 1-1,-1-1 1,1 1 0,0-1-1,0 1 1,-1 0 0,1-1-1,0 1 1,-1 0 0,1-1-1,0 1 1,0 0 0,0 0-1,-1 0 1,1 0 0,0 0-1,0 0 1,1 0 0,33 0 53,-24 1 110,159-1-1604,-157 0 1462,0 1 1,-1 1-1,1 0 1,-1 1-1,0 0 1,1 1-1,-2 1 1,1-1-1,0 2 1,20 12-1,-17-8-56,-1 1 1,0 0-1,-1 1 1,0 1-1,0-1 0,-2 2 1,15 20-1,-18-21-34,4 3 15,-2 0 1,0 2 0,0-1-1,9 27 1,-14-29 62,0-2-44,-1 0 0,0 0-1,-1 1 1,-1-1 0,0 1-1,1 20 1,-4 56-72,4 147-636,6-134 273,-4 31-139,4 18 16,-5 18-395,6 516-1759,-36-124 789,1-11 1935,11-61 1009,26-95-560,-1-203 223,-6-31-122,4-34 213,5 63 70,-11-62-956,-4-88-510,1-39 499,0-1 0,0 0 1,-1 0-1,1 0 0,0 0 0,0 0 1,0 0-1,-1 0 0,1 0 0,0 0 1,0 0-1,0 0 0,-1 0 0,1 0 1,0 0-1,0 0 0,0 0 0,-1 0 1,1 0-1,0-1 0,0 1 0,0 0 1,-1 0-1,1 0 0,0 0 0,0 0 1,0 0-1,0-1 0,0 1 0,-1 0 1,1 0-1,0 0 0,0 0 0,0-1 1,0 1-1,0 0 0,-8-7-860,-5-7-402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539 153 7456,'-10'0'2995,"18"0"-2177,-7-1-805,-1 0-1,0 1 1,1-1 0,-1 0 0,0 1-1,0-1 1,0 0 0,1 1-1,-1-1 1,0 0 0,0 1 0,0-1-1,0 0 1,0 1 0,0-1-1,0 0 1,-1-1 0,1 2-18,0-2-46,0 1 0,0 0 0,0-1 0,0 1 1,-1-1-1,1 1 0,-1 0 0,1 0 0,-1-1 0,1 1 0,-1 0 0,0-2 1,-5-8-276,-1-14-452,4 19 673,-1 0 0,1 1 0,-1-1 1,0 1-1,-1 0 0,1 1 0,-1-1 1,0 1-1,0 0 0,0 0 0,-1 0 1,0 1-1,-11-5 0,8 4 93,0 1 1,-1 1-1,1 0 0,-1 0 0,0 1 0,0 0 1,-19 2-1,15-1 10,9 0 33,1 0-1,0 0 1,-1 1-1,1 0 1,0 0-1,0 0 1,-1 0-1,1 1 0,0 0 1,0 0-1,1 0 1,-1 0-1,0 0 1,-3 4-1,0-2 36,-2 3 90,0 0 0,0 0 0,1 1 0,0 0 0,-9 12 0,-28 48 929,10-16-141,-2-6-277,26-29-494,0-1 0,2 1 1,0 0-1,0 1 0,2 0 1,0 1-1,1-1 0,1 1 1,-4 30-1,7 51 118,2-62-267,0-17-54,5 38 1,12 18-117,2 14-327,16 97-78,13 112-279,-20 208-1261,-56 67 1307,-27 178 2368,45-606-691,6 1-1,18 167 1,-2-149-357,4 31 85,-4-52-161,3 25-200,-8-122-180,0 68 0,-6-87 8,6 38 0,-3-37-19,14 122 726,-16-143-664,0 0 0,7 17 0,-7-20-84,0 0 0,0 1-1,0-1 1,0 1 0,-1 0-1,0 9 1,-1-4-18,-1-8-20,1 0 0,-1 0 0,1 0 1,0 0-1,1 0 0,-1 0 0,1 0 1,2 7-1,-2-8 34,1-1 6,-1 1 0,0 0-1,0 0 1,0 0 0,0 0 0,0 0 0,0 0 0,-1 0 0,1 0-1,-1 0 1,0 4 0,0 32 303,2-35-304,0-3-52,-1 0 0,0 0 1,-1 0-1,1 1 0,0-1 0,0 0 0,0 0 0,-1 1 0,1-1 1,0 0-1,-1 1 0,1-1 0,-1 1 0,0-1 0,1 0 0,-1 1 1,0 2-1,0-2-4,1 1 0,0-1 0,-1 1 0,1-1 0,0 1 0,0-1 0,0 0 1,1 1-1,-1-1 0,1 0 0,-1 0 0,1 0 0,-1 0 0,1 0 0,0 0 0,4 3 0,0 0-80,1-1 0,-1 1-1,1-2 1,13 8 0,-9-7-178,-1 0 0,1-1 0,0 0 0,0 0 0,0-1 0,0 0 0,0-1 0,1-1 0,-1 0 0,0 0 0,0-1 0,1 0 0,-1-1 0,0-1 0,12-3 0,-6-1-1645,-1-1 0,22-14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3648,'0'0'5616,"3"0"-4688,-1 0-616,0 1 1,0-1-1,0 1 1,1-1 0,-1 1-1,0 0 1,3 2-1,16 6 654,-15-7-868,0 0-1,1 0 1,-1 0-1,0-1 1,1 0-1,-1 0 0,1-1 1,-1 0-1,1 0 1,12-2-1,211-35-1425,-211 36 797,4-2-439,-23 3 922,1 0 0,-1 0 0,1 0 0,-1 0 0,1 0 0,-1-1 1,1 1-1,-1 0 0,1 0 0,-1 0 0,1-1 0,-1 1 0,0 0 0,1 0 0,-1-1 0,0 1 0,1 0 1,-1-1-1,0 1 0,1-1 0,-1 1 0,0 0 0,1-1 0,-1 1 0,0-1 0,0 1 0,0-1 0,1 1 1,-1-1-1,-3 0-117,-1 0 0,1 0 0,0 1 1,0 0-1,-1 0 0,1 0 0,-6 0 1,4 0 15,-2 0 115,1 1 0,-1 0 0,1 0-1,-1 0 1,1 1 0,-1 0 0,-9 4 0,-19 6 46,15-8-97,13-3 66,-1 1 0,1 0-1,-1 0 1,1 0 0,0 1 0,0 0 0,0 0 0,0 1 0,1 0-1,-1 0 1,-5 5 0,8-5 100,1 0-1,0 0 1,-1 0-1,1 1 1,1-1-1,-1 1 1,1-1 0,0 1-1,-2 7 1,0 2 38,1 1 1,-1 14-1,1-11-24,-1 4 44,2-13-92,0 0 0,1 0 0,0 0 1,1 0-1,0 0 0,1 11 0,9 23-221,-5-27-16,3 22-1,-5-14-141,-2-10 101,1 0-1,1 0 0,4 14 1,-3-11 45,0-1 0,-1 1 0,-1-1 1,-1 1-1,-1 25 0,0-39 171,0 0-1,-1 1 1,1-1-1,-1 1 1,0-1-1,0 0 1,0 0-1,0 1 0,0-1 1,-4 5-1,3-2 183,-2 0 122,-8-4 130,9-2-205,-1 0 1,1 1-1,-1 0 1,1-1-1,-1 1 0,1 0 1,0 1-1,-1-1 1,-4 3-1,-8-2 1585,13-2-1612,1 0-1,0 0 0,-1 0 1,1 0-1,0 0 0,-5 2 0,6-2-139,1 1-1,0-1 0,-1 0 0,1 0 0,0 1 1,-1-1-1,1 0 0,0 1 0,-1-1 0,1 1 0,0-1 1,0 0-1,0 1 0,-1-1 0,1 1 0,0-1 1,0 1-1,0-1 0,0 0 0,0 1 0,0-1 1,0 1-1,0-1 0,0 1 0,0-1 0,0 1 1,0-1-1,0 1 0,0-1 0,0 1 0,0-1 0,0 0 1,0 1-1,1-1 0,-1 1 0,0-1 0,0 0 1,1 1-1,-1-1 0,1 1 0,7 16 531,3 5-67,18 29 1,-25-45-522,0-1 0,1 1 0,0-1 0,0 0 0,0 0 0,0 0 0,1-1 0,-1 0 0,11 6 0,136 61-1311,-145-67 815,-6-2 359,1-1 1,-1 0-1,1-1 1,-1 1-1,1 0 1,0 0-1,-1-1 1,1 1 0,0-1-1,-1 1 1,1-1-1,0 0 1,0 0-1,-1 0 1,1 0-1,0 0 1,0 0 0,0 0-1,2-1 1,20-11-2883,-8-1 972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10816,'0'27'4000,"0"15"-3136,14-1-224,-14-13-65,0 0-447,0-1-96,0 1-64,0 13-1727,0 1 959,0-1-2016,-14 0 1600,14 28-1824,-14 0 1760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8896,'0'28'3296,"14"-28"-2560,0 13-224,0-13 224,13 0-512,15-13-160,13-1-64,0 0-352,0 0 192,-13 0-384,13 1 320,-14-1-1856,-13 0 1152,0 0-3200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8224,'-7'13'721,"4"-8"-451,1 0-1,-1 0 1,1 1-1,-1-1 0,2 1 1,-1-1-1,1 1 1,-1 0-1,2 0 1,-1 9-1,0-8-139,1 0-1,0 1 1,1-1-1,-1 0 1,2 1 0,-1-1-1,1 0 1,0 0-1,4 10 1,53 112-1542,-50-106 950,-2 0 1,0 1-1,6 40 0,0 55-370,-12-110 660,0 0-1,-1-1 1,0 1-1,0-1 0,-1 1 1,-1 0-1,1-1 1,-1 0-1,-1 1 0,-3 9 1,3-12-57,1-1 0,-1 0 0,0 1 0,-1-1 0,-7 9 0,10-12 267,-1 0-1,0 0 1,0 0 0,0 0 0,0 0 0,0 0 0,0-1 0,0 1-1,-1-1 1,1 0 0,-1 1 0,1-1 0,-1 0 0,0 0-1,1-1 1,-4 2 0,-47-2 4213,51 0-2363,2 0-1848,0 1 1,0-1-1,0 1 1,0 0 0,0-1-1,0 1 1,0 0-1,1-1 1,-1 1-1,0-1 1,0 1 0,1-1-1,-1 1 1,0-1-1,1 1 1,-1-1 0,0 1-1,1-1 1,-1 1-1,1-1 1,-1 1-1,1-1 1,-1 0 0,1 1-1,-1-1 1,1 0-1,-1 0 1,1 1 0,0-1-1,-1 0 1,1 0-1,-1 0 1,1 0-1,0 0 1,-1 0 0,1 0-1,-1 0 1,1 0-1,0 0 1,0 0 0,9 2 268,20 8 671,-23-7-790,0 0-1,1-1 1,12 3-1,24 0 485,31 6-73,-35-2-465,-27-4-424,1-2 0,0 0-1,1 0 1,-1-2-1,0 0 1,28-1 0,41-14-3926,-80 14 3961,0-1 0,0 0 0,0 0 0,0 0 0,-1-1 0,1 1 0,0-1 0,4-2 0,20-22-3928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6560,'0'2'165,"-1"-1"0,1 0 0,0 1 1,0-1-1,0 0 0,0 0 0,1 1 0,-1-1 1,0 0-1,0 0 0,1 1 0,-1-1 0,1 0 1,-1 0-1,1 0 0,0 0 0,-1 1 0,2 0 1,0-1-120,0 0 0,0-1 1,0 1-1,-1-1 0,1 0 1,0 1-1,0-1 0,0 0 1,0 0-1,0 0 0,2-1 1,9 1 188,83 0-187,-84 1-55,0 0 0,-1 1-1,1 1 1,-1 0 0,0 0-1,0 1 1,13 7 0,-19-9 17,-3-1-28,0 0 0,0-1 1,0 1-1,-1 0 0,1 0 1,0 0-1,-1 1 0,1-1 0,0 0 1,-1 1-1,3 2 0,-4-3 14,0 1 0,0-1 1,0 1-1,0-1 0,-1 0 0,1 1 0,0-1 0,-1 1 0,1-1 1,-1 0-1,1 1 0,-1-1 0,0 0 0,1 0 0,-1 0 0,0 0 1,-2 2-1,-6 11 386,0-2 0,-12 13 0,16-20-163,0 1 0,0 0-1,1 0 1,-1 0 0,-5 12-1,9-15-118,-1 0-1,1 0 1,0 1-1,0-1 0,0 0 1,0 1-1,1-1 1,-1 0-1,1 1 1,0-1-1,0 1 0,0-1 1,2 6-1,-1-4 2,0 0-1,0 0 0,1 0 1,0 0-1,0-1 0,0 1 1,1 0-1,-1-1 0,1 0 1,0 1-1,0-1 0,7 6 1,-7-8-173,1 0 0,-1 0 1,1 0-1,0 0 1,-1-1-1,1 0 1,0 1-1,0-1 0,0-1 1,0 1-1,0 0 1,0-1-1,0 0 1,0 0-1,0 0 0,0-1 1,6-1-1,-2 1-409,0 0 0,0-1 0,0-1 0,-1 1 0,1-1 1,-1-1-1,1 1 0,-1-1 0,0 0 0,11-10 0,24-25-4239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 7456,'-10'0'3311,"18"0"-2537,-4-2-646,4-4-36,0 0-1,1 0 1,0 1-1,0 1 1,0-1 0,0 2-1,1-1 1,10-2 0,11-4-42,54-26-104,-52 21-7,2 1 1,63-16 0,-85 27 61,82-21 105,-84 20-53,-1 1 0,1 1 1,0 0-1,0 0 0,16 1 1,-25 1-9,1-1-1,-1 1 1,0 1 0,1-1 0,-1 0 0,1 0 0,-1 1 0,1-1 0,-1 1 0,0 0 0,1 0 0,-1 0 0,0 0 0,0 0-1,1 0 1,-1 1 0,0-1 0,0 1 0,-1 0 0,1-1 0,0 1 0,0 0 0,-1 0 0,1 0 0,1 4 0,-1-4 17,-1 0 1,0 0-1,0 1 1,0-1-1,0 0 1,0 1 0,0-1-1,0 1 1,-1-1-1,1 1 1,-1 3-1,0 1 141,-1-1-1,0 0 1,-2 9 0,-1 2-10,0 19 314,-1-15-304,3-12-152,0 0-1,1 0 1,-1 15-1,2 41-30,3 109-413,-3-170 372,11 192-833,3 43-319,-8-168 891,18 151-321,-17-170 571,23 222 58,-27-180 19,10 160 97,14 321 178,-26-476-339,-4 193 171,-1-190-90,-3 178 1039,7 180 254,-14-200-1089,9-220-265,1-2-55,-17 73 0,17-101-26,0 0 0,-1 0 0,0 0 0,0-1 0,-1 0 0,-1 0 0,1 0 0,-1-1-1,-1 0 1,-9 8 0,13-11-41,-8 6-917,-24 20 0,30-27 731,-1 0 0,0 0 0,0-1 0,0 0 1,0 0-1,-10 3 0,-27 3-1897,0-1-1,-75 2 1,-26-8-580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3072,'1'0'204,"0"0"0,0 0-1,0 0 1,1-1 0,-1 1 0,0 0 0,0 0 0,0-1-1,0 1 1,0 0 0,0-1 0,0 1 0,0-1 0,0 0-1,0 1 1,0-1 0,0 0 0,1-1 0,8-5 941,-7 10-451,1 0-488,1 1 0,0-1 0,0 0-1,0-1 1,10 5 0,5 2 345,27 17 260,-43-25-787,0 0-1,0 0 1,0 0-1,0-1 1,-1 1-1,1-1 1,0 0-1,0 0 1,6-2-1,10 1-167,-11 2-202,-6-1 170,-1 1 0,1-1-1,0 0 1,0 0 0,0 0 0,0 0 0,0-1 0,0 1 0,0-1 0,3-1 0,2-2-850,0-1 0,-1 0 0,0 0 0,7-7 0,-11 8 632,0 0 0,0 1 0,0-1 0,-1 0 1,3-6-1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4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5728,'0'0'1840,"2"2"-1110,2 1-580,-2 0-64,1-1 0,-1 0 0,0 1 0,0 0 0,1-1 0,-2 1 0,3 4 0,-2 8 21,-2-11-74,0 0 1,0 0 0,0 0 0,1 0-1,1 4 1,3 17 32,-2-1 0,0 0-1,-2 1 1,0 0 0,-5 41 0,0-35 116,-17 104 804,0-26 30,16-80-779,3-13-25,1 1-1,1 27 1,1-13-95,-1-29-105,0-1 0,0 1 0,1 0 0,-1 0-1,0-1 1,1 1 0,-1 0 0,1-1 0,-1 1 0,1 0 0,0-1 0,0 1 0,0-1 0,0 1 0,0-1-1,0 0 1,0 1 0,1-1 0,-1 0 0,0 0 0,2 2 0,3 0 34,0 0 0,-1 0-1,1 0 1,9 2 0,0 0-36,1 2-19,1 0-10,24 7-1,-28-10 39,11 3 65,47 7 0,-45-11-19,-12-2-21,0 0-1,0 1 1,24 7 0,-22-4 20,27 3-1,-30-6 81,0 1 1,24 7-1,-29-7-92,0 0 0,0 0 0,0-1 1,12 2-1,-17-4-146,-1 0 0,0 0 1,1 0-1,-1 0 0,1 0 0,-1 0 1,0-1-1,1 1 0,-1-1 1,0 0-1,1 0 0,-1 1 0,0-2 1,0 1-1,0 0 0,0 0 0,0-1 1,4-2-1,1-3-644,-1 1-1,1-2 1,-1 1 0,-1-1-1,0 1 1,0-2 0,0 1-1,6-17 1,15-28-2734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5216,'0'0'2368,"27"14"-2048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4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7456,'-2'7'326,"1"-2"-136,-1-1 0,1 1 0,0-1 0,1 1 0,-1-1 0,1 1-1,-1-1 1,2 1 0,-1 0 0,0-1 0,1 1 0,0-1 0,0 1 0,0-1 0,3 7 0,24 55 791,-26-60-954,1 0 0,-1 0 0,-1 1 0,1-1 0,-1 0 0,1 9 0,1 2-45,-1-4 3,3 16-45,-12 14-132,6-36 177,0 5-45,-1 0 0,0 0 0,-1 0 0,0-1 0,0 1-1,-2-1 1,-8 18 0,0-9-101,-25 27 0,20-27 51,3-4-11,-2 0 0,0-1-1,-26 16 1,43-30 71,-1 0 0,0-1-1,0 1 1,1-1 0,-1 1 0,0-1-1,0 1 1,0-1 0,0 1 0,1-1-1,-1 0 1,0 0 0,0 1 0,0-1-1,0 0 1,0 0 0,0 0 0,0 0-1,0 0 1,0 0 0,0 0 0,0-1-1,0 1 1,0 0 0,1 0 0,-1-1-1,0 1 1,0 0 0,0-1 0,0 1-1,0-1 1,1 1 0,-1-1 0,0 0-1,1 1 1,-1-1 0,0 0 0,1 1-1,-1-1 1,1 0 0,-1 0 0,1 0-1,-1 1 1,0-3 0,0 0-188,0 0 0,0-1 1,0 1-1,0 0 0,1-1 0,-1 1 0,1-1 1,0 1-1,0-1 0,0 1 0,1-5 1,10-31-2574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6816,'0'46'3429,"0"63"-2800,0-100-618,-1 1 0,-5 17-1,4-18 60,0 1-1,0 17 0,2 28 422,0-53-462,-1 0 0,1 0 1,0 0-1,0 1 0,-1-1 0,1 0 0,-1 0 1,0 0-1,-1 2 0,2-3-28,-1-1-1,1 0 1,0 1-1,0-1 1,-1 1 0,1-1-1,0 1 1,0 0 0,0-1-1,0 1 1,0-1-1,0 1 1,0-1 0,0 1-1,0-1 1,0 1 0,0-1-1,0 1 1,0-1 0,0 1-1,0 0 1,0-1-1,1 1 1,-1-1 0,0 1-1,0-1 1,1 0 0,-1 1-1,0-1 1,1 1-1,-1-1 1,0 1 0,1-1-1,-1 0 1,1 1 0,2 2-695,-1-20 396,0 12 368,1-1 0,0 0 1,7-8-1,-5 6 9,0 1-1,6-16 1,-5 8-28,2-6-77,14-25 1,-20 41 35,1 1 0,-1-1 1,1 1-1,1 0 0,-1 0 0,1 0 0,-1 0 1,1 0-1,0 1 0,1 0 0,5-4 1,2-2 236,-8 4-68,-3 5-171,-1 0-1,1-1 1,0 1-1,-1 0 0,1 0 1,0 0-1,-1 0 1,1 0-1,0 0 0,0 0 1,-1 0-1,1 0 1,0 0-1,-1 0 0,1 0 1,0 1-1,-1-1 1,1 0-1,0 0 0,-1 1 1,1-1-1,0 0 1,-1 1-1,1-1 0,-1 1 1,1-1-1,-1 1 1,1-1-1,-1 1 0,1 0 1,1 1-2,0 0 1,0 0-1,0 0 1,0 0-1,-1 0 1,1 0-1,-1 0 1,2 4-1,-2 9 1,-1-12-7,0 0 0,0 0-1,0 0 1,1-1 0,-1 1 0,1 0 0,0 3 0,22 75 0,-22-75-28,0 0 0,0 0 0,-1 0 0,0 9 0,-1-8 2,1 0 1,0-1 0,1 1-1,1 10 1,-1-14 44,0 0 0,0 0 0,-1 1 0,1-1 0,-1 1 0,0-1 0,1 0 0,-2 1 0,1-1 0,0 1 0,-1-1 1,1 0-1,-3 6 0,2-6-9,0 0 0,0 1 0,1-1-1,-1 0 1,1 0 0,-1 0 0,1 0 0,0 0 0,0 1 0,1 2 0,1 14 9,-2-20-19,-1 2 3,1 0-1,0 0 1,0 0 0,0 0 0,1 0 0,-1-1 0,0 1 0,1 0 0,-1 0 0,1 0 0,0 1 0,0-2-1,-1-1 0,0 0 0,1 1-1,-1-1 1,1 0 0,-1 1 0,0-1 0,1 0 0,-1 0 0,1 1 0,-1-1 0,1 0 0,-1 0 0,0 0 0,1 0 0,-1 0 0,1 0 0,0 1 0,17-5 43,-13 2-40,1-1 0,0 0 0,-1-1 0,0 1-1,0-1 1,0 0 0,0-1 0,6-7 0,18-14-70,-16 15 0,2 0-50,-1 0-1,20-23 1,-2-11-725,-24 33 1055,0 1 1,0 0-1,10-9 0,-17 19-204,0 0 1,0 0-1,0 0 0,0 0 0,0 0 0,-1 0 1,1 0-1,0-1 0,-1 1 0,1 0 0,0-1 1,-1 1-1,0 0 0,1 0 0,-1-3 0,0 3-8,0 0 0,0 0 0,0 0 0,0-1 0,-1 1 0,1 0 0,-1 0 0,1 0 0,-1 0 0,1 0 0,-1 0 0,1 0 0,-1 1 0,0-1 0,0 0 0,-1-1 0,2 1-1,-1 1 0,1 0 1,-1-1-1,1 1 1,-1 0-1,1-1 0,-1 1 1,1 0-1,-1 0 1,1 0-1,-1 0 0,0-1 1,1 1-1,-1 0 0,1 0 1,-1 0-1,0 0 1,1 0-1,-1 0 0,1 0 1,-1 1-1,0-1 1,0 0-1,-1 0 10,-7 1 21,-9-2 25,18 13-112,-1-10 55,2-1-1,-1 1 0,0-1 0,0 1 1,0 0-1,1-1 0,-1 1 0,1-1 1,-1 1-1,1-1 0,0 1 0,-1-1 1,1 1-1,0-1 0,0 0 1,0 0-1,0 1 0,0-1 0,1 0 1,0 1-1,11 13-128,-2 1 78,0-1 0,1 0 0,24 23 0,-30-33 67,0 1-1,1-1 1,0-1 0,-1 1-1,2-1 1,-1 0 0,0-1-1,1 0 1,0 0-1,-1 0 1,14 1 0,15-1 74,56-2 0,-45-2-71,-35 0-19,0 0 0,0 0-1,0-1 1,-1 0 0,1-1-1,0-1 1,14-6-1,-22 8 1,-1 1-1,20-7 7,-1-1 0,24-14 0,-11 6 100,-29 14-93,0 0 0,1 0-1,-2 0 1,1-1-1,0 0 1,6-5 0,-8 5-34,-1 0 1,0 0-1,1-1 0,-1 1 1,-1-1-1,5-9 1,-6 13 13,-1 0 0,1 0 1,-1 0-1,1 0 0,-1 0 1,0 0-1,1-1 0,-1 1 1,0 0-1,0 0 0,0 0 1,0-1-1,0 1 0,0 0 1,0 0-1,0 0 0,-1-1 1,1 1-1,0 0 0,-1 0 0,1 0 1,-1 0-1,1 0 0,-1 0 1,1 0-1,-1 0 0,0 0 1,0 0-1,1 0 0,-1 0 1,0 0-1,0 1 0,0-1 1,0 0-1,-1 0 0,-23-14-121,18 11 136,0 0 0,-1 0 0,1 0 0,-1 1 0,1 0 0,-9-2 0,3 4 67,0 0 0,-21 1 0,13 0 38,4 1-120,-33 5 1,21-1-118,6-3 51,9-1 9,0 1 0,-1 1-1,-16 5 1,-52 10-166,0 19 319,60-30-33,5-1 56,-28 11-1,42-15-90,0 0 0,-1 1 0,1-1 0,0 1-1,0 0 1,1 0 0,-1 1 0,1-1 0,-1 1 0,1-1-1,-3 6 1,3-4-7,1-1 0,0 1 0,0 0 0,1 0 0,-1 0 0,1 0 0,-1 8 0,0 39 100,3-43-99,0 5 24,0-1-1,1 1 1,1-1 0,1 1 0,0-1-1,0-1 1,1 1 0,1 0 0,0-1 0,13 18-1,-13-20-17,2-2-1,-1 1 1,13 11-1,-6-7 0,-8-8-9,0 0-1,0 0 1,1 0 0,-1-1 0,1 0-1,0-1 1,1 0 0,10 4 0,21 10 58,-31-13-66,-1-1 1,1 1-1,-1-1 0,1-1 1,0 1-1,0-1 0,0-1 1,1 0-1,-1 0 1,12 0-1,194-1-89,-197 0 100,0-2 1,0 0-1,0 0 0,31-10 1,-21 5 8,72-14 115,-60 15-148,-1-3 0,46-15 0,1-13-55,-63 28 54,-7 4 11,0-2-1,0 1 1,-1-2 0,0 0-1,0-1 1,15-13 0,14-16 25,50-59 1,-84 85-32,-1 1-1,0-1 1,0 0 0,-1-1-1,8-22 1,-14 33 1,0-1 1,-1 1-1,1-1 0,-1 1 1,1-1-1,-1 0 1,0 1-1,0-1 0,-1-4 1,0-9-276,1 16 276,0-1-1,0 1 1,0-1-1,0 1 1,-1-1-1,1 1 1,0 0-1,0-1 1,-1 1-1,1-1 1,0 1-1,-1-1 1,1 1-1,0 0 1,-1-1-1,1 1 1,0 0-1,-1-1 1,1 1-1,-1 0 1,1 0-1,-1 0 1,1-1-1,-1 1 1,1 0-1,-1 0 1,0 0-1,-22-4 45,14 4 4,0 0 0,0 1 0,-13 2 0,-36 11-2,49-11-44,-1 0 1,1 0 0,1 1 0,-1 0-1,0 0 1,1 1 0,0 1 0,0-1-1,0 1 1,-11 11 0,10-7-55,-1 0 0,2 1 0,-1-1 0,1 2 0,1-1 0,0 1 0,-7 18 0,11-24 49,1 0 1,0 0-1,0 0 0,1 1 1,-1 8-1,2-12 3,0 0 1,0 0-1,0 0 0,0 0 1,1 0-1,-1 0 0,1 0 0,0 0 1,0 0-1,0 0 0,1 0 0,-1-1 1,0 1-1,4 4 0,-1-2 23,1 0 0,0 0 0,0-1 0,0 0-1,0 0 1,1 0 0,-1 0 0,1-1 0,0 0-1,0 0 1,0-1 0,1 1 0,-1-2 0,12 3-1,-11-2 19,1-1-1,0 0 0,-1-1 0,1 0 0,0 0 0,-1-1 0,1 0 0,0 0 0,-1-1 0,1 0 0,-1 0 0,12-6 0,-2 0 39,-11 6-77,1-1 0,-1 0 0,0-1 1,0 0-1,-1 0 0,1 0 0,6-7 0,2-2-56,-1 1 0,2 1-1,24-15 1,-14 19 14,-10 1-60,-12 5 87,-1 0 1,1 0 0,0 0-1,-1 1 1,1-1 0,0 1-1,-1-1 1,4 1 0,-3 0 57,0 1 0,0 0 0,0 0 1,-1 0-1,1 0 0,0 0 1,-1 1-1,1-1 0,4 4 1,11 8 75,-1 1 0,-1 1 0,0 0 0,0 1 1,25 35-1,-24-31-2,-12-15-94,0 0-1,-1 0 1,0 1-1,0-1 1,0 1-1,4 9 1,1 5-29,-8-18 2,0 0 0,-1-1-1,1 1 1,0 0 0,0 0 0,-1 0 0,1 0-1,-1-1 1,1 4 0,-4 0 144,2-4-105,1 0-19,-1 0 0,1-1 0,-1 1 0,0 0 0,1 0 0,-1-1 0,0 1 0,0-1 0,1 1 0,-1-1 0,0 1 0,0-1-1,0 1 1,0-1 0,0 0 0,0 1 0,1-1 0,-1 0 0,0 0 0,0 0 0,0 1 0,0-1 0,0 0 0,0-1 0,0 1 0,0 0 0,0 0 0,0 0 0,0 0 0,0-1 0,0 1 0,-1-1 0,0 0 12,-1-1 1,1 1 0,0-1-1,0 0 1,-1 0 0,1 0-1,0 0 1,0 0 0,1 0-1,-1-1 1,0 1 0,1-1 0,0 1-1,-1-1 1,1 1 0,0-1-1,0 0 1,0 0 0,1 1-1,-1-1 1,1 0 0,0 0-1,-1 0 1,1 0 0,1-5 0,3-4 20,1 0 1,1 0-1,0 1 1,0 0-1,12-16 1,-10 16 81,2-3-30,0 2-1,2-1 1,-1 1 0,1 1 0,23-17-1,-26 21-89,25-20-117,-13 1-181,-6 15-254,-13 10 394,1-1 1,0 1 0,-1-1 0,0 0 0,1 0 0,-1 0 0,0 0 0,3-5 0,4-6-1437,1 0 0,0 1 0,0 0 0,20-16 0,-2 12-2144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4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 7136,'0'-1'96,"1"1"1,-1 0-1,0 0 0,1 0 1,-1 0-1,1 0 1,-1 0-1,0 0 1,1 0-1,-1 0 0,0 0 1,1 0-1,-1 0 1,0 0-1,1 0 1,-1 1-1,1-1 0,-1 0 1,0 0-1,1 0 1,-1 0-1,0 1 0,0-1 1,1 0-1,-1 0 1,0 1-1,1-1 1,-7 8 840,2-5-1161,-16 19-605,13-15 614,1 0 0,-2 0 0,1 0 0,-16 10 0,-58 27 39,-12 27 1573,78-59-1183,7-6-91,1 0 1,0 1 0,0 0 0,-7 10-1,12-15-108,1 0 0,0 0 0,-1 0 0,1 0 0,0 0 0,0 0 0,0 1 0,0-1 0,0 0 0,1 1 0,-1-1 0,1 1-1,-1-1 1,1 1 0,0-1 0,0 1 0,0-1 0,0 1 0,2 4 0,0-2-4,0 0-1,1 0 1,0-1 0,0 1-1,0-1 1,0 0 0,5 5-1,-4-6 5,-1 0 0,1 0 0,0-1 0,0 0 0,5 3 0,16 10 2,-8 0-93,-13-10 35,1-1 0,0 1 0,8 5 0,-4-5 13,-7-5 26,0 1 0,0 0 0,0 0 0,0 0 0,-1 1 0,1-1 0,0 0 1,0 1-1,-1-1 0,1 1 0,-1-1 0,1 1 0,-1 0 0,0 0 0,2 3 0,-2 3 5,0 0-1,-1 0 0,1 0 0,-2 0 0,1 0 1,-1 0-1,0 0 0,-1 0 0,0 0 1,0-1-1,-4 9 0,-21 30 265,22-38-184,1 0 1,-1-1-1,0 1 1,-1-1-1,-11 10 1,16-16-70,0 0 0,0 1 0,0-1 0,0 0 1,0 0-1,0 1 0,0-1 0,0 0 0,0 1 0,1-1 0,-1 1 0,0-1 0,1 1 1,-1-1-1,1 1 0,-1 2 0,2-3 23,1-5-31,23-37-241,-7 4-160,2 12 109,0 0-1,2 2 0,48-42 1,-45 43 245,49-39 44,-26 22-85,-25 19 162,41-27 0,-57 42 3,0 1 1,1 0-1,-1 1 0,1 0 0,0 0 0,0 0 0,0 1 0,0 1 0,0-1 0,14 0 0,-8 2-73,-11-1-14,0 1 0,0 0 0,0 0 0,0 0-1,-1 0 1,1 0 0,0 0 0,0 1 0,0 0 0,-1-1-1,1 1 1,0 0 0,-1 0 0,1 0 0,0 1 0,-1-1-1,0 1 1,4 2 0,6 7 33,-8-8-5,0 1 1,0 0-1,0 0 1,0 1-1,3 5 1,-6-8-16,1 2 31,0 0 1,0 0-1,0 0 1,0 0-1,-1 0 0,0 1 1,0-1-1,0 0 1,0 1-1,-1 7 0,1-10-27,-1 0-1,0 1 0,0-1 1,-1 0-1,1 1 0,0-1 1,-1 0-1,0 1 0,1-1 1,-1 0-1,0 0 0,0 0 1,0 1-1,0-1 0,-3 3 1,4-5-2,-1 1 0,1-1 0,-1 1 0,1-1 0,0 1 0,0 0 0,-1-1 0,1 1 0,0-1 0,0 1 0,0 0 0,0-1 0,-1 1 0,1-1 0,0 1 0,0 0 0,0-1 0,0 1 0,1 0 0,-1-1 0,0 2 0,1 2 8,-1 40-115,-1-29 78,1 2 14,3 31-1,2-5 47,-1-8-79,12 48 0,-15-79 31,2 3-12,-1 0 1,0 0-1,0 0 0,-1 1 1,0-1-1,-1 1 0,1-1 1,-2 14-1,-8 12-9,8-33 30,0 7 23,0 0 0,0 0 0,-1 0-1,0 0 1,-1 0 0,1-1 0,-1 1 0,-1-1 0,-6 11 0,-3-1 34,1 0 1,-2 0-1,0-2 0,-1 1 1,-30 20-1,-112 60-53,121-77 25,-1-1-1,-64 19 1,89-32 4,8-2-16,-1-1 0,0 1-1,0-1 1,0 0-1,0 0 1,0 0 0,0-1-1,0 0 1,0 0-1,-1 0 1,-6-1 0,12 1-20,-1-1 0,1 1 0,-1 0 1,0 0-1,1 0 0,-1-1 0,1 1 0,-1 0 1,1-1-1,-1 1 0,1 0 0,-1-1 1,1 1-1,-1-1 0,1 1 0,0-1 1,-1 1-1,1-1 0,0 1 0,-1-1 0,1 1 1,0-1-1,0 1 0,-1-1 0,1 1 1,0-1-1,0 0 0,0 1 0,0-1 1,0 1-1,0-1 0,0 0 0,0 1 0,0-1 1,0-1-1,1-1-1,0 0-1,1-1 1,-1 1-1,1 0 1,2-5 0,3-2 8,0 0 1,1 0 0,0 1 0,1 0 0,13-11 0,52-35-155,-59 45 92,5-4 13,23-16-12,46-41 1,295-286-262,-230 208 470,-115 114-162,46-43 392,-65 58-321,1 0 0,0 2 0,28-18 0,-44 32-71,14-9 1,1 1 0,0 1 0,1 1 0,27-10 0,-44 19-56,0 0 0,0 1 1,0-1-1,1 1 0,-1-1 1,0 1-1,8 1 0,5 0-63,-17-1 126,0 0 0,0 0-1,0 0 1,0 0 0,0 0-1,-1 0 1,1 1 0,0-1 0,0 0-1,0 0 1,0 0 0,0 0-1,0 0 1,0 0 0,0 0-1,0 0 1,0 0 0,0 0-1,0 0 1,0 0 0,0 0 0,0 0-1,0 0 1,0 0 0,0 0-1,0 1 1,0-1 0,0 0-1,0 0 1,0 0 0,0 0 0,0 0-1,0 0 1,0 0 0,0 0-1,0 0 1,0 0 0,0 0-1,0 0 1,1 0 0,-1 0-1,0 0 1,0 0 0,0 0 0,0 0-1,-9 7 101,0 0 0,0-1 0,0 0-1,-17 7 1,-4 4-135,-25 22-25,52-37 49,1 0 0,-1 0 1,1 0-1,0 0 0,0 1 1,0-1-1,0 1 0,0 0 0,1-1 1,-1 1-1,1 0 0,-1 0 0,1 0 1,0 0-1,1 0 0,-1 0 0,0 0 1,1 0-1,-1 0 0,1 1 0,0-1 1,1 4-1,-1-6 10,0 0 0,0 0-1,0 0 1,0 0 0,0 0 0,0 0 0,1 0 0,-1 1-1,0-1 1,1 0 0,-1 0 0,1 0 0,-1 0-1,1 0 1,0-1 0,-1 1 0,1 0 0,0 0 0,0 0-1,0 0 1,-1-1 0,1 1 0,0 0 0,0-1-1,0 1 1,0-1 0,2 1 0,7 6 0,3 3 0,-9-6 6,0 0 1,1-1-1,-1 0 1,1 0-1,0 0 1,0-1-1,0 1 1,5 1-1,6 1 67,-1 0-1,0 2 1,0 0-1,16 10 1,-10-4 42,15 11 41,-34-22-150,1-1-1,-1 1 1,0 1 0,0-1 0,0 0 0,0 0 0,0 1 0,-1-1 0,1 1-1,-1 0 1,2 2 0,-3-4-4,0 0-1,1 0 0,-1 0 1,0 0-1,0 0 1,0-1-1,0 1 0,0 0 1,0 0-1,0 0 0,0 0 1,0 0-1,0 0 1,-1 0-1,1 0 0,0 0 1,-1 0-1,1 0 1,0-1-1,-1 1 0,1 0 1,-1 0-1,1 0 0,-2 1 1,-1 0 42,-1 1-1,1-1 1,0 1 0,-8 2-1,-4 4 147,4-2-113,-29 19 145,-13-6 119,22-5-189,20-9-87,0 0 0,-23 6 0,22-8-58,0-1 1,-23 3 0,30-6-72,-1 0 1,1 0 0,0-1 0,0 1 0,0-1 0,0 0-1,0 0 1,0-1 0,0 0 0,-7-3 0,10 5-59,1-1 1,-1 1 0,1-1 0,-1 0 0,1 0 0,-1 1-1,1-1 1,0 0 0,-1 0 0,1-1 0,0 1 0,0 0-1,0 0 1,0-1 0,0 1 0,0 0 0,0-1 0,0 1-1,0-1 1,1 1 0,-1-1 0,1 1 0,-1-1 0,1 0-1,-1 1 1,1-1 0,0 0 0,0 1 0,0-1 0,0 0 0,0-2-1,0-35-5200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6816,'5'0'279,"1"0"0,0 0 0,0 0 0,-1 1 0,1-1 0,0 1 0,-1 1 0,1-1-1,-1 1 1,1 0 0,-1 0 0,6 4 0,9 17 703,1-5-540,-12 7-746,-1-10 148,-5-11 117,0 0 0,-1 1 0,0 0 0,0-1-1,0 1 1,-1 0 0,2 6 0,-2-2 2,2 2 146,-1 0-1,0 1 0,-1-1 1,0 1-1,-2 18 0,-3 0 109,0 0 173,0 35 1,4-51-274,0 1 0,-4 22 1,-15 30 260,10-7-126,8-45-201,-1 1 0,-6 20 1,-31 97-90,32-109-167,-11 27 1,3-13-464,13-27-571,0-24-109,-1 3 667,1 2-66,0-1 0,0 1 0,1-1 0,-1-14 0,2-16-2383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5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93 168 4224,'-11'-12'423,"7"8"-258,0 0-1,0 1 1,0-1-1,0 1 1,0 0-1,-1 0 1,0 0-1,-6-2 1,4 0-27,3 4 188,-1 9 228,4-5-522,-1 0 122,1-1 0,0 1 0,0 0-1,0 0 1,0 0 0,0 0 0,0 0 0,1 0-1,-1 0 1,1 0 0,0 4 0,0-6-110,0 0 0,-1 1 1,1-1-1,0 1 1,-1-1-1,1 1 0,-1-1 1,1 0-1,-2 3 1,-2 9 124,4-9-128,1-1 1,0-1-1,0 1 1,0 0-1,0 0 1,0 0-1,0 0 1,1-1-1,0 1 1,-1-1-1,1 1 0,0-1 1,0 0-1,1 1 1,-1-1-1,0 0 1,1 0-1,2 1 1,3 3 182,1-1 0,-1 0 1,0-1-1,18 7 0,-6-4-7,-7-2 61,1-1 0,24 5 0,15-2 85,2 12-102,-18-14-155,-19-3-73,8 1-6,-8 0-10,0-1 0,0-1 1,29-1-1,252-28 239,-285 26-226,0-2 1,-1 0 0,1 0-1,-1-1 1,0-1 0,22-12-1,-11 6 22,-19 9-41,-1 0 0,1 0-1,-1 0 1,0 0 0,0-1-1,0 1 1,-1-1 0,1 0-1,-1-1 1,0 1 0,0 0-1,4-10 1,-2 6 5,7-11 13,-9 15-18,1-1 0,-2 1 0,1-1 0,0 0 0,-1 0 0,0 0 0,0 0 0,1-9 0,-1 0-29,0-1 0,-2-20-1,1 31 15,-1 0-1,-1 0 0,1 0 0,-1 0 0,1 1 0,-1-1 1,0 0-1,-1 0 0,1 1 0,0-1 0,-1 1 0,-4-7 1,5 9-2,0 0 1,0 1-1,0-1 1,0 1 0,0-1-1,0 1 1,0-1-1,0 1 1,0 0 0,0-1-1,0 1 1,0 0-1,-1 0 1,1 0 0,0 0-1,0 0 1,0 0-1,-2 1 1,-5-1-95,5 0 73,-1 1 0,1-1 1,0 1-1,-1 0 0,1 0 1,0 0-1,0 0 0,0 1 0,0 0 1,0-1-1,0 1 0,0 0 1,1 0-1,-4 3 0,-4 5-84,-18 21-1,23-25 112,-13 16 3,-35 39 90,37-44 1,1 2-1,1 0 1,-23 40 0,24-37-37,10-17-33,1 0 1,-1 0 0,1 0-1,0 1 1,-2 10-1,3-13-13,1-1 0,0 0 0,-1 1-1,1-1 1,0 1 0,0-1 0,0 0 0,1 1-1,-1-1 1,1 0 0,-1 1 0,1-1 0,0 0-1,0 0 1,1 3 0,1-2 7,1 0 0,-1 0 0,1-1-1,-1 1 1,1-1 0,0 0 0,0 0 0,0-1 0,0 1 0,0-1 0,7 2 0,1 0-4,1 1-50,0-1 0,1-1 0,-1 0 0,0-1 0,1 0 0,-1-1 0,1 0 0,-1-1 0,1-1 0,-1 0 0,17-6 0,66-16-95,-52 14 114,67-25 0,-89 27-17,-5 2 2,-1-1 1,0 0-1,-1-1 0,23-16 1,-6-3 9,-20 16 9,1 1-1,0 0 1,16-10 0,20-7-152,-38 19 121,-8 6 61,0-1-1,0 1 0,0 0 1,0 0-1,1 1 1,-1-1-1,1 1 0,-1 0 1,1 0-1,-1 0 0,1 0 1,0 0-1,-1 1 0,1 0 1,0-1-1,6 2 1,-9-1-2,1 0 1,0 0-1,-1 0 1,1 1-1,0-1 1,-1 0-1,1 1 1,-1-1-1,1 1 1,-1 0-1,1-1 1,-1 1-1,1 0 1,-1 0-1,0 0 1,1 0-1,-1 0 1,0 0-1,0 1 1,2 1-1,1 4 44,0 0-1,0 0 1,5 13 0,1 5 8,-5-14-85,0 1 1,0-1-1,-1 1 0,-1 0 0,0 0 0,-1 1 1,2 18-1,-5-16 14,1-7 27,0-1 0,0 1 0,0 0 1,3 12-1,2-6 23,-4-11-18,0-1 1,0 1 0,0 0-1,0-1 1,0 1 0,-1 0-1,0 0 1,1 3 0,-1-5-13,0 1 1,0-1 0,0 1-1,1-1 1,-1 0-1,0 1 1,1-1 0,-1 1-1,1-1 1,0 0-1,-1 1 1,1-1 0,0 0-1,0 0 1,0 0-1,0 0 1,1 2 0,-1-2-8,1-1 0,-1 1 0,0-1 0,0 0 0,1 1 0,-1-1 0,0 0 0,1 0 0,-1 0 0,0 0 0,1 0 0,-1 0 0,0 0 0,1 0 1,-1-1-1,0 1 0,1 0 0,-1-1 0,2 0 0,4-11 44,-4 10-46,0-1-1,1 1 0,0 0 1,5-3-1,18-10 5,-5-3-90,28-31 0,-35 33-29,0 1-1,1 1 0,30-22 1,-12 11 252,-30 21-105,1 1 0,-1-1 0,1 1 0,0 0 0,0 0 1,0 0-1,0 1 0,8-3 0,-10 5-24,0-1 0,0 1 0,1 0 0,-1 0 0,0 0 0,0 1 0,0-1 0,0 1 0,0-1 0,1 1 0,-1 0 0,4 2-1,1 0 5,-4-1 9,0 0 0,0 0-1,0 0 1,0 0 0,0 0 0,0 1-1,0 0 1,-1 0 0,0 0-1,5 5 1,0 2 99,0 1 1,7 13-1,-9-14-56,-1-1 0,2 0 0,11 13 0,-13-17 26,23 21 111,-26-25-213,1 1 0,-1-1 0,0 0 0,0 0 0,1 0 0,-1 0 0,0-1 0,1 1 0,-1-1 0,0 1 0,1-1 0,2 0 0,18 2-92,-20-2 79,0 1 0,0-1 1,0 0-1,0 0 0,0-1 0,0 1 0,0 0 0,0-1 0,0 0 0,4-1 1,10-3-37,-10 3 88,1 0 0,-1-1 0,0 1-1,0-1 1,0-1 0,0 1 0,0-1-1,11-9 1,3-14-13,-18 22-55,1 1 0,-1-1 0,1 1 0,0 0 0,0 0 0,0 0 0,9-6 1,-6 5 2,21-12 159,-26 17-57,0-1-1,0 0 1,0 0 0,0 1 0,0-1-1,0 1 1,0 0 0,0 0 0,0-1-1,0 1 1,1 1 0,-1-1 0,3 1-1,-1 0-51,0 1-1,0 0 1,0 0-1,0 1 0,0-1 1,0 1-1,-1 0 0,1 0 1,-1 0-1,0 1 1,5 6-1,-3-3-154,0-1-1,0 2 1,-1-1 0,0 0-1,4 12 1,-5-2-463,-3-16 519,0-1-1,0 1 1,0-1-1,0 0 1,0 1-1,0-1 1,0 1-1,0-1 1,0 0-1,0 1 1,0-1-1,0 1 1,0-1-1,0 0 0,0 1 1,1-1-1,-1 1 1,0-1-1,0 0 1,0 1-1,1-1 1,-1 0-1,0 1 1,0-1-1,1 0 1,-1 0-1,0 1 0,1-1 1,-1 0-1,0 0 1,1 1-1,-1-1 1,0 0-1,1 0 1,-1 0-1,0 0 1,1 0-1,-1 0 1,1 1-1,-1-1 0,0 0 1,1 0-1,-1 0 1,1 0-1,-1 0 1,1-1-1,-9-1-2956,3-8 431,4 6 2244,-10-21-3131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8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4320,'0'-1'78,"0"0"0,0 0 0,0 1 0,0-1 0,0 0 1,0 0-1,0 0 0,1 0 0,-1 0 0,0 0 0,1 0 0,-1 0 0,1 0 1,-1 1-1,1-1 0,-1 0 0,1 0 0,0 0 0,6-9 2886,-7 10-2939,0 1 1,0-1-1,0 0 1,0 1-1,0-1 0,0 1 1,-1-1-1,1 0 1,0 1-1,0-1 1,0 1-1,0-1 1,0 0-1,1 1 1,-1-1-1,0 1 0,0-1 1,0 1-1,0-1 1,0 0-1,1 1 1,-1-1-1,0 0 1,0 1-1,0-1 1,1 0-1,-1 1 0,0-1 1,1 0-1,-1 1 1,0-1-1,1 0 1,-1 0-1,1 1 1,0-1-10,-1 1 1,1 0-1,0-1 1,-1 1-1,1-1 1,0 1-1,-1 0 1,1 0-1,-1-1 1,1 1-1,-1 0 1,0 0-1,1 0 1,-1 0-1,0-1 1,1 1-1,-1 0 1,0 0 0,0 2-1,0 160 2395,1-160-2410,-1 0 0,1 0 1,0 0-1,0 0 0,0 0 1,0-1-1,0 1 0,1 0 1,-1-1-1,1 1 0,2 2 1,6 12 30,-7 1 122,-3-17-147,0-1 0,0 1 0,0-1 0,0 1-1,1 0 1,-1-1 0,0 1 0,0-1 0,0 1 0,1 0-1,-1-1 1,0 1 0,1-1 0,-1 1 0,0-1 0,1 1-1,-1-1 1,1 0 0,-1 1 0,1-1 0,-1 1 0,1-1-1,-1 0 1,1 1 0,-1-1 0,1 0 0,-1 0 0,1 1-1,0-1 1,-1 0 0,2 0 0,-1 1 2,0-1 1,0 1-1,-1 0 1,1-1-1,0 1 1,0 0-1,0 0 1,0 0 0,-1 0-1,1 0 1,0 0-1,-1 0 1,1 0-1,-1 0 1,1 0-1,-1 0 1,0 0-1,1 0 1,-1 0-1,0 1 1,0-1-1,0 1 1,0-2-9,1 0 1,-1 0-1,0 0 1,0 0 0,0 0-1,0 0 1,0 0 0,0 0-1,0 0 1,0 0-1,0 0 1,0 0 0,0 0-1,0 0 1,0 0 0,0 0-1,0 0 1,0 0-1,0 0 1,0 0 0,0 0-1,1 0 1,-1 0 0,0 0-1,0 0 1,0 0-1,0 0 1,0 0 0,0 0-1,0 0 1,0 0 0,0 0-1,0 0 1,0 0-1,0 0 1,0 0 0,0 0-1,0 0 1,0 0 0,1 0-1,-1 0 1,0 0-1,0 0 1,0 0 0,0 0-1,6-6 37,0 1-165,0 0 0,-1-1 1,9-11-1,-1-20-317,-12 30 427,1 1 0,0 0 1,1 0-1,-1 0 1,4-6-1,-2 7-65,-2 0 0,1 0 0,-1-1 0,4-9 1,3-7-49,-9 20 119,1 0 0,-1 0 1,1 0-1,-1 0 0,0 0 0,1 0 0,-1 0 0,-1-4 0,1 3-19,0 0 4,0 6 68,0 61-100,0-61 25,0 0 0,0 0 1,-1 0-1,1-1 0,-1 1 0,0 0 1,1 0-1,-3 3 0,-2 11-254,3 0-1107,1 29 0,1-28 118,0 9-2302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71 4320,'0'-1'46,"-1"1"1,1 0 0,-1-1-1,1 1 1,-1 0-1,1-1 1,-1 1 0,1-1-1,-1 1 1,1-1-1,0 1 1,-1-1-1,1 0 1,0 1 0,0-1-1,-1 1 1,1-1-1,0 1 1,0-1 0,0 0-1,0 1 1,-1-1-1,1 0 1,0 1 0,0-1-1,0 0 1,0 1-1,1-1 1,-1 1-1,0-1 1,0 0 0,0 1-1,0-1 1,1 0-1,-1 1 1,1-2 0,0 1 55,0-1 1,-1 0 0,1 0 0,0 0 0,-1 0-1,1 0 1,-1 0 0,0 0 0,0-3 0,0 5-90,0-1 0,0 1 0,0 0 0,0-1 0,0 1 0,0-1 0,0 1 0,0 0 0,0-1-1,0 1 1,0 0 0,0-1 0,0 1 0,0 0 0,-1-1 0,1 1 0,0 0 0,0-1 0,0 1 0,-1 0 0,1-1 0,0 1 0,0 0 0,-1 0 0,1 0 0,0-1 0,-1 1 0,1 0 0,0 0 0,-1-1 0,-5-3 187,2-1-85,4 4-110,0 1 1,-1-1-1,1 1 0,0-1 0,0 1 0,-1 0 0,1-1 0,0 1 0,-1 0 0,1-1 0,-1 1 0,1 0 0,-1-1 1,1 1-1,0 0 0,-1 0 0,1 0 0,-1-1 0,1 1 0,-1 0 0,1 0 0,-1 0 0,1 0 0,-1 0 0,1 0 1,-1 0-1,1 0 0,-1 0 0,1 0 0,-1 0 0,1 0 0,-2 1 0,-7-2 26,6 1-50,-1 0 0,0 0 0,0 0 0,0 0 0,0 1 1,-7 1-1,-10 4 0,2 0-1,-1 1 1,1 2 0,-22 11 0,32-15 138,-1 1 0,1 1 0,-1-1 0,2 2 0,-1-1-1,1 1 1,0 0 0,1 1 0,-9 12 0,13-16-56,0 0 1,1 0-1,0 0 1,0 0-1,0 0 0,1 0 1,0 0-1,0 0 1,0 1-1,1-1 1,-1 1-1,1-1 0,0 0 1,1 1-1,-1-1 1,1 0-1,2 6 0,-1-6-37,-1 0 1,2 0-1,-1-1 0,0 1 0,1-1 0,0 0 0,0 0 0,0 0 1,0 0-1,1 0 0,0-1 0,0 0 0,7 6 0,-4-4 61,0-1 0,0 0 0,0 0 0,1-1 0,-1 0 0,1 0 0,15 3 0,71 8 473,-85-14-650,-1 1 0,1-1 0,-1-1 1,0 1-1,1-1 0,-1-1 0,0 0 1,14-4-1,4-4-2150,30-17 0,-45 22 1752,44-23-2888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7232,'-28'0'2656,"14"0"-2048,0 0-192,1 0 96,13 14-1152,0 0 352,13-1-5472</inkml:trace>
  <inkml:trace contextRef="#ctx0" brushRef="#br0" timeOffset="1">125 152 7040,'-28'28'2624,"14"-15"-2048,1 15-128,-1 0 640,0-1-672,0 1 192,14 13-352,-14 1-32,1-1-128,13-27-2368,0 13 1216,13 1-4576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3392,'0'0'1877,"0"3"-1157,0-2-642,0 1-1,0-1 1,0 0 0,1 1-1,-1-1 1,1 1 0,-1-1-1,1 0 1,0 1 0,1 1 0,5 11 582,-6-7-501,0 0 1,0 0-1,0 1 0,-1-1 1,-1 12-1,0 1 85,1 6-29,0-2 99,3 33-1,2-27-127,-3-24-131,0 1 0,-1 0-1,0-1 1,-1 1 0,0 0 0,0 0 0,-1 9-1,-5 9 93,4-20-108,1 1 0,-1 1 0,1-1 0,0 7 0,1 37 590,3-53-709,-3 2 74,1 0 0,0 1 1,-1-1-1,1 0 0,0 0 0,-1 0 0,1 0 1,-1 0-1,0 0 0,1 0 0,-1 0 1,0-1-1,0 1 0,0 0 0,1 0 0,-1 0 1,0 0-1,0 0 0,-1 0 0,1 0 0,0 0 1,0 0-1,0-1 0,-1 0 0,-2-15-20,4 14 25,-1 0-1,1-1 1,0 1-1,-1 0 1,1 0-1,3-5 1,-1 1 1,0-3-34,0 0 0,0-1 0,-1 1 0,2-22 0,-3-47-304,-2 49 211,2 18 31,-1 0 0,2-1 0,3-15 1,-2 16 76,-1 0 0,-1 0 0,1-16 0,-2 24 11,0 0 0,1 0 0,0 0 0,0 0 0,0 0 0,0 0 0,0 1 0,1-1 0,3-6 0,-3-3-24,-2 11 352,3 4 208,1 2-368,-1-2-126,-1 0 0,0 1-1,1-1 1,-1 1 0,0-1 0,0 1 0,0 0 0,2 5-1,1 18 37,6-6 138,-6 6-70,1-13-48,-5-11-80,0-1 0,0 0 0,-1 1 0,1-1 0,0 1 0,-1-1 0,0 1 0,1-1-1,-1 1 1,0-1 0,1 1 0,-1 1 0,2 13 70,9-3-37,-9-11 5,-1-2-47,1 0 0,-1 0 1,0 0-1,0 0 1,0 0-1,0 0 1,0 0-1,1 0 0,-1-1 1,0 1-1,0-1 1,0 1-1,0-1 1,0 1-1,0-1 0,0 1 1,0-1-1,0 0 1,0 0-1,-1 1 1,1-1-1,0 0 0,0 0 1,-1 0-1,1 0 1,0 0-1,-1 0 0,1 0 1,-1 0-1,0 0 1,1 0-1,0-2 1,3-7-39,25-37-117,17-31-38,-38 62 149,22-39-292,-28 51 326,1 0 1,0 0-1,0 0 0,0 0 1,1 1-1,-1 0 1,1-1-1,0 1 0,7-4 1,2-4 77,-12 11-46,-1 0 0,0-1 0,1 1 0,-1 0 0,0 0 0,1-1-1,-1 1 1,1 0 0,-1 0 0,1 0 0,-1-1 0,0 1 0,1 0 0,-1 0 0,1 0 0,-1 0 0,1 0 0,-1 0 0,1 0-1,-1 0 1,1 0 0,-1 0 0,1 0 0,-1 0 0,0 0 0,1 1 0,-1-1 0,1 0 0,-1 0 0,1 0 0,-1 1 0,0-1-1,1 0 1,-1 1 0,1-1 2,4 11 519,-1-9-287,2 4 184,-5-3-377,0 0-1,0 0 1,-1 0-1,0 0 1,0 0-1,0 5 1,0-4-8,0 1 0,0-1 0,1 0 0,1 7 1,-1-7 1,1 0 0,0 0 0,0 0 0,4 5 0,-4-6-7,0 0 1,0 0-1,-1-1 1,1 1-1,-1 0 1,2 4-1,-2 2 36,0 0-1,0-1 0,0 1 1,-2 14-1,0-3 16,2 1-34,-1-11 4,0 0 1,0 0-1,-3 20 0,-8 14 8,6 0-181,-5-8 69,4 3 186,-4-15-47,5 2-75,-1-15-47,5-11 5,1 1 0,-1 0-1,1 0 1,-1-1 0,1 1-1,-1 0 1,1 0 0,-1-1-1,1 1 1,0 0 0,0 0-1,-1 0 1,1 0 0,0 0 0,0-1-1,0 1 1,0 0 0,0 0-1,0 0 1,0 0 0,0 0-1,0 0 1,0 0 0,1-1-1,0 3 1,9 10-491,-10-13 437,0 0 1,1 0-1,-1 0 1,0 1-1,0-1 0,1 0 1,-1 0-1,0 0 1,0 1-1,1-1 0,-1 0 1,0 0-1,1 0 1,-1 0-1,0 0 0,0 0 1,1 0-1,-1 0 1,0 0-1,1 0 1,-1 0-1,0 0 0,1 0 1,-1 0-1,1 0 1,4 1-369,-3-1 174,0 1 0,0-1 0,1 0 0,-1 0 0,1 0 0,-1 0 0,0 0 0,1-1 0,-1 1 0,0-1 0,0 1 0,1-1 0,-1 0 0,0 0 0,3-1 0,21-21-2094,-8 4-1120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4896,'-5'8'555,"3"-5"-438,1-1 0,0 1 0,0-1 0,0 1 0,0-1 0,0 1 0,1-1-1,-1 1 1,1 0 0,0-1 0,-1 1 0,1 0 0,1 3 0,-1 36 224,0-36-239,0 0 0,-1 1-1,0-1 1,0 1 0,-4 11 0,4-13-74,-1 0 0,1 0 0,0 1 0,1-1 0,-1 11 0,1 103 665,0-116-282,2-19 63,2 6-429,-2 8-31,-1-1 0,0 1 1,0-1-1,0 0 1,-1 0-1,1 1 0,-1-1 1,1 0-1,-1 0 1,0-4-1,0-18 143,4-30 0,-3 46-173,1 0 0,0 0 0,0 0 0,1 0 0,0 1 0,1-1 1,5-8-1,0 3-2,1 0 0,24-25 0,-30 36 26,0 0-1,0 0 1,0 0-1,1 0 1,-1 1-1,1-1 1,0 1-1,0 1 1,0-1-1,5-1 1,4-1 16,-6 1-139,0 1 0,1 0 0,0 0 0,-1 1 0,1 0 0,0 0 0,0 1 0,0 1 0,-1-1 0,1 1 0,0 1-1,-1-1 1,15 6 0,7 7-2039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97 5056,'10'0'1642,"-14"-1"59,3 1-1628,-1 0 0,1 0 0,-1 1 0,1-1 0,0 0 0,-1 0 0,1 1 1,0-1-1,-1 1 0,1-1 0,0 1 0,-3 1 0,-12 19 172,-25 11 774,19-14-993,16-14-42,1 1 0,0-1 0,0 0 0,1 1 0,-1 0 0,1 0 1,-7 12-1,-14 35-86,24-51 108,1 0 0,0 0 0,-1-1 0,1 1 0,0 0 0,0 0 0,-1 0 0,1-1 0,0 1 0,0 0 0,0 0 0,0 0 0,0-1 0,0 1 0,1 0 0,-1 0 0,0 0 0,0-1 0,0 1 0,1 0 0,-1 0 0,0-1 0,1 1 0,-1 0 0,1-1 0,-1 1 0,1 0 0,-1-1 0,1 1 0,-1-1 0,1 1 0,0-1 0,-1 1 0,1-1 0,0 1 0,-1-1 0,1 1 0,0-1 0,0 0 0,0 1 0,4 0-35,-1-1 0,1 1 0,-1 0 0,1-1-1,7 0 1,-5-1-212,6 2-21,0-1 0,1-1-1,-1 0 1,0-1 0,0 0 0,18-6 0,7-2-777,-27 8 622,-1-1-1,1 0 0,16-7 1,-9 2 61,-12 6 322,0 0 0,0-1 0,10-6 0,-15 8 82,1 0-1,-1 0 0,0 0 1,0-1-1,0 1 0,0 0 0,0 0 1,0-1-1,0 1 0,0 0 0,0-1 1,-1 1-1,1-1 0,0 1 1,-1-1-1,1 1 0,-1-1 0,0 1 1,0-1-1,1-2 0,-1-2 205,0 5-188,0-1 1,0 1-1,0-1 0,0 1 1,0-1-1,0 1 0,0 0 1,0-1-1,-1 1 0,1-1 1,-2-2-1,1 4 219,0 0-255,1 0 0,-1 0 0,1-1 1,-1 1-1,1 0 0,0 0 0,-1 0 0,1 0 1,-1 0-1,1-1 0,-1 1 0,1 0 0,0 0 1,-1 0-1,1-1 0,0 1 0,-1 0 0,1-1 1,0 1-1,-1 0 0,1-1 0,0 1 0,0-1 1,-1 1-1,1 0 0,0-1 0,0 1 1,0-1-1,0 1 0,-1 0 0,1-1 0,0 1 1,0-1-1,0 1 0,0-1 0,0 1 0,0-1 1,0 1-1,0-1 0,0 1 0,1 0 0,-1-1 1,0 1-1,0-1 0,0 1 0,0-1 0,1 1 1,-1 0-1,0-1 0,0 1 0,1-1 0,3-3 109,-2 2-78,-1 0 1,0 1 0,1-1 0,0 0-1,-1 1 1,1 0 0,0-1 0,0 1-1,0 0 1,0 0 0,0 0 0,0 0-1,0 0 1,0 0 0,0 1 0,4-1-1,22 1 112,-14 2-128,-1 7-17,-1-6 1,-10-3 672,-13 0-865,10 0 155,1 1 0,0-1 0,-1 1-1,1 0 1,0-1 0,0 1 0,-1 0-1,1-1 1,0 1 0,0 0 0,0-1 0,0 1-1,0 0 1,0 0 0,0-1 0,0 1-1,0 1 1,0-2 5,1 7 76,-1-6-49,0 1 0,0 0 1,0 0-1,0 0 0,0 0 1,-1 0-1,1 0 0,0-1 1,-2 4-1,-1 0-3,2-3-16,0-1 0,0 1-1,1 0 1,-1 0-1,0-1 1,1 1 0,-1 0-1,1 0 1,-1 0 0,1 0-1,0 0 1,0 0 0,0 0-1,0 0 1,0-1 0,0 1-1,1 3 1,3 10 64,-2-9-23,-1 0 0,1 0 1,-1 0-1,0 8 1,0-11-14,-1 0 0,0-1 0,1 1 0,-1 0 0,1-1 0,0 1 0,0-1 0,0 1 1,0-1-1,0 1 0,2 2 0,3 5 19,3 1 53,-9-10-79,1-1 0,-1 1 1,0-1-1,1 1 1,-1-1-1,0 0 0,0 1 1,1-1-1,-1 1 1,0-1-1,0 1 0,0-1 1,1 1-1,-1-1 0,0 1 1,0 0-1,0-1 1,0 1-1,0-1 0,0 1 1,0 5 87,10 5 321,-10-11-445,0 1 1,0-1-1,0 0 0,0 0 0,1 1 0,-1-1 0,0 0 0,0 0 0,1 1 0,-1-1 1,0 0-1,1 0 0,-1 0 0,0 0 0,0 1 0,1-1 0,-1 0 0,0 0 1,1 0-1,-1 0 0,0 0 0,1 0 0,-1 0 0,0 0 0,1 0 0,-1 0 0,0 0 1,1 0-1,-1 0 0,0 0 0,1 0 0,-1 0 0,0-1 0,0 1 0,1 0 1,-1 0-1,0 0 0,1 0 0,-1-1 0,6-10-556,-5 9 469,24-28-726,-23 26 774,0 1 1,-1 0-1,1-1 1,-1 1-1,0-1 1,1-4-1,-2 5 11,1 0 1,0 0-1,-1 0 1,1 0-1,1 0 0,-1 0 1,0 0-1,1 0 1,-1 1-1,1-1 0,3-3 1,11-19-344,-2 13 794,-13 13-363,0 0 0,0 0 0,0 0 0,0 0-1,0 0 1,0 0 0,-1 0 0,1 0 0,0 0 0,-1 0-1,1 0 1,0 1 0,-1-1 0,1 3 0,9 23 580,-9-25-629,6 25 129,-6-22-58,0-1-1,1 1 1,-1-1-1,5 9 1,-5-11-55,0 0-1,0 1 1,0-1 0,0 0 0,1 0 0,-1 0 0,1 0 0,-1-1-1,1 1 1,-1 0 0,1-1 0,0 1 0,0-1 0,4 3 0,1 0-238,-6-3 154,0 0-1,1 0 1,-1 0 0,0-1-1,1 1 1,-1-1 0,1 1-1,-1-1 1,0 1 0,4-1-1,-1-2-995,0-2 1020,0 0 0,-1 0 0,1 0 0,-1 0 0,0-1 0,0 1 0,-1-1 0,0 0 0,1 0 0,-1 0 1,-1 0-1,1 0 0,-1 0 0,0 0 0,0-1 0,-1 1 0,1-9 0,-1-6 327,0 16 170,0 14 28,0-6-424,1 0 1,0 0-1,1-1 1,-1 1 0,1 0-1,-1-1 1,1 1-1,0-1 1,1 0 0,3 6-1,0-1-5,-3-5-16,0 1 0,0-1 1,0 0-1,1 0 0,-1 0 0,1 0 0,0-1 1,-1 1-1,1-1 0,0 0 0,1-1 1,4 3-1,8 4 225,-17-8-259,7 4 35,0 0 0,1-1 0,-1 0 0,1 0 0,0-1-1,-1 1 1,1-2 0,0 1 0,0-1 0,15 0 0,-15 0-180,-6-1 82,1 0 1,-1 1-1,1-1 1,0 0 0,-1-1-1,1 1 1,-1 0-1,1-1 1,0 1-1,2-2 1,0 0-24,-3 1 57,-1 0 1,1 1-1,-1-1 1,1 0-1,-1 0 1,1 0-1,-1 0 1,0 0-1,0 0 1,1 0-1,-1 0 1,0-1-1,0 1 1,0 0-1,0-1 1,0 1-1,0-1 1,-1 1-1,2-4 1,18-51-307,13-40-173,-8 4 199,-22 80 542,-1-2 147,1 1 0,1-1 0,0 0 0,8-18 0,-9 27-198,-3 4-167,0 1-1,0-1 0,0 1 1,0 0-1,0-1 0,0 1 1,1 0-1,-1-1 0,0 1 1,0 0-1,1-1 0,-1 1 1,0 0-1,0-1 1,1 1-1,-1 0 0,0-1 1,1 1-1,-1 0 0,0 0 1,1 0-1,-1-1 0,0 1 1,1 0-1,-1 0 0,1 0 1,-1 0-1,0 0 0,1 0 1,-1 0-1,1 0 1,-1 0-1,0 0 0,1 0 1,0 0-1,1 0 477,-4 2-347,-1 2-166,0 0 0,1 0 0,0 0 1,0 0-1,-3 9 0,-4 7 19,7-14 52,-1 0 0,1 0 1,1 0-1,-1 1 0,1-1 0,0 1 0,-1 9 0,0 4 28,-3 10 42,3-17-136,0 0 1,0 14-1,2-9-411,-1-8 153,1 0 0,1-1 0,2 13 0,-3-18 137,2 0-1,-1-1 1,0 1-1,1-1 1,-1 0 0,1 1-1,0-1 1,0 0-1,0 0 1,1 0-1,3 4 1,3 5-440,-1 0-5,-8-12 563,1 1 0,-1-1 0,0 0 0,0 0 0,0 0 0,0 1 0,1-1 0,-1 0 0,0 0 0,0 0 0,0 0 0,1 0 0,-1 0 1,0 0-1,0 1 0,0-1 0,1 0 0,-1 0 0,0 0 0,0 0 0,1 0 0,-1 0 0,0 0 0,0 0 0,0 0 0,1 0 0,-1 0 0,0 0 0,0 0 0,1 0 1,-1 0-1,0-1 0,0 1 0,0 0 0,1 0 0,-1 0 0,0 0 0,0 0 0,0 0 0,1-1 0,3-8-572,6 4-192,-10 5 746,0-1 0,1 0 0,-1 1 0,0-1 0,0 0 0,1 1-1,-1-1 1,0 0 0,0 0 0,0 1 0,0-1 0,0 0 0,0-1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262 124 6048,'-13'-27'2240,"26"27"-1728,15 0-160,-14 0 256,0 0-416,13 0 352,1 0-320,-14 0-1728</inkml:trace>
  <inkml:trace contextRef="#ctx0" brushRef="#br0" timeOffset="1">28 41 6880,'-28'-27'2560,"42"27"-1984,-14-14-160,14 14-224,13 0-192,1 0-1408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5888,'-28'-14'5120,"42"0"-4384,0 14-448,14-14-64,13 0-128,1 14 160,13 0-160,0 0-384,0 0 160,-13 0-2016,-1 0 1184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3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5408,'-28'13'1984,"28"1"-1536,-14 14-128,14-14 896,-13 27-736,-1 14 928,0 1-800,-14-1-224,15 0-256,-1-14 96,0-13-128,14 0-320,0-15 128,0 1-608,14 0 384,13-28-4448,1 0 2656,0-13-640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6656,'-18'0'1733,"15"0"-1015,8 0-188,-4 1-480,-1-1 0,1 0 0,-1 0-1,1 0 1,-1 1 0,1-1 0,0 0 0,-1 1 0,1-1-1,-1 0 1,1 1 0,-1-1 0,0 1 0,1-1 0,-1 1-1,1-1 1,-1 1 0,0-1 0,1 1 0,-1-1 0,0 1-1,0-1 1,1 1 0,-1 0 0,0-1 0,0 1 0,0 0-1,0 0 1,-3 10 409,2-10-405,0 0 0,0 1 0,1-1 0,-1 1 0,1-1-1,-1 1 1,1-1 0,0 1 0,-1 2 0,2 24 332,-1-11-218,0 0 0,-3 20 0,0-20-43,-1 10 103,-1 37 1,6-39-171,-1-9-12,0 0 1,-3 24-1,-3-10 255,-11 34 1,14-32 330,4-24-280,-1-18-408,1-10-772,1 0 1,8-32 0,-7 36 562,0 5 60,1 0 0,0 0 0,1 1 0,0-1 0,0 1 0,8-9 0,8-5-54,-17 20 289,-4 4-26,0 0-1,0 0 1,0 0 0,1 0 0,-1 0-1,0 0 1,0-1 0,0 1 0,0 0-1,0 0 1,0 0 0,0 0 0,0 0-1,0 0 1,0 0 0,0 0 0,0 0-1,1 0 1,-1 0 0,0 0 0,0 0-1,0 0 1,0 0 0,0 0 0,0 0-1,0 0 1,0 0 0,1 0 0,-1 0-1,0 0 1,0 0 0,0 0 0,0 0-1,0 0 1,0 0 0,0 0-1,1 0 1,-1 0 0,0 0 0,0 0-1,0 0 1,0 0 0,0 0 0,0 0-1,0 0 1,0 0 0,0 0 0,0 0-1,1 0 1,-1 0 0,0 1 0,0-1-1,0 0 1,0 0 0,0 0 0,0 0-1,1 2 91,1 0-1,-1 0 1,0 0 0,0 0-1,0 0 1,0 0-1,0 1 1,0-1-1,-1 0 1,1 1 0,-1-1-1,1 0 1,-1 3-1,0 37-5,-1-25 29,1 66 1195,1-79-1254,0 0 0,0 0 1,0 0-1,1-1 0,-1 1 1,1 0-1,0-1 0,-1 1 0,2-1 1,-1 0-1,0 0 0,1 1 1,3 2-1,-4-5-80,-1 0 0,1 0 0,0-1 0,-1 1 0,1 0 0,0-1 1,0 1-1,0-1 0,-1 0 0,1 0 0,0 1 0,0-1 0,0 0 0,0-1 0,0 1 0,2-1 0,4 1-112,2-1-107,-1-1 0,1 1 0,-1-1-1,0-1 1,0 0 0,16-7 0,-11 4-44,-3 1 40,1-1 0,18-12 0,-14 8 79,-12 7 135,1 0 0,-1 0 1,0 0-1,0-1 0,0 0 0,0 0 1,0 0-1,-1 0 0,0 0 1,0-1-1,0 1 0,-1-1 1,5-9-1,-4 7 29,0-2 74,0 0 1,0 1 0,-1-1 0,-1 0-1,1 0 1,-2 0 0,1 0 0,-2-15-1,1 13 111,-2 2 441,1 7-638,-8-16 659,8 17-612,1 0 0,-1 0 1,1 1-1,-1-1 0,1 0 1,-1 0-1,0 1 0,0-1 1,1 0-1,-1 0 0,0 1 1,0-1-1,0 1 0,1-1 1,-1 1-1,0-1 0,0 1 1,-1-1-1,0 2-21,0 0 1,0-1-1,1 1 0,-1 0 0,0 0 1,1 0-1,-1 1 0,1-1 1,0 0-1,-1 0 0,1 1 0,-2 2 1,-5 5 46,0-1-8,0 1 1,1 1 0,0-1 0,-8 15 0,12-18-53,0 1-1,0-1 0,0 1 1,1 0-1,0 0 1,0 0-1,0 0 0,0 14 1,2-18-15,0 4 157,0 1 1,0-1 0,4 15-1,-4-20-165,1 1 0,0-1 0,0 1 0,0-1 0,0 0 0,1 1 0,-1-1 0,1 0 0,-1 0 0,1 0 0,0 0 0,0 0-1,0 0 1,0 0 0,3 1 0,-2-1-33,1 0-1,-1 0 1,1-1 0,0 1-1,0-1 1,-1 0 0,1 0-1,8 0 1,36 0-1044,-29-1-290,-10 0 925,-1-1-1,1 0 1,-1-1-1,0 1 1,1-2-1,-1 1 1,0-1-1,13-7 1,-16 8 455,1-1 1,-1-1-1,0 1 1,0-1-1,0 0 1,0 0-1,0-1 0,-1 1 1,0-1-1,0 0 1,0 0-1,3-7 0,4-11 534,-10 22-341,0-1 0,-1 1-1,1-1 1,-1 0 0,0 1-1,1-1 1,-1 1 0,0-1 0,0 0-1,0 1 1,0-1 0,0 0-1,0 1 1,-1-3 0,1 0 1001,-1 6-1146,1-1 0,0 1 0,-1 0 0,1-1 0,-1 1 0,1-1 0,-1 0 0,0 1 0,1-1 0,-1 1 0,0-1 0,0 0 0,0 0 0,-2 2 0,3-3-26,0 1 0,-1-1 0,1 0 0,0 0 0,0 0 0,0 1 1,0-1-1,-1 0 0,1 0 0,0 1 0,0-1 0,0 0 0,0 0 0,0 1 0,0-1 0,0 0 0,0 1 0,0-1 0,0 0 1,0 0-1,0 1 0,0-1 0,0 0 0,0 1 0,0-1 0,0 16 179,-1-5 2,1 1-1,3 19 0,-2-27-188,0 0 1,0 0 0,0-1-1,0 1 1,1 0-1,0 0 1,0-1 0,0 1-1,0-1 1,0 0-1,1 0 1,2 4 0,3 4-152,-7-9 118,-1-1-1,1 0 1,0 1-1,0-1 0,0 0 1,0 0-1,0 1 1,0-1-1,2 1 0,20 1-632,-21-3 562,0 0-1,0 1 0,0-1 1,0 0-1,0-1 0,0 1 1,0 0-1,0-1 0,0 1 1,3-2-1,-4 1 85,0 1 0,0-1 1,-1 0-1,1 1 0,0-1 0,-1 0 1,1 0-1,-1 0 0,1 0 0,-1 0 1,1 0-1,-1 0 0,1 0 0,-1 0 1,0 0-1,0 0 0,1 0 0,-1 0 1,0 0-1,0 0 0,0 0 0,0 0 0,0 0 1,0 0-1,-1 0 0,1 0 0,0 0 1,0 0-1,-1 0 0,1 0 0,-1 0 1,1 0-1,-1 0 0,0-1 0,-2-8-36,3 4 58,-1 0-1,0 0 1,-3-9-1,2 7-4,0 1-1,1-1 1,-1-14-1,1 11-95,2 1 1,0-1-1,0 1 1,1-1-1,4-17 0,-5 26 85,0 0-1,0-1 0,0 1 1,0 0-1,0-1 0,0 1 1,1 0-1,-1 0 0,1 0 1,-1 0-1,1 0 0,0 1 1,0-1-1,0 0 0,0 1 1,0-1-1,0 1 0,0 0 1,0 0-1,1 0 0,-1 0 1,0 0-1,1 0 0,-1 0 1,1 1-1,-1 0 0,1-1 1,2 1-1,-2 0 48,0 0-1,-1 0 1,1 0 0,-1 0-1,1 0 1,-1 1-1,1-1 1,0 1 0,-1 0-1,0 0 1,1 0 0,-1 0-1,0 0 1,1 1-1,-1-1 1,0 1 0,0-1-1,0 1 1,0 0-1,0-1 1,2 5 0,0-2 1,-2-2-18,-1 0 0,1 0 0,-1 1 0,0-1 0,0 0 0,1 1 0,-2-1 0,1 1 0,0 0-1,0-1 1,-1 1 0,1 0 0,-1 2 0,0 38 355,0-29-314,-1-11-71,1 1 0,-1-1 0,0 1 0,0-1 0,-3 6 0,-2 13 31,6-22-16,0 1-1,0-1 1,0 0-1,0 1 1,0-1-1,0 1 1,0-1-1,0 0 1,0 1-1,1-1 1,-1 1-1,0-1 1,0 0-1,0 1 1,1-1-1,-1 0 1,0 1-1,0-1 1,1 0-1,-1 0 1,0 1-1,0-1 1,1 0-1,-1 0 1,0 1-1,1-1 1,-1 0-1,1 0 1,-1 0-1,0 0 1,1 0-1,-1 1 1,0-1-1,1 0 1,-1 0-1,1 0 1,-1 0-1,0 0 1,1 0-1,-1 0 1,1-1-1,4 4 243,-4-3-237,-1 1 0,1-1 0,-1 1 1,1-1-1,0 1 0,0-1 1,-1 1-1,1-1 0,0 0 0,0 1 1,-1-1-1,1 0 0,0 0 0,0 0 1,0 0-1,0 0 0,-1 0 1,1 0-1,0 0 0,0 0 0,0 0 1,0 0-1,-1 0 0,1 0 0,0-1 1,0 1-1,0 0 0,-1-1 1,1 1-1,0 0 0,-1-1 0,2 0 1,13-5 73,-7 3-62,-1-1 1,0 0-1,8-6 0,15-8-159,-26 16 130,-1 0 0,0 0 1,0 0-1,0-1 1,0 0-1,0 1 0,0-1 1,0 0-1,-1 0 1,0 0-1,1-1 0,-1 1 1,2-5-1,13-18 45,-7 13-4,-3 5-30,-1 0-1,-1-1 1,6-8-1,-1 0-190,-7 13 124,-1 0 1,1 0-1,-1 0 0,3-7 0,-2-1 24,-3 10 32,1 0 0,-1 0 0,1 0 0,0 0 0,-1 0 0,1 0 0,0 0 0,0 0 0,0 0 0,3-3 0,-2 3-301,-4 4 128,-1 3 212,0 0 1,1-1 0,-1 1-1,1 1 1,0-1 0,1 0-1,-1 0 1,0 9 0,-1-1 109,2-7-89,0-1 0,0 1 0,1 0 0,-1 0 0,2 0 0,-1 0 0,1-1-1,-1 1 1,1 0 0,4 9 0,1 3 113,17 32 1,-17-39-118,-1-2 122,0-1 0,0 1 0,8 8 0,-12-15-198,1 0 0,0 0 0,-1 0 0,1 0 0,0 0 0,0-1 0,0 1 0,0 0 0,1-1 0,-1 0 0,0 0 0,1 0 0,-1 0 0,1 0 0,-1 0 0,1 0 0,2 0 0,-2-1-186,0 0 0,0-1 0,1 1 0,-1-1 1,0 1-1,0-1 0,0 0 0,0 0 0,0 0 0,3-3 1,-4 4 125,-1-1 0,0 0 0,0 0 0,1 0 0,-1 0 0,0 0 1,0-1-1,0 1 0,0 0 0,0 0 0,-1-1 0,1 1 0,0-1 0,-1 1 0,1 0 1,0-1-1,-1 1 0,0-1 0,1 1 0,-1-1 0,0 0 0,0-2 0,0-36-2131,0 0 3910,0 38-811,-2 4 166,1 0-965,-1-1-1,1 1 1,0 0 0,0 0 0,0-1 0,0 1 0,0 0-1,1 0 1,-1 0 0,1 0 0,-1 1 0,1-1 0,-1 2 0,1 31 471,0-21-434,0 23 244,-1-19-230,1 0 0,4 24 0,2 9 273,-1 78 0,-4-95-249,-2 46-457,1-69 138,-1-1 1,-1 1 0,0-1-1,0 1 1,-5 10-1,6-18 116,0-1 1,0 1-1,0-1 0,0 1 0,-1-1 0,1 0 0,-1 0 1,0 0-1,1 0 0,-1 0 0,0 0 0,0 0 0,0-1 0,-1 1 1,1 0-1,0-1 0,-4 2 0,1-2 4,0 1-1,0-1 1,0 0 0,0-1-1,-1 1 1,-9-1 0,9 0 73,1 0 0,-1-1 1,0 0-1,1 0 0,-1 0 0,1-1 1,0 1-1,-1-1 0,1-1 1,0 1-1,0-1 0,-5-3 0,2 1 41,-1-1 134,0 0 0,1 0 1,-1-1-1,1-1 0,1 1 1,0-2-1,0 1 0,0 0 1,1-1-1,0-1 0,-8-16 1,13 23-171,-1-1 0,1 1 1,-1 0-1,1-1 1,0 1-1,0-1 1,1 0-1,-1 1 1,1-1-1,0 0 0,0 1 1,0-1-1,0 0 1,2-6-1,-1 6-45,1 0 1,-1 0-1,1 1 0,0-1 1,0 0-1,1 1 0,-1-1 0,1 1 1,0-1-1,-1 1 0,1 0 1,7-5-1,3-2-303,0 0-1,1 1 1,29-14 0,-29 17-15,25-5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6720,'0'14'2496,"0"-1"-1952,0 29-128,0-14 736,-14 13-704,14-13-4608,-14 13 2240,14-13-1472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7392,'-14'-28'4736,"28"42"-4640,-14 14-6400,14-14 2784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4992,'0'28'1824,"0"-1"-1408,0 1-128,0 0 224,0-15-352,0 15 0,0 0-96,-13-15 32,13 1-64,0 0-992,0 14 512,-14-15 800,14 1-4384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3904,'1'0'49,"-1"0"1,1 0-1,-1 0 1,1 0-1,0 0 0,-1 0 1,1 1-1,-1-1 1,1 0-1,-1 0 0,1 0 1,-1 1-1,1-1 1,-1 0-1,1 1 0,-1-1 1,1 0-1,-1 1 1,0-1-1,1 0 0,-1 1 1,0-1-1,1 1 1,-1-1-1,0 1 1,1-1-1,-1 1 0,0-1 1,0 1-1,0-1 1,1 1-1,-1 0 0,0 20 245,0-14-112,0 2 63,0-1 0,1 0-1,0 0 1,1 0-1,2 10 1,-1-5-33,2 12 66,-4-24-252,1 5 30,0 0 0,0 0 0,-1 0 0,0 0 0,0 0 0,0 0 0,0 6 0,-1 73 856,0-83-878,-1-1 0,1 1 0,0-1-1,0 1 1,-1-1 0,1 0 0,0 1 0,-1-1-1,0 0 1,1 1 0,-1-1 0,0 0-1,0 1 1,1-1 0,-1 0 0,0 0 0,-2 2-1,1-26 266,2 14-483,1 0 0,0 0 0,0 0 0,5-13 1,1-8-290,16-37-44,-21 59 467,3-9-50,15-1 100,-9 3 230,-9 12-179,-1 1 0,1-1 0,0 1 0,0-1 0,0 1-1,0 0 1,0 0 0,5-3 0,13-7 264,-19 12-292,0-1 0,-1 1 0,1-1 0,0 1 0,0 0 0,-1 0 0,1-1 0,0 1 0,0 0-1,0 0 1,-1 0 0,1 0 0,0 0 0,0 0 0,0 0 0,-1 0 0,1 0 0,0 0 0,0 0 0,-1 1 0,1-1 0,0 0 0,0 0 0,-1 1 0,1-1-1,0 1 1,-1-1 0,1 1 0,0-1 0,-1 1 0,1-1 0,-1 1 0,2 0 0,-1 0 14,-1 1 0,1-1-1,0 1 1,0-1 0,-1 1 0,1-1-1,-1 1 1,1 0 0,-1-1 0,0 1 0,1 2-1,-2 26 543,0-18-446,0 0 0,1 0-1,1 0 1,3 18 0,-2-26-104,0-1-1,0 0 1,0 0 0,1 0-1,-1 0 1,1-1 0,0 1-1,0-1 1,0 1 0,0-1-1,0 0 1,0 0 0,0 0-1,1-1 1,6 3 0,-7-3-6,0 0 1,0-1-1,0 1 1,0-1 0,0 0-1,0 1 1,0-2-1,5 1 1,3-1 9,-5 1-62,-1-1 0,1 1-1,-1-1 1,1-1 0,-1 1 0,0-1 0,1 0-1,-1 0 1,6-4 0,-3 2-168,0-2-1,0 1 0,0-1 1,11-11-1,-13 11 112,-4 4 85,0 1 0,-1 0 1,1-1-1,-1 1 1,1-1-1,-1 0 1,1 0-1,-1 1 1,0-1-1,0 0 0,0 0 1,0 0-1,0 0 1,0 0-1,-1 0 1,1-3-1,0 5-19,-1-1 1,0 1-1,1 0 0,-1 0 0,0-1 1,1 1-1,-1 0 0,1 0 1,-1 0-1,1 0 0,-1-1 0,0 1 1,1 0-1,-1 0 0,1 0 1,-1 0-1,1 0 0,-1 0 0,0 0 1,1 0-1,-1 0 0,1 0 1,-1 1-1,1-1 0,-1 0 0,0 0 1,1 0-1,-1 0 0,1 1 1,-1-1-1,0 0 0,1 1 0,0 2 98,-1 0-1,1 1 1,0-1-1,0 0 0,1 0 1,-1 0-1,4 5 1,-1 1 156,-3-8-212,-1 0-1,0-1 1,1 1 0,-1 0 0,1-1 0,-1 1 0,1 0 0,-1-1-1,1 1 1,0-1 0,-1 1 0,1-1 0,1 2 0,17 3 279,-17-4-274,6 1 64,-1 0-52,-1 0 1,1 0 0,-1-1 0,1 0-1,0-1 1,0 1 0,-1-1 0,14-2-1,12-3-274,-19 4-93,0-1 0,0-1 0,-1 0 0,1-1 1,13-5-1,43-30-1272,-66 37 1542,0 0 1,0 0 0,0 0 0,0 0-1,0-1 1,0 1 0,0-1 0,-1 0-1,1 1 1,2-6 0,18-19-337,-18 21 365,-1 0 1,0 0-1,0 0 0,0-1 1,-1 0-1,0 0 1,-1 0-1,1 0 0,-1 0 1,1-7-1,-2 7 189,1 0-1,-1 1 0,1-1 1,1 1-1,-1 0 1,1 0-1,0 0 0,8-10 1,-9 14 842,-2 6-255,-6 34 345,0-9-733,3 8 160,3 55 1,1-49-205,-1 102 533,0-132-1005,1 2-254,-1-1 0,-1 1 0,0 0 0,-1-1 0,-1 1 0,-5 18 0,-3-3-1445,8-3-2880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5312,'0'47'1952,"0"-31"-1504,0 15-128,0-16 896,0 17-736,0-1 0,0 0-288,0 0-64,0 0-64,0 0 96,0-15-96,0 0 128,0-1-128,0 1-928,-15-16 448,15-16-3296,-16 1 256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55 176 5312,'0'-1'138,"0"0"0,0 0 0,0 1 0,0-1 1,0 0-1,0 0 0,0 1 0,0-1 0,0 0 0,1 0 0,-1 1 1,0-1-1,0 0 0,1-1 0,8 1 703,-9 1-853,1 0 120,-1 1 0,1 0 0,-1-1-1,0 1 1,1-1 0,-1 1 0,0 0 0,0 0-1,1-1 1,-1 1 0,0 0 0,0-1 0,0 1-1,0 1 1,1 3 147,6 15 213,-2 1 0,0 0-1,2 24 1,-6-34-383,0-1-1,-1 0 0,0 0 0,-1 0 0,0 0 1,-1 0-1,0 0 0,-7 18 0,1 2 260,7-26-298,0-1-1,0 1 1,0-1-1,0 1 1,0-1 0,-1 0-1,1 0 1,-1 1 0,-4 4-1,5-7-45,0 1 0,0-1 0,0 0 0,-1 0 1,1 0-1,0 0 0,-1-1 0,1 1 0,-1 0 0,1 0 0,-1-1 0,-2 1 0,-1 1-33,4-2 22,0 1 0,0-1-1,0 0 1,0 1 0,0-1-1,0 0 1,0 0-1,1 0 1,-1 0 0,0 0-1,0 0 1,0 0 0,0 0-1,0 0 1,0 0 0,0 0-1,0-1 1,0 1 0,0 0-1,0-1 1,0 1 0,1-1-1,-1 1 1,0-1 0,0 1-1,0-1 1,1 0-1,-1 1 1,0-1 0,1 0-1,-1 1 1,0-2 0,0 1-20,1 1 29,0 0-1,0 0 1,0 0-1,-1 0 1,1-1-1,0 1 1,0 0-1,0 0 1,0 0 0,0 0-1,0 0 1,0 0-1,0 0 1,0 0-1,0 0 1,0 0 0,0 0-1,-1-1 1,1 1-1,0 0 1,0 0-1,0 0 1,0 0 0,0 0-1,0 0 1,0 0-1,0 0 1,0-1-1,0 1 1,0 0 0,0 0-1,0 0 1,0 0-1,0 0 1,0 0-1,0 0 1,0 0-1,0-1 1,0 1 0,1 0-1,-1 0 1,0 0-1,0 0 1,0 0-1,0 0 1,0 0 0,0 0-1,0 0 1,0 0-1,0-1 1,0 1-1,0 0 1,0 0 0,1 0-1,-1 0 1,0 0-1,11-14-134,-9 11 104,0 0 0,0 0 0,0 0 0,0 1-1,5-4 1,10-2-78,-14 7 73,1 0 1,0-1 0,-1 1-1,7-5 1,12-7-47,1 0 1,0 1 0,1 2 0,34-11 0,-42 15 68,30-16 0,-26 11 55,-10 6-22,-2 2-6,-1-1 0,1 0 0,-1-1 0,1 0 0,-2 0 0,9-8 0,27-28 254,-41 40-252,0 0 1,0 0-1,0 0 0,0 0 0,0 0 0,0 0 1,-1 0-1,1-1 0,0 1 0,0 0 0,-1 0 0,1-1 1,-1 1-1,1 0 0,-1-1 0,0 1 0,0-1 1,1 1-1,-1-1 0,0 1 0,0 0 0,0-1 0,-1 1 1,1-1-1,0 1 0,-1-2 0,-1-1 16,0 0 0,0 0 1,-1 1-1,1-1 0,-1 1 0,0 0 0,-5-5 0,6 6-20,-1 0 0,1 1 0,-1-1 0,1 1 0,-1 0 0,0 0 0,1-1 0,-1 2 0,0-1 0,0 0 0,0 1 0,1-1 0,-1 1 0,0 0 0,0 0 0,0 0 0,0 0 0,-3 1 0,-6-1-8,9 1-18,-1-1-1,0 1 0,1 0 1,-1 0-1,1 1 0,0-1 1,-1 1-1,1 0 0,0-1 1,0 1-1,0 1 0,0-1 1,0 0-1,0 1 0,1-1 1,-1 1-1,1 0 0,0 0 1,0 0-1,0 0 0,0 0 1,0 1-1,-1 3 0,3-2 17,-1 0 0,1-1 0,0 1 0,0 0 0,1-1 0,-1 1-1,1-1 1,0 1 0,0-1 0,1 1 0,-1-1 0,4 6 0,-4-8 1,0 2 10,1 0-1,1 0 0,-1 0 1,0-1-1,1 1 0,0-1 0,-1 1 1,7 4-1,30 21 348,-32-25-259,3 2-59,0 0 0,1-1 0,0 0 0,-1-1 0,1 0 0,1-1 0,-1 0 0,0-1 0,15 1 0,-9-2-79,-1 0 0,0-2 0,1 0 0,-1-1 1,0 0-1,23-7 0,-19 4-11,0-1 0,0-1 0,-1-1 0,0-1 1,19-11-1,-30 15 67,-1-1 1,1 1-1,-1-2 1,0 1-1,-1-1 1,1 1-1,-1-2 1,-1 1-1,0-1 0,7-12 1,-7-5 38,-3 13-27,5-18 30,-8 20-71,-1 0 0,0 0 0,-4-13 0,5 22-12,1 0 0,-1 0 0,1 0 0,-1 0 0,0 0 0,1 0-1,-1 0 1,0 0 0,0 1 0,1-1 0,-1 0 0,0 0 0,0 1 0,0-1 0,0 1 0,0-1 0,0 1 0,0-1 0,0 1 0,0-1 0,0 1 0,-1 0-1,1 0 1,0-1 0,0 1 0,0 0 0,0 0 0,0 0 0,0 0 0,-1 1 0,0-1 0,0 0 2,0 1 0,0-1-1,0 1 1,0-1 0,0 1 0,0 0-1,0-1 1,0 1 0,0 0 0,1 0 0,-1 0-1,0 1 1,1-1 0,-1 0 0,-2 3 0,-5 24-96,1-13 84,6-11 41,0 0 0,0 0 0,1 0 0,-1 0 0,1 0 0,-1 1 0,1-1 0,1 0 0,-1 1 0,0 7 0,1 96 228,0-106-198,0 0 1,0 0-1,1 0 0,-1 0 1,0 0-1,1 0 1,-1 0-1,1-1 1,0 1-1,0 0 0,-1 0 1,1 0-1,0-1 1,1 1-1,0 2 1,1-1-77,1 0 1,-1-1 0,0 1-1,1-1 1,-1 0 0,8 4-1,-9-5-67,1-1 0,-1 1-1,0-1 1,1 1-1,0-1 1,-1 0 0,1 1-1,-1-2 1,1 1 0,3 0-1,4-1-355,-2 2 146,-6-1 233,0 0 0,0 1 0,-1-1 0,1 0-1,0 0 1,0 0 0,0 0 0,0 0 0,0-1 0,-1 1 0,1-1 0,0 1 0,0-1 0,-1 1 0,1-1 0,3-2 0,0-3-48,0-1 0,-1 0 1,1 0-1,-1-1 0,0 1 0,-1-1 0,0 0 0,3-10 0,-4 6 112,-1-1 1,0 1-1,-1-1 0,-1-16 1,0-4 57,0 13 119,-5-30-1,3 31 640,-1-28 1,4 24 495,0 20-500,0 13-517,1 43-730,0-19 932,-5 56 0,-3-54 6,5-27-408,0-1 0,1 1 0,0 0 0,1 0 0,-1-1 0,2 1 0,-1 0 0,4 14 0,-2-8-28,9 34-1003,-10-47 788,0 0 0,0 0-1,0 0 1,1 0 0,-1-1 0,0 1 0,1 0 0,-1-1-1,1 1 1,-1-1 0,1 1 0,0-1 0,0 0 0,0 0-1,-1 0 1,1 0 0,0 0 0,0 0 0,0-1 0,1 1-1,-1 0 1,0-1 0,0 0 0,0 1 0,0-1 0,0 0-1,1 0 1,1-1 0,24 1-4206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 4992,'-2'0'1589,"1"0"-1494,1 0-1,-1 0 0,1 0 1,-1 0-1,0 0 1,1 0-1,-1 1 0,1-1 1,-1 0-1,1 0 0,-1 1 1,1-1-1,-1 0 1,1 1-1,-1-1 0,1 1 1,-1-1-1,1 0 1,-1 1-1,1-1 0,0 1 1,-1-1-1,1 1 1,0-1-1,0 1 0,-1 0 1,1-1-1,0 1 1,0-1-1,0 1 0,0-1 1,0 1-1,0 0 1,-1-1-1,1 1 0,1-1 1,-1 1-1,0 0 1,0 0-78,0 0 1,0 1-1,0-1 1,-1 0-1,1 0 1,0 0-1,0 0 1,-1 0 0,1 0-1,-1 0 1,1 0-1,-1 0 1,1 0-1,-1 0 1,0 0-1,1 0 1,-1-1 0,0 1-1,0 0 1,1 0-1,-1-1 1,-1 2-1,-4 1 58,5-3-70,1 0 0,-1 0 0,1 0 0,-1 0-1,1 0 1,0 1 0,-1-1 0,1 0 0,-1 0 0,1 1 0,0-1 0,-1 0 0,1 1 0,0-1 0,0 0 0,-1 1-1,1-1 1,0 0 0,0 1 0,-1-1 0,1 0 0,0 1 0,0-1 0,0 1 0,0-1 0,-1 1 0,1-1 0,0 1-1,0-1 1,0 0 0,0 1 0,0-1 0,0 1 0,0-1 0,0 1 0,1-1 0,-1 1 0,0 1 29,-1-1-1,1 1 1,0 0 0,-1 0 0,1-1 0,-1 1 0,1 0 0,-1-1 0,0 1-1,0-1 1,-1 3 0,1-3-6,0 0-1,1 0 1,-1 0-1,0 0 0,1 0 1,-1 0-1,1 1 1,-1-1-1,1 0 1,0 0-1,-1 1 0,1-1 1,0 0-1,0 0 1,0 1-1,0-1 1,0 0-1,0 1 1,0-1-1,0 0 0,1 1 1,-1-1-1,0 0 1,1 0-1,0 2 1,9 9-119,-8-10-613,-1-4 493,0 0 1,1 0-1,-1 0 1,0 1-1,1-1 0,0 0 1,2-2-1,-3 4 165,0-1 0,0 0 0,0 0 0,0 1 0,0-1 0,0 0 0,-1 0 0,1 0 0,0 0 0,-1 0 0,1 0 0,0 0 0,-1 0 0,1-1 0,-1 1 0,0 0 0,1 0 0,-1 0 0,0 0 0,0-2 0,3-4-215,-2 4 233,1 0 19,-1 0 1,1 1-1,-1-1 1,0 0-1,0 1 0,-1-1 1,1 0-1,-1 0 1,1 0-1,-1-3 0,0 6 13,0-1 0,0 1 0,0-1 0,0 1 0,0 0 0,0-1 0,0 1 0,0-1-1,0 1 1,0-1 0,0 1 0,0 0 0,0-1 0,0 1 0,1-1 0,-1 1 0,0 0 0,0-1-1,0 1 1,1-1 0,-1 1 0,0 0 0,0-1 0,1 1 0,-1 0 0,0-1 0,1 1-1,-1 0 1,0 0 0,1-1 0,0 1 0,5-4 127,1-7 350,-7 10-446,1 0-1,-1 0 1,0 0 0,1 1-1,-1-1 1,1 0 0,-1 0 0,1 1-1,-1-1 1,1 0 0,0 1 0,-1-1-1,1 1 1,0-1 0,-1 1 0,1-1-1,0 1 1,0-1 0,-1 1 0,1 0-1,0-1 1,0 1 0,0 0 0,0 0-1,0 0 1,-1 0 0,1-1-1,0 1 1,0 0 0,2 1 0,66-1 2221,-69-12-2208,0 11-77,-1 0 1,1 0 0,0 0 0,1 1-1,-1-1 1,0 0 0,0 0 0,0 0-1,0 0 1,1 0 0,-1 0 0,0 0 0,1-1-1,8 0-231,-8 3 245,-1-1 1,0 1 0,1 0 0,-1-1 0,0 1 0,0 0-1,1-1 1,-1 1 0,0 0 0,0-1 0,0 1 0,0 0-1,0-1 1,0 1 0,0 0 0,0 0 0,-1 1 0,1-2-3,1 6 19,-1 0 0,1 0 0,0 0 0,1 0 0,-1 0 0,3 6 0,-2-7 26,-1-1 23,0 0 0,0-1 0,-1 1-1,1 0 1,-1 0 0,0 0-1,0 0 1,-1 5 0,1-6-19,-1 0 0,1 0 1,0 0-1,0 0 0,1 0 0,-1 0 1,2 5-1,3 3 58,-4-9-106,0-1 1,-1 0 0,1 0 0,0 1 0,-1-1 0,1 0 0,-1 0 0,0 1 0,1-1 0,-1 1-1,0-1 1,0 2 0,0 50 1653,0-51-1388,-2-4-676,-7-8 68,8 10 348,1 0 1,0 0-1,0 0 0,0 0 0,-1-1 0,1 1 0,0 0 1,0 0-1,0-1 0,0 1 0,0 0 0,-1 0 0,1-1 0,0 1 1,0 0-1,0-1 0,0 1 0,0 0 0,0 0 0,0-1 1,0 1-1,0 0 0,0-1 0,0 1 0,0 0 0,1-8-120,1 0-1,0 1 1,0-1-1,1 1 1,-1-1-1,2 1 1,3-8-1,9-21-361,-15 34 452,-1 0 0,1 0 1,-1 1-1,1-1 0,0 0 0,0 0 0,0 1 0,0-1 0,0 0 0,0 1 0,0-1 0,1 1 0,2-3 0,-2 3 42,0 0 0,1 1 0,-1-1 0,0 1 0,1-1 1,-1 1-1,1 0 0,-1 0 0,5 0 0,-6 0 17,0 0-1,0 0 1,0 1 0,-1-1 0,1 0 0,0 0 0,0 1 0,0-1 0,-1 0 0,1 1 0,0-1 0,0 1 0,-1-1-1,1 1 1,0-1 0,-1 1 0,1 0 0,-1-1 0,1 1 0,-1 0 0,1-1 0,-1 1 0,1 0 0,-1 0-1,0-1 1,1 2 0,9 12 239,-9-13-220,0 0 0,0 0 1,0 0-1,0 0 1,0 0-1,0 0 0,0 1 1,0-1-1,-1 0 1,1 0-1,0 1 0,-1-1 1,1 1-1,-1-1 1,1 1-1,-1-1 0,0 1 1,0-1-1,1 2 1,-1-1-47,0-1 0,0 1 1,0-1-1,0 1 0,1-1 0,-1 0 1,1 1-1,-1-1 0,1 1 1,-1-1-1,1 0 0,0 0 0,0 1 1,-1-1-1,1 0 0,0 0 1,2 2-1,-3-3 21,1 0 1,-1 1-1,0-1 1,1 1-1,-1-1 1,0 1-1,0-1 0,1 1 1,-1-1-1,0 1 1,0-1-1,0 1 1,0-1-1,0 1 0,0-1 1,0 1-1,0-1 1,0 1-1,0 0 1,0-1-1,0 1 0,0-1 1,0 1-1,0-1 1,-1 1-1,1-1 6,0 1-22,1-1-1,-1 0 1,0 0 0,0 0-1,0 1 1,1-1 0,-1 0 0,0 0-1,0 0 1,0 0 0,1 1-1,-1-1 1,0 0 0,0 0 0,1 0-1,-1 0 1,0 0 0,0 0-1,1 0 1,-1 0 0,0 0 0,0 0-1,1 0 1,-1 0 0,0 0-1,1 0 1,4 0-25,-3 0-11,0-1 0,1 1 1,-1-1-1,0 1 1,1-1-1,-1 0 1,0 0-1,0 0 0,0 0 1,0 0-1,0-1 1,0 1-1,3-3 0,21-24-633,-16 18 562,-1 2 6,0 0-1,0 1 1,1 0 0,0 1 0,21-10-1,-24 13 176,-6 2-35,0 1-1,0 0 1,-1 0-1,1 0 1,0-1-1,0 1 0,0 0 1,0 0-1,0 0 1,0 1-1,-1-1 1,1 0-1,0 0 1,0 0-1,0 1 1,0-1-1,0 0 0,-1 1 1,1-1-1,0 0 1,0 1-1,-1 0 1,1-1-1,0 1 1,-1-1-1,1 1 0,0 0 1,0 1-1,0-1-76,0-1 57,-1 1 0,0-1 0,1 0 0,-1 0 0,1 1 0,-1-1 0,0 0 0,1 0 0,-1 1 0,1-1 0,-1 0 1,1 0-1,-1 0 0,1 0 0,-1 0 0,1 0 0,-1 0 0,1 1 0,-1-2 0,1 1 0,-1 0 0,1 0 0,-1 0 0,1 0 0,0 0 0,2-1 1578,-3-10-2170,0 12 556,0 3-26,0-1-1,0 1 0,0-1 0,1 1 1,-1-1-1,1 1 0,-1-1 1,1 0-1,0 1 0,1-1 0,-1 0 1,1 0-1,-1 0 0,3 4 1,6 12-20,-8-15 87,1 1-1,-1 0 1,1-1 0,0 0 0,4 5-1,-1-3 67,1 0 0,-1-1 0,12 7 0,-15-10-83,1 0 0,-1 0 0,1 0 0,0-1 1,0 1-1,0-1 0,0 0 0,0 0 0,8 0 1,39-1-581,-33-2 336,5-10 197,-21 11 50,0-1 0,1 0 0,-1 0 0,0 0 0,0 0 0,-1 0 0,1 0 0,0 0 0,-1-1 0,1 1 0,-1 0 0,0-1 0,0 0 0,0 1 0,0-1 0,0 0 0,-1 1 0,1-1 0,0-5 1,2-10 43,1 4-28,-2 8-49,0 1 0,-1-1 0,0 0 0,0 0 0,0-6 0,-1-55 788,0 75-744,2-1 0,-1 0-1,1 1 1,0-1 0,0 0-1,1 0 1,0-1 0,6 12-1,-6-12 208,-1-3-263,0 0 0,-1 0-1,1-1 1,0 1 0,0 0-1,1-1 1,-1 0-1,1 1 1,-1-1 0,1 0-1,0 0 1,-1-1 0,1 1-1,0 0 1,7 1 0,0 3-303,2 0 4,-6-3-41,0 0-1,1 0 1,6 2-1,-4-3-688,-1-1 1,1 0-1,-1 0 0,11-1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4320,'0'-23'1392,"2"13"-848,7-8-224,-9 18-301,1-1 1,-1 1 0,0-1-1,0 1 1,1 0 0,-1-1-1,0 1 1,1 0 0,-1-1-1,0 1 1,1 0 0,-1 0-1,0-1 1,1 1 0,-1 0-1,1 0 1,-1 0 0,0 0-1,1 0 1,-1-1 0,1 1-1,-1 0 1,1 0 0,-1 0-1,1 0 1,-1 0 0,0 0-1,1 0 1,-1 0-1,1 0 1,-1 1 0,1-1-1,-1 0 1,1 0 0,4 0 150,-5 0-166,0 0-1,1 0 0,-1 0 0,1 0 0,-1 0 0,0 0 0,1 0 0,-1 1 0,1-1 0,-1 0 0,0 0 0,1 0 0,-1 0 1,0 0-1,1 1 0,-1-1 0,0 0 0,1 0 0,-1 1 0,0-1 0,1 0 0,-1 1 0,0-1 0,0 0 0,1 1 0,3 20 131,-2-17-44,0 1 3,0 0-1,-1 1 1,1 0 0,-1-1 0,0 1-1,-1 0 1,1 8 0,-1 133 600,0-144-649,0 0-1,0-1 1,0 1-1,0 0 1,1-1-1,-1 1 1,1 0 0,0-1-1,0 1 1,0-1-1,2 4 1,-2-5-5,-1 1 0,1 0 0,0-1 0,0 1 0,-1 0 0,1 0 1,-1-1-1,0 1 0,0 0 0,1 0 0,-1 2 0,0-4-22,0 1 0,0 0-1,0-1 1,0 1 0,1-1 0,-1 1 0,0-1-1,0 1 1,1-1 0,-1 1 0,0-1 0,1 1 0,-1-1-1,1 1 1,-1-1 0,0 0 0,1 1 0,-1-1-1,1 0 1,-1 1 0,1-1 0,-1 0 0,1 0-1,-1 1 1,1-1 0,-1 0 0,2 0 0,-2 0 56,3-2 57,-2 1-123,-1 1 1,1-1-1,-1 1 0,1-1 1,-1 1-1,1-1 1,-1 1-1,1 0 1,-1-1-1,1 1 0,0 0 1,-1-1-1,1 1 1,0 0-1,-1 0 1,2-1-1,3-1 30,-4 0-36,0 1-1,0-1 1,0 0 0,0 0-1,0 0 1,0 0-1,0 0 1,0 0-1,-1 0 1,1-4 0,2-6-2,7-6 1,6-47-320,9 10-422,-24 53 674,-1-1 1,1 1-1,0-1 0,0 1 0,0 0 0,0-1 0,0 1 0,1 0 0,-1 0 1,3-3-1,-4 5 76,0 0 0,1 0 0,-1-1 0,0 1 0,0 0 0,1 0 1,-1 0-1,0-1 0,1 1 0,-1 0 0,0 0 0,1 0 0,-1 0 0,0 0 0,1 0 1,-1 0-1,0 0 0,1 0 0,-1 0 0,0 0 0,1 0 0,-1 0 0,0 0 1,1 0-1,-1 0 0,1 0 0,-1 0 0,0 0 0,0 0 0,1 0 0,-1 1 0,0-1 1,1 0-1,-1 0 0,0 0 0,1 1 0,-1-1 0,0 0 0,0 0 0,1 1 0,-1-1 1,0 0-1,0 1 0,0-1 0,1 1 0,0 3 78,0-1-1,-1 1 1,1 0-1,-1 0 1,0 0 0,1 0-1,-2 7 1,0-4 23,1-1 1,0 0-1,0 1 1,2 7-1,2 1 136,-2-10-143,0 1 1,-1 0-1,0 0 1,1 9-1,-2-14-89,0 1-1,0-1 1,0 1-1,0-1 1,0 1-1,1-1 1,-1 1-1,1-1 1,-1 0 0,1 1-1,-1-1 1,1 0-1,1 2 1,3 8 105,-3 4 131,0 2 129,-2-17-360,0 0 1,0 1-1,0-1 1,0 1-1,1-1 1,-1 0 0,0 1-1,0-1 1,1 0-1,-1 1 1,0-1-1,1 0 1,-1 1-1,0-1 1,1 0 0,-1 1-1,0-1 1,1 0-1,-1 0 1,0 0-1,1 1 1,-1-1 0,1 0-1,-1 0 1,1 0-1,-1 0 1,0 0-1,1 0 1,0 0 0,1 0 135,-3-20-2130,1 16 1851,-1 0-1,1 0 1,0 0 0,1 0 0,-1 0-1,1 1 1,-1-1 0,3-5-1,1-3-78,-2 8 139,-1 1 1,0-1 0,0 0-1,0 0 1,-1 1-1,1-1 1,-1 0 0,0-7-1,0 9 36,0 0 0,0 0-1,0-1 1,1 1 0,-1 0-1,0 0 1,1 0 0,0-1-1,-1 1 1,1 0 0,0 0-1,0 0 1,0 0 0,0 0-1,3-2 1,-4 3 54,0 1-1,1 0 1,-1-1-1,1 1 1,-1 0-1,1 0 1,-1-1-1,1 1 1,-1 0-1,1 0 1,-1 0 0,1 0-1,-1 0 1,1 0-1,-1 0 1,1 0-1,-1 0 1,1 0-1,-1 0 1,1 0-1,-1 0 1,1 0-1,-1 0 1,1 0 0,-1 1-1,1-1 1,-1 0-1,1 0 1,-1 1-1,1-1 1,0 1 62,0-1-44,0 1 0,0 0 0,0 0 0,0 0 0,0-1 0,0 1 0,0 0 0,0 0 0,-1 0 0,1 0 0,0 1 0,-1-1 0,1 0-1,-1 0 1,1 0 0,-1 1 0,1-1 0,-1 0 0,0 0 0,1 3 0,-1-2 17,1 1-1,-1-1 0,1 1 1,0-1-1,0 0 1,0 0-1,0 1 1,0-1-1,0 0 0,1 0 1,-1 0-1,3 2 1,0 1 10,2 1 30,0 0 0,1 0-1,-1-1 1,1 0 0,0 0 0,0 0 0,12 5 0,-6-5-92,0 0 0,0-1 0,1 0 0,-1-1 0,1 0 0,0-2 0,16 1 0,1-1-159,-11 0-218,0-1-1,32-4 0,-45 3 335,-1-1 0,0 1 0,1-1-1,-1 0 1,0-1 0,0 1 0,0-1 0,0-1-1,-1 1 1,1-1 0,-1 0 0,7-6 0,-8 7 37,-1 0 1,0-1 0,0 1 0,0-1 0,0 1 0,0-1-1,-1 0 1,0 0 0,1 0 0,-2-1 0,1 1-1,0 0 1,-1-1 0,0 1 0,0-1 0,0 1-1,0-1 1,-1-6 0,0 6 28,1 1-1,-1 0 1,-1-1-1,1 1 1,-1-1 0,1 1-1,-1 0 1,-1-1-1,1 1 1,-1 0 0,1 0-1,-1 0 1,0 0 0,-1 0-1,1 0 1,-1 1-1,1-1 1,-1 1 0,0-1-1,0 1 1,-1 0-1,-5-3 1,7 4 26,0 1 0,0 0 0,0 0-1,0 0 1,0 1 0,0-1 0,-1 1 0,1-1 0,0 1 0,-1 0-1,1-1 1,0 1 0,-1 0 0,1 1 0,0-1 0,-1 0 0,1 1-1,0-1 1,0 1 0,0 0 0,-1 0 0,1 0 0,0 0 0,0 0-1,0 0 1,0 0 0,0 1 0,-2 1 0,0 1-82,0-1 0,1 1 0,-1 0-1,1 0 1,-1 0 0,1 0 0,1 1 0,-1 0 0,1-1 0,-1 1 0,1 0 0,-1 7 0,2-9 35,0 0 0,0 1 0,1 0 1,-1-1-1,1 1 0,0-1 1,0 1-1,1-1 0,-1 1 0,1-1 1,0 1-1,-1-1 0,3 4 1,18 12 90,-10-6-114,-10-11 2,1 0 0,-1 0 0,1 0 0,0-1 0,0 1 1,0 0-1,0-1 0,0 1 0,0-1 0,0 1 0,0-1 1,1 0-1,-1 0 0,3 1 0,5-1-250,-1 0 0,0 0 0,1 0 0,12-2-1,1 0-912,-19 1 932,-1 0 0,0-1 0,1 0 0,-1 1 0,0-1 0,0 0-1,1 0 1,-1-1 0,0 1 0,0-1 0,0 1 0,0-1 0,-1 0 0,1 0 0,0 0 0,-1-1 0,0 1 0,1-1 0,-1 1-1,0-1 1,0 0 0,2-3 0,-3 2-51,0 0 0,-1 1 0,1-1 0,-1 0 0,0-6-1,0 2 1675,-1 17 917,1 3-1135,-1-10-1102,1-1-1,0 1 0,0 0 0,0 0 1,0-1-1,0 1 0,0 0 1,0 0-1,0-1 0,1 1 0,-1 0 1,1 0-1,-1-1 0,1 1 1,0-1-1,-1 1 0,1-1 0,0 1 1,0-1-1,0 1 0,0-1 1,1 1-1,-1-1 0,0 0 0,3 2 1,7 4-50,0 0 0,0-1 0,0 0 1,1 0-1,-1-2 0,1 1 0,1-2 0,-1 1 1,0-2-1,1 0 0,0 0 0,-1-1 0,1-1 1,0 0-1,0 0 0,-1-2 0,1 1 0,-1-2 1,18-4-1,-19 3-312,3 0-254,0-1 0,17-9 0,-28 12 462,0 1 0,-1-1 0,1 1 0,0-1 0,-1 0 0,0 0 0,1 0 0,-1 0 0,0-1 0,0 1 0,0 0 0,-1-1 0,1 0 0,0 1 0,-1-1 0,2-5 0,-1 0-206,-1 1-1,0-1 0,-1 1 1,-1-14-1,1 0 33,-1 7 184,0-1 0,0 1-1,-7-25 1,3 22 1074,-1 0 0,-14-30 0,19 44-827,0 1-1,-1 0 1,1 0 0,-1-1 0,1 1-1,-1 0 1,0 0 0,0 0 0,0 1-1,-3-3 1,4 3-115,0 0 1,0 1-1,-1-1 0,1 1 0,0-1 0,-1 1 1,1 0-1,-1-1 0,1 1 0,-1 0 0,1 0 1,-1 0-1,1 0 0,0 0 0,-1 0 1,1 1-1,-1-1 0,1 0 0,-1 1 0,1-1 1,0 1-1,-3 1 0,3-1-33,-1 0 0,1 0 0,-1 0-1,1 0 1,0 0 0,-1 1 0,1-1 0,0 0-1,0 1 1,0-1 0,0 1 0,0 0 0,1-1 0,-1 1-1,0 1 1,-6 27 136,0 13 154,2 2 0,1 46 0,4-34-1325,0-54 898,-1-1-1,2 0 1,-1 1 0,0-1-1,0 0 1,1 0 0,-1 0-1,1 1 1,0-1 0,0 0-1,0 0 1,0 0 0,0 0-1,0 0 1,2 2 0,-4-3-826,1 0 911,-1-1 1,1 0 0,0 0-1,-1 0 1,1 1 0,0-1-1,-1 0 1,1 0 0,0 0-1,-1 0 1,1 0 0,0 0-1,-1 0 1,1 1 0,-1-1 0,1 0-1,0 0 1,-1 0 0,1-1-1,0 1 1,-1 0 0,1 0-1,-1 0 1,1 0 0,0 0-1,-1 0 1,1 0 0,0-1-1,-1 1 1,1 0 0,0 0-1,0 0 1,-1-1 0,1 1-1,-1-1 1,-7-6-27,4 4 73,0-1-1,0 0 1,1 1-1,-1-2 0,1 1 1,0 0-1,-3-5 0,-3-11 210,1 0 0,1 0 0,-8-38 0,13 45 125,1-1-1,0-18 1,1 28-287,0 1 1,0 0 0,1 0 0,-1-1-1,1 1 1,0 0 0,0 0 0,0 0-1,0-1 1,1 1 0,-1 0 0,1 1 0,0-1-1,3-4 1,3 0 39,0 1 0,1 0 0,0 0 0,18-8 0,-21 11-71,1 1 32,0-1 0,0 1 0,0 0-1,0 0 1,0 1 0,1 0 0,-1 0-1,1 1 1,-1-1 0,1 2 0,-1-1 0,1 1-1,8 2 1,9 4 214,0 0 0,31 14 1,-55-20-269,7 2 86,-1 0 0,0 1 0,1 0 0,-1 0 0,-1 0 0,13 12 0,-15-12-66,0 0 0,0 1-1,0 0 1,-1 0 0,0 0 0,0 0 0,0 0 0,-1 1 0,3 6 0,-4-7 64,0 0 0,0 0 0,0 0 1,-1 0-1,1 0 0,-1 0 0,-2 10 1,1 6 220,2-16-187,-1-5-97,-12 34 385,9-20-417,3-11-159,3-3-230,-3 0 392,1-1-1,0 1 1,0 0-1,0 0 1,-1 0 0,1-1-1,0 1 1,-1 0-1,1-1 1,0 1-1,0 0 1,-1-1-1,1 1 1,-1-1-1,1 1 1,0-1 0,0 0-1,11-9-179,-5 6 125,-1-1 1,0 0-1,0-1 0,11-12 1,-6 6 94,-11 12-30,0-1-1,1 1 0,-1 0 1,0-1-1,0 1 0,1 0 1,-1 0-1,0-1 0,1 1 0,-1 0 1,0 0-1,1 0 0,-1 0 1,0-1-1,1 1 0,-1 0 1,0 0-1,1 0 0,-1 0 1,1 0-1,-1 0 0,0 0 1,1 0-1,-1 0 0,0 0 1,1 0-1,4-1 63,-5 1-64,0 0 0,0-1 0,1 1 0,-1 0 0,0-1 0,0 1 0,1 0 0,-1-1 0,0 1 0,0-1 0,0 1 0,0 0 0,0-1 0,0 1 0,0-1 0,0 1 0,0 0 0,0-1 0,0 1 0,0-1 0,0 1 0,0-1 0,0-4 56,-2-4-29,-4 5-39,5 4-15,1 0 0,0 0 0,-1-1 0,1 1 0,0 0 0,-1 0 0,1 0 0,0-1 0,0 1 0,-1 0 0,1 0 1,0-1-1,0 1 0,-1 0 0,1-1 0,0 1 0,0 0 0,0-1 0,0 1 0,-1 0 0,1-1 0,0 1 0,0 0 0,0-1 0,0 1 0,0 0 0,0-1 0,0 1 0,0-1 0,0 0 0,0 13-364,0 18 300,1-28 85,-1-1 1,0 0-1,0 0 0,0 1 1,1-1-1,-1 0 1,1 0-1,-1 0 0,1 0 1,-1 0-1,1 0 1,0 0-1,-1 0 0,1 0 1,0 0-1,0 0 0,0 0 1,0 0-1,0-1 1,1 2-1,9 2-42,-10-3 51,0 0 0,0 0 0,0 0-1,0 0 1,0 0 0,-1 0 0,1-1 0,1 1-1,-1 0 1,0-1 0,0 1 0,0-1-1,0 1 1,0-1 0,0 0 0,1 1 0,-1-1-1,0 0 1,0 0 0,1 0 0,-1 0-1,0 0 1,2 0 0,27 0 1165,-32 2-1119,0 0-102,-1-1 1,1 1-1,0-1 1,-1 0-1,1 0 1,-1 0 0,1 0-1,-1 0 1,1-1-1,-1 1 1,0-1-1,1 0 1,-1 1 0,0-1-1,1 0 1,-5-1-1,3 1-153,4 0 186,0 0 1,-1 0 0,1 0-1,0 1 1,0-1-1,0 0 1,0 0 0,-1 0-1,1 1 1,0-1 0,0 0-1,0 0 1,0 1-1,0-1 1,0 0 0,-1 0-1,1 1 1,0-1 0,0 0-1,0 0 1,0 1-1,0-1 1,0 0 0,0 0-1,0 1 1,0-1 0,1 5-14,-1 0-15,1 24-57,-1-29 102,0 1-1,0-1 1,0 0 0,0 1-1,0-1 1,0 1 0,0-1-1,0 0 1,1 1 0,-1-1 0,0 0-1,0 1 1,1-1 0,-1 0-1,0 1 1,0-1 0,1 0-1,-1 0 1,0 1 0,1-1-1,-1 0 1,6 5 104,-5-2-12,0 1 0,-1-1 0,1 0 1,-1 0-1,0 0 0,0 1 0,0 5 1,0-4-55,0-3 94,-12-2 138,12 0-269,0 0 1,0 0-1,0 0 0,0 0 1,0 0-1,0 0 1,0 0-1,-1 0 1,1 0-1,0 0 1,0 0-1,0 0 1,0 0-1,0 0 1,0 0-1,0 0 0,0 0 1,0 0-1,0 0 1,0 0-1,0 0 1,-1 0-1,1 0 1,0 0-1,0 1 1,0-1-1,0 0 1,0 0-1,0 0 0,0 0 1,0 0-1,0 0 1,0 0-1,0 0 1,0 0-1,0 0 1,0 0-1,0 0 1,0 0-1,0 0 1,0 0-1,0 1 0,0-1 1,0 0-1,0 0 1,0 0-1,0 0 1,0 0-1,0 0 1,0 0-1,0 0 1,0 0-1,0 0 1,0 0-1,0 1 0,0-1 1,-3 9 126,3-9-128,0 0 1,-1 0-1,1 1 1,0-1-1,0 0 0,0 0 1,0 0-1,-1 0 1,1 0-1,0 1 0,0-1 1,0 0-1,0 0 0,-1 0 1,1 0-1,0 0 1,0 0-1,0 0 0,-1 0 1,1 0-1,0 0 1,0 0-1,-1 0 0,1 0 1,0 0-1,0 0 1,0 0-1,-1 0 0,1 0 1,0 0-1,0 0 0,0 0 1,-1 0-1,1 0 1,0 0-1,0-1 0,0 1 1,-1 0-1,1 0 1,0 0-1,0 0 0,0 0 1,0-1-1,0 1 1,-1 0-1,-1-9 67,2 6-85,-3 3 83,2 0-79,1 0 0,-1 0 0,1 0 0,0 0 0,-1 0 0,1 0 0,-1 0 0,1 0 0,0 0 0,-1 0 0,1 0 0,-1 0 0,1 0 0,0 0 0,-1 0 0,1 0 0,-1 0 0,1 1 0,0-1 0,-1 0 0,1 0 0,0 0 0,-1 1 0,1-1 0,-1 1 0,1-1 24,0 0 0,0 1 0,0-1-1,0 1 1,0-1 0,0 0 0,0 1 0,0-1 0,0 1 0,0-1-1,0 0 1,0 1 0,0-1 0,0 1 0,0-1 0,1 0 0,-1 1-1,0-1 1,0 0 0,0 1 0,1-1 0,-1 0 0,0 1 0,0-1 0,1 0-1,-1 0 1,0 1 0,1-1 0,-1 0 0,0 0 0,1 1 0,-1-1-1,0 0 1,1 0 0,-1 0 0,0 0 0,1 0 0,-1 1 0,1-1-1,-1 0 1,0 0 0,1 0 0,-1 0 0,1 0 0,-1 0 0,0 0 0,1-1-1,0 1 1,1 0 52,9 0 150,6 0-481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7456,'-14'0'2784,"28"0"-1728,-14 14-224,14-1-800,-1 1-32,1 0-6624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49:4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7136,'14'0'2656,"0"14"-2080,13 0-160,-13 0 928,14 13-832,-1 1 480,-13 0-544,14-1-64,0 1-224,-15-1 608,15 1-416,-14-14-1216,-14 13 448,0-13-2848</inkml:trace>
  <inkml:trace contextRef="#ctx0" brushRef="#br0" timeOffset="1">221 28 7456,'0'-14'2784,"0"28"-2176,-14 0-160,14 0 1600,-13 13-1216,-1 1-128,0 13-448,-14-13 288,1 13-288,-1-27-3360,-13 14 1664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8320,'2'-2'21,"-1"1"-1,1-1 1,0 1 0,0 0 0,0-1 0,0 1 0,0 0-1,1 1 1,-1-1 0,0 0 0,0 1 0,1-1 0,-1 1-1,0 0 1,1-1 0,-1 1 0,0 0 0,1 0 0,3 1-1,-1 0 136,1-1 0,0 0-1,0-1 1,11-2-1,27-5 245,-21 4-170,30-9-1,-6-2-126,1 2 0,76-12 0,-100 23-85,2-1-38,36-8 1,-45 7 54,0 1-1,0 0 1,27-1 0,-36 4 44,0-1 1,14-3 0,10 0 242,-31 4-280,1 0-1,0 0 1,-1 1-1,1-1 1,0 0 0,-1 1-1,1 0 1,-1-1-1,1 1 1,-1 0-1,1-1 1,-1 1 0,0 0-1,1 0 1,1 3-1,-2-3 0,-1 0-1,1 1 1,-1-1 0,1 1-1,-1-1 1,0 1-1,0-1 1,0 1 0,0 0-1,0-1 1,0 4-1,0 1-52,0 1 17,-1-1-1,1 0 1,-1 1 0,0-1 0,0 0-1,-1 0 1,0 0 0,-4 11 0,-16 23-5,12-22 0,1 0 0,-8 21 0,1 0 8,-34 59 1,-33 34 80,44-72-14,4 4-38,-11-6-26,-28 52 74,51-79-95,-36 35-1,20-25-8,21-20 50,-34 27 0,34-30-57,14-13 25,-1-1 1,0 1 0,-9 5 0,8-6 42,5-3-20,-1 0 0,0 0 1,1 0-1,-1 0 0,0 1 0,1-1 0,-1 1 0,1-1 0,0 1 0,0 0 1,0-1-1,-1 1 0,0 3 0,-1-1 29,0 0 1,1-1-1,-2 1 0,-3 3 1,3-3-32,3-4-23,1 0 0,0 1 0,-1-1 0,1 0 0,-1 1-1,1-1 1,-1 0 0,1 0 0,-1 1 0,1-1 0,-1 0 0,1 0 0,-1 0-1,1 0 1,-1 0 0,1 0 0,-1 0 0,1 0 0,-1 0 0,0 0-1,1 0 1,-1 0 0,1 0 0,-1 0 0,0-1 0,1 1-12,-2 0-251,16 0 511,-13 0-211,0 0 1,1 0 0,-1 1-1,0-1 1,1 0-1,-1 1 1,0-1-1,1 1 1,-1-1 0,0 1-1,1-1 1,0 2-1,9 4 168,-4-5-94,-1 0 0,0 0 0,0-1 0,0 0 0,12-1 0,2 1 1,5 1-9,0 2 0,30 6 1,18 3 41,-38-9-95,65 10 156,-55-3-144,78 22-80,-113-29-175,0 0 1,-1-1 0,1 0 0,16 1 0,-26-3 157,0 0 1,1 0 0,-1 0 0,0 0 0,0 0 0,1 0 0,-1 0 0,0 0-1,1 0 1,-1 0 0,0 0 0,0 1 0,1-1 0,-1 0 0,0 0 0,0 0-1,1 0 1,-1 0 0,0 0 0,0 1 0,1-1 0,-1 0 0,0 0 0,0 0-1,1 1 1,5 5-1104,-12-12-1254,3 3 689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5152,'-34'-12'1648,"39"11"-793,0 1-812,-1 0-1,0 0 0,0-1 1,0 1-1,4-3 0,-4 2 90,0-1 0,-1 0 0,1 1 0,0-1 1,0 1-1,0 0 0,-1 1 0,1-1 0,0 1 0,0-1 0,0 1 0,8 1 0,-2-1 379,-3 0-148,1 1 0,-1-2 0,14-1 0,-15 0-152,4-1 66,0 1-1,0 0 1,1 1 0,11-1 0,13 1-2,-15 1-33,0 0 1,29 3-1,-22 2-126,0-2-1,43 1 1,-17-4-1823,-37-2-314,-2-10 624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97 4224,'-12'-12'1365,"12"12"-1344,0 0 0,-1 0-1,1 0 1,0-1 0,0 1-1,0 0 1,0 0 0,-1 0 0,1-1-1,0 1 1,0 0 0,0 0-1,0-1 1,0 1 0,0 0 0,0-1-1,0 1 1,0 0 0,0 0 0,0-1-1,0 1 1,0 0 0,0-1-1,0 1 1,0 0 0,-1-15 266,1 15-246,-1-1 0,1 1 0,0 0 0,0-1 0,0 1 0,0-1 0,0 1 0,0 0 0,-1-1-1,1 1 1,0 0 0,0-1 0,0 1 0,-1 0 0,1-1 0,0 1 0,0 0 0,-1 0 0,1-1-1,0 1 1,-1 0 0,1 0 0,0-1 0,-1 1 0,1 0 0,-1 0 0,1 0 0,0 0 0,-1 0-1,1 0-20,0 0 0,0 0-1,0 0 1,0 0 0,0 0-1,0 0 1,1 0 0,-1 0-1,0 0 1,0 0-1,0 0 1,0 0 0,0 0-1,0 0 1,1 0 0,-1 0-1,0 0 1,0 0-1,0 0 1,0-1 0,0 1-1,0 0 1,0 0 0,0 0-1,1 0 1,-1 0 0,0 0-1,0 0 1,0 0-1,0 0 1,0 0 0,0 0-1,0-1 1,0 1 0,0 0-1,0 0 1,0 0 0,0 0-1,0 0 1,0 0-1,1 0 1,-1-1 0,0 1-1,0 0 1,0 0 0,0 0-1,0 0 1,0 0 0,0 0-1,-1-1 1,1 1-1,0 0 1,0 0 0,-8-10 3335,15 9-3091,0 1 1,-1-1-1,1 0 0,8-3 0,-9 2-199,1 0-1,-1 1 0,1 0 1,8 0-1,-3 0 17,0 0 0,22-4 0,-24 2-37,1 2-1,18-2 0,-15 3-305,1 0-1,-1-1 1,0-1 0,28-6-1,-14 5-723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7136,'0'0'85,"0"1"1,0-1 0,0 1-1,0 0 1,0-1-1,0 1 1,0-1 0,0 1-1,0-1 1,1 1-1,-1-1 1,0 1 0,0-1-1,1 1 1,-1-1 0,0 1-1,0-1 1,1 1-1,-1-1 1,0 0 0,1 1-1,-1-1 1,1 0-1,-1 1 1,1-1 0,-1 0-1,0 1 1,1-1-1,-1 0 1,1 0 0,-1 1-1,1-1 1,-1 0 0,1 0-1,0 0 1,-1 0-1,1 0 1,-1 0 0,1 0-1,-1 0 1,2 0-1,6 2 122,1 9 844,-6-9-959,-1 0-1,0-1 1,1 0-1,-1 0 1,1 1 0,-1-1-1,1-1 1,0 1 0,-1 0-1,1-1 1,4 1-1,9 2 442,-10-1-405,4 1 57,0-1-1,1 0 1,-1-1-1,12 1 1,183-2-489,-193 0-89,0-1 0,23-5 1,-25 4-135,1 0 1,19-1-1,-28 3 400,-1 0 0,0 0-1,1 0 1,-1 0-1,1 0 1,-1 0 0,0-1-1,1 1 1,-1-1-1,0 1 1,1-1 0,-1 1-1,0-1 1,0 0 0,0 0-1,1 1 1,-1-1-1,0 0 1,1-2 0,-1 3 8,1-5-3119,-2-6 988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43 4064,'11'-23'1307,"-6"9"-509,-5 14-784,0 0 0,0 0 0,0-1 0,0 1-1,0 0 1,1 0 0,-1-1 0,0 1 0,0 0-1,0 0 1,0-1 0,0 1 0,0 0 0,1 0 0,-1 0-1,0 0 1,0-1 0,0 1 0,0 0 0,1 0 0,-1 0-1,0 0 1,0 0 0,1-1 0,-1 1 0,0 0-1,0 0 1,0 0 0,1 0 0,-1 0 0,0 0 0,0 0-1,1 0 1,-1 0 0,0 0 0,0 0 0,1 0 0,-1 0-1,0 0 1,0 0 0,1 0 0,-1 0 0,0 0-1,0 1 1,1-1 0,1 0 541,-2 2 559,0-1-1080,0 0 0,0-1 0,0 1 0,-1 0 0,1-1 0,0 1-1,-1 0 1,1-1 0,0 1 0,-1 0 0,1-1 0,-1 1 0,1 0-1,-1-1 1,1 1 0,-1-1 0,1 1 0,-1-1 0,1 0-1,-1 1 1,0-1 0,1 1 0,-1-1 0,-1 1 0,-16 12 138,-53 44-192,62-50 19,-27 16 1,29-19 0,0 0 0,0 1 0,0 0 0,1 0 0,-9 9 0,7-8 42,1 0 0,-1 0 0,0 0 0,0-1 0,0-1 0,-1 1 0,1-2 0,-18 7 0,-3-2 356,24-6-321,-1-1 0,1 1 1,0-1-1,-1 0 0,1-1 1,-8 1-1,8-1 5,1 0-1,-1 1 1,0 0-1,0 0 1,-5 3-1,5-3-38,1 1 0,-1-1 0,0 0 0,0 0 0,-6 0 0,6-1-33,1 0 1,-1 1 0,0 0-1,1 0 1,-1 0 0,0 1-1,1-1 1,0 1 0,-1 0-1,1 0 1,0 1 0,0-1-1,-5 5 1,9-7-16,0 1-1,-1-1 1,1 0 0,0 1-1,0-1 1,-1 1 0,1-1-1,0 1 1,0-1 0,0 1 0,0-1-1,0 1 1,0-1 0,-1 1-1,1-1 1,0 1 0,0-1-1,0 1 1,1-1 0,-1 1-1,0-1 1,0 1 0,0-1 0,0 1-1,0-1 1,1 1 0,-1-1-1,0 1 1,0-1 0,1 1-1,-1 0-10,3 3 41,0 0 1,0 0-1,0 0 1,0-1-1,1 1 0,5 4 1,3 2 126,45 57 163,-18-32-176,-18-12 106,-1 2 0,-1 1 1,-2 0-1,0 2 0,-2-1 1,12 32-1,-22-47-98,1 0 0,1 0 0,0-1 1,9 13-1,-9-14 70,-1 0 0,0 0 0,6 18-1,-1-3 176,-7-14-248,6-9-70,-10-2-103,0 0 0,0 0 0,0 0 0,1 0 0,-1-1 0,0 1 0,0 0 0,0 0 0,0 0 0,1-1 1,-1 1-1,0 0 0,0 0 0,0-1 0,0 1 0,0 0 0,0 0 0,0-1 0,0 1 0,0 0 0,0 0 0,0-1 0,0 1 0,0 0 0,0 0 0,0-1 0,0-4-575,0 3-244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79 2912,'-26'-13'923,"21"11"-550,3 2-128,-9 0 203,11 0-442,0 0 0,0 0-1,0 0 1,0 0 0,0 0-1,0 0 1,0 0 0,-1 0 0,1 0-1,0 0 1,0 0 0,0 0-1,0 0 1,0 0 0,0 0 0,0 0-1,0 0 1,0 0 0,0 0-1,-1 0 1,1 0 0,0 0-1,0 0 1,0 0 0,0 0 0,0 0-1,0-1 1,0 1 0,0 0-1,0 0 1,0 0 0,0 0 0,0 0-1,0 0 1,0 0 0,0 0-1,-1 0 1,1 0 0,0 0-1,0 0 1,0-1 0,0 1 0,0 0-1,0 0 1,0 0 0,0 0-1,0 0 1,0 0 0,0 0 0,0 0-1,0 0 1,0 0 0,0-1-1,0 1 1,0 0 0,1 0 0,-1-4 153,0 0-11,0-1 0,0 1 0,0 0 0,0-1-1,-1 1 1,-1-7 0,-8 5-84,5 0 156,5 5-207,0 1 1,0 0-1,-1-1 1,1 1-1,0-1 1,-1 1-1,1 0 0,0-1 1,-1 1-1,1 0 1,0-1-1,-1 1 1,1 0-1,-1-1 1,1 1-1,0 0 1,-1 0-1,1 0 1,-1-1-1,1 1 1,-1 0-1,1 0 1,-1 0-1,1 0 0,-1 0 1,1 0-1,-1 0 1,1 0-1,-1 0 1,1 0-1,-2 0 1,-138 0 1383,133 0-1340,0 0-1,-1 1 1,1-1-1,0 2 1,0-1-1,0 1 1,0 0-1,0 0 1,0 1-1,0-1 1,1 2-1,-1-1 1,1 1 0,-6 4-1,-7 6 125,7-6-41,-1 2 0,1-1 0,0 2-1,-11 12 1,16-12 4,0 0 0,1 0 0,1 0 0,-1 1 0,2 0 0,0 0 0,-4 15 0,7-17-72,0 1 1,0-1-1,1 20 0,1-13-30,-1-11-24,0 1 1,1 0-1,0-1 0,1 1 1,2 9-1,1 0-6,-3-3-7,-1-11-2,-1 1 0,0-1 0,1 0 0,0 1 0,-1-1 0,1 0 0,0 0 1,0 0-1,0 0 0,0 0 0,1 0 0,-1 0 0,0 0 0,1 0 0,3 2 0,3 5 25,-6-5-23,1-1-1,-1 0 1,1 0 0,0 0 0,0 0-1,1-1 1,-1 1 0,0-1-1,1 0 1,4 3 0,18 0-379,-5 5 22,5-5-117,-9 2 137,-15-5 260,0-1 0,1 0 0,-1 0 0,0-1 0,1 1 0,-1 0 0,0-1 0,1 1 0,-1-1 0,1 0 1,-1 0-1,1 0 0,-1 0 0,1 0 0,-1-1 0,0 1 0,1-1 0,-1 1 0,4-2 0,2-1-302,1 0 0,0 1 0,0 0 0,0 1 0,0 0 0,13 0 0,-7 1-442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3232,'0'-3'1035,"0"-57"6532,2 60-7124,32 1 845,-17 0-952,-1 0-1,1-2 0,24-3 0,-1-7-54,49-18 0,-33 9-96,32-8 66,-81 26-163,1 0 1,-1 0-1,0-1 1,11-4-1,-13 4-504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84 2144,'-11'0'4396,"22"0"-206,-14-3-3240,-6-6-145,7 7 192,-42 3-448,32 0-542,0 0 1,1-1 0,-1-1 0,0 0 0,0 0-1,0-1 1,1-1 0,-19-6 0,-10-2 93,30 9-91,0 0-1,0-1 0,-15-7 1,17 6-42,2 1 37,0-1-1,0 1 0,-1 1 0,1-1 0,-1 1 0,1 0 1,-1 1-1,0-1 0,-7 1 0,9 3-116,4 0 101,0 0 0,-1 0-1,1 0 1,0 0-1,0 0 1,0 0 0,0 0-1,1 0 1,-1 0 0,0 1-1,1-1 1,0 0 0,-1 5-1,0 3 6,-9 38 43,3-2 11,-11 9 27,8 14-17,2-2 12,0-33-45,-10 70-2,16-77-15,1-13 7,0 0 1,-1-1-1,0 1 1,-6 15-1,5-19 28,0 0 0,0 0 0,1 0-1,-1 16 1,2-23-34,1-1 0,0 0 0,0 1 0,0-1 0,1 0 0,-1 1 0,1-1 0,-1 0 0,1 1 0,0-1 0,-1 0 0,1 0 0,0 1 0,1-1 0,-1 0 0,0 0 0,1 0 0,-1 0 0,1-1 0,-1 1 0,1 0 0,0-1 0,0 1 0,0-1 0,3 3 0,-1-3-6,-1 1 0,1-1 0,0 1 0,0-1 0,0 0 0,0 0 0,0-1 0,0 1-1,1-1 1,-1 0 0,0 0 0,0 0 0,0-1 0,0 0 0,5-1 0,1 1 19,0-1-1,14 1 1,74 1 194,-26 0-1882,-26 0-2617,-30 0 2422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7232,'-42'14'3264,"29"-14"-2080,40 14 0,-13-14-768,14 0 128,13 0-288,0 0 256,1 0-288,-1-14-1728,1 14 800,-1 0-3744,1 0 2464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6400,'0'0'2058,"2"0"-1258,23 0-16,-6-1-263,0 1 0,24 3 0,-37-1-480,0 0 1,0 0-1,0 0 0,6 5 1,7 1 55,-17-7-79,-1-1-1,1 1 1,-1-1 0,1 1-1,-1-1 1,0 1 0,1 0-1,-1 0 1,0 0 0,1 0-1,-1 0 1,0 0 0,0 0-1,0 0 1,0 0 0,0 0 0,0 1-1,0-1 1,1 2 0,2 5 60,-2-6-43,-1 0 0,0 0 1,0 0-1,1 0 0,-1 1 0,0-1 1,-1 0-1,1 1 0,0-1 0,-1 1 0,1-1 1,-1 1-1,0-1 0,0 0 0,0 1 1,0-1-1,0 4 0,-2-3 20,1 1 0,-1 0 0,1-1-1,-1 1 1,0-1 0,0 1 0,-1-1 0,1 0 0,-1 0-1,-5 5 1,-31 31 1295,37-37-1288,1-1 0,0 1 0,-1 0 1,1-1-1,0 1 0,0 0 1,0 0-1,0 0 0,1 0 1,-1-1-1,0 1 0,1 0 1,-1 0-1,1 0 0,0 0 1,0 1-1,0-1 0,0 4 1,0-6-61,0 0 0,0 0 0,0 0 1,0 0-1,0 0 0,0 0 0,0 1 1,0-1-1,0 0 0,0 0 0,0 0 1,0 0-1,0 0 0,0 0 1,0 0-1,0 0 0,1 1 0,-1-1 1,0 0-1,0 0 0,0 0 0,0 0 1,0 0-1,0 0 0,0 0 1,0 0-1,0 0 0,1 0 0,-1 0 1,0 0-1,0 1 0,0-1 0,0 0 1,0 0-1,0 0 0,1 0 1,-1 0-1,0 0 0,0 0 0,0 0 1,0 0-1,0 0 0,0 0 0,0 0 1,1-1-1,-1 1 0,0 0 1,0 0-1,0 0 0,0 0 0,0 0 1,0 0-1,1 0 0,6 0 52,2 0-38,0 0 0,0 0 0,9-2 0,88-21-2608,-103 22 2452,0 0-230,0 0 1,0 1-1,1-1 0,-1 1 1,0 0-1,0 0 0,0 0 0,1 0 1,-1 1-1,0-1 0,5 3 1,18 8-1647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3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6720,'-23'-11'2170,"22"11"-2154,1-1 0,0 1 0,0 0 0,0 0 0,0 0 0,0 0 0,-1 0 0,1 0 0,0 0 0,0 0 0,0 0-1,0 0 1,-1 0 0,1 0 0,0 0 0,0 0 0,0 1 0,0-1 0,-1 0 0,1 0 0,0 0 0,0 0 0,0 0 0,0 0-1,0 0 1,0 0 0,-1 0 0,1 1 0,0-1 0,0 0 0,0 0 0,0 0 0,0 0 0,0 0 0,0 1 0,0-1 0,0 0-1,0 0 1,0 0 0,-1 0 0,1 0 0,0 1 0,0-1 0,0 0 0,0 0 0,0 0 0,0 0 0,0 1 0,0-1 0,1 0 0,1 7 4803,0-7-4734,-1 0 0,0 1-1,1-1 1,-1 0-1,0 1 1,0-1 0,0 1-1,1-1 1,-1 1 0,1 1-1,11 4 249,-4-5-184,1 1-1,-1-1 1,0-1-1,1 0 1,12-1-1,3 0-47,-10 0 27,0 0-1,25-6 1,-29 4-20,18-3-108,11-2 540,-8 6-5517,-20 2 2769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0 5216,'0'0'1696,"0"2"-1040,0 0-490,0 0 1,-1-1 0,1 1-1,0-1 1,-1 1-1,1-1 1,-1 1-1,0-1 1,0 1 0,1-1-1,-1 0 1,0 0-1,0 1 1,0-1 0,0 0-1,-3 2 1,-15 18 152,13-14-329,-1-1-1,1 1 1,-15 9-1,-3 2 54,4-1 43,-1-2 1,-1 0-1,0-1 0,-30 13 1,-38 0 597,32-10-104,44-13-347,-22 4 1,17-4-67,-1 5-1,-3-4-49,15-3-128,1 0 1,0 1-1,-11 6 0,15-4-70,1 1 0,-1-1 1,1 1-1,0 0 0,-2 7 0,4-9 86,-1 0 1,1-1-1,0 1 0,0 0 0,1-1 1,-1 1-1,1 0 0,-1-1 1,1 1-1,0-1 0,1 1 0,-1-1 1,0 1-1,1-1 0,3 5 1,6 8 302,23 28 1,-24-32-259,7 5 73,1 0 1,1-1-1,0-1 1,0 0-1,2-2 0,30 16 1,-35-21-71,0 1 1,21 15-1,-6-6 66,-9-6 7,-20-11-198,0 1-33,0-1 0,0 1 0,0-1 0,0 0 0,0 0 0,1 0 0,-1 0 0,1 0 0,-1 0 0,0-1 0,1 1 0,-1-1 0,1 0 0,-1 1 0,1-1 0,-1 0 0,5-1 0,44 1-5847,-24 0 3136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42 8064,'12'-11'2592,"-12"11"-2550,0-1 1,1 1 0,-1 0-1,0 0 1,1-1 0,-1 1-1,0 0 1,1 0 0,-1 0-1,0 0 1,1 0 0,-1-1-1,0 1 1,1 0 0,-1 0-1,1 0 1,-1 0 0,0 0-1,1 0 1,-1 0 0,0 0-1,1 0 1,0 1 0,61-1 1402,-62 0-1420,1 0 0,-1 0-1,1 0 1,-1 0 0,1 0 0,-1 0 0,1 0-1,-1 0 1,1 0 0,-1 0 0,0 0 0,1 0-1,-1 0 1,1 0 0,-1 0 0,1-1 0,-1 1 0,0 0-1,1 0 1,-1 0 0,1-1 0,-1 1 0,0 0-1,1-1 1,-1 1 0,0 0 0,1-1 0,-1 1-1,0 0 1,0-1 0,1 1 0,-1 0 0,0-1-1,0 1 1,0-1 0,1 1 0,-1-1 0,0 1 0,0 0-1,0-1 1,0 1 0,0-1 0,0 1 0,0-1-1,0 0 1,0-1 583,-5 0-304,1-1-308,1 2-15,1-1 0,0 1 0,-1 0 0,1 0 0,-1 0 0,0 1 0,1-1 0,-1 1 0,1-1 0,-1 1 0,0 0 0,-3 0 1,-413 0-404,419 0 421,0 0-1,-1 0 1,1 0 0,0 0-1,0 0 1,-1 0-1,1 0 1,0 0 0,0 0-1,0 0 1,-1 0-1,1 0 1,0 0 0,0 0-1,-1 0 1,1 0-1,0 0 1,0 1 0,0-1-1,-1 0 1,1 0-1,0 0 1,0 0 0,0 1-1,0-1 1,-1 0-1,1 0 1,0 0 0,0 0-1,0 1 1,0-1-1,0 0 1,0 0 0,-1 1-1,1-1 1,0 0-1,0 1 1,-3 5 54,1 0 1,-1 0-1,1 1 0,-2 9 1,-21 129 74,18-112-128,-11 58 0,16-72 0,-3 17 10,-14 8 38,10-2 59,-9-3 229,11-12-32,2-13 48,3-11-282,1 0 0,0-1 0,1 1 0,-1 0-1,0-1 1,1 1 0,0 0 0,-1 0 0,1 4-1,0-6-61,0-1-1,0 0 1,0 1-1,0-1 0,0 1 1,0-1-1,0 0 1,0 1-1,1-1 0,-1 1 1,0-1-1,0 0 1,0 1-1,0-1 0,0 0 1,1 1-1,-1-1 1,0 0-1,0 1 0,1-1 1,-1 0-1,0 1 1,0-1-1,1 0 0,-1 0 1,0 1-1,1-1 1,-1 0-1,1 1 0,18 0 226,-11-1-192,94 0-6,-29 0-3152,-68 0 2394,1 1 1,-1 0-1,1 0 1,9 4 0,12 1-4082,-22-6 2047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8384,'-28'-14'3808,"42"14"-3328,0 0 1920,14-14-865,13 14-895,-13-14-64,13 14-352,1-13-1056,13 13 448,-14-14-2751,14 14 1727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5824,'0'0'1866,"6"0"-1130,96 0 1318,-94 0-1882,1 1-1,0 0 1,-1 0 0,11 3 0,-3 0 115,-8-3-248,0 1-1,0 0 0,0 0 1,0 1-1,0 0 1,0 1-1,12 7 0,-18-10-17,0 1-1,0 0 0,0 0 1,0 0-1,-1 0 0,1 0 0,0 0 1,-1 1-1,0-1 0,0 0 0,1 1 1,-1-1-1,-1 1 0,1 0 0,0-1 1,-1 1-1,1 0 0,-1-1 1,0 1-1,0 0 0,0-1 0,0 1 1,0 0-1,0-1 0,-1 1 0,0 0 1,-1 3-1,0 0 101,-1 0 0,0 0 0,0 0 1,-1-1-1,1 1 0,-1-1 0,-1 0 0,1 0 0,-1 0 1,-9 8-1,-2 2 178,2-2 73,2-1 111,-15 18 1,8-5 390,9-17-564,9-7-270,0-1 0,0 1 0,0 0 0,0-1 0,0 1 0,0-1 0,1 1 0,-1 0 0,0 0 0,0 0 0,1-1 0,-1 1 0,1 0 0,-1 0 0,0 0 0,1 0 0,0 0 0,-1 0 0,1 0 0,0 0 0,-1 2-1,1-3-31,0 0-1,0 0 0,0 0 1,0 1-1,0-1 0,0 0 1,0 0-1,0 0 0,0 0 1,0 0-1,0 0 0,0 0 0,0 1 1,0-1-1,0 0 0,1 0 1,-1 0-1,0 0 0,0 0 1,0 0-1,0 0 0,0 0 1,0 0-1,0 1 0,0-1 0,0 0 1,1 0-1,-1 0 0,0 0 1,0 0-1,0 0 0,0 0 1,0 0-1,0 0 0,0 0 1,1 0-1,-1 0 0,0 0 0,0 0 1,0 0-1,0 0 0,0 0 1,0 0-1,0 0 0,1 0 1,-1 0-1,0 0 0,0 0 1,0 0-1,0 0 0,0 0 1,0 0-1,1-1 0,24 7 521,-19-4-500,-1-1-1,1 1 1,-1-1-1,1 0 1,7 0-1,0-2-574,-1 0 0,24-5 0,23-11-4393,-43 14 3138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7552,'0'-14'3424,"14"14"-2976,0 0 1088,-1 0-928,15-14 320,13 1-544,1-1-288,13 0-96,14 14-2688,-14-14 1472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8064,'0'41'3648,"-13"14"-3168,-1-27-128,14 0-288,-28 13-96,14-13 0,1-1-1184,-15 1 672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4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1180 4736,'-12'0'1230,"17"1"-181,-2-1-906,0 0 1,0-1 0,0 1 0,0 0 0,0-1-1,3-1 1,0-1 69,1 0-1,0 1 0,0-1 1,0 1-1,11-1 1,-8 0 18,0 0 0,1-1 1,-1-1-1,18-10 0,4-2 85,-10 7-80,32-18 290,33-32-3,25-8-54,-89 54-405,91-51 160,53-20 27,-66 24-140,-44 26-57,410-224 256,-396 221-236,101-72 1,-131 80-40,2 1 1,53-26 0,-76 45 6,29-19 1,3-11 224,-45 35-222,1 1 1,13-4 0,-13 5 45,0-1 0,0 1 0,10-7 0,-16 9-139,-1 0 0,1 0 0,-1-1 0,0 1 0,0 0 0,1 0 0,-1-1 0,0 1 0,0-1 0,0 1 0,0-1 0,0 1 0,-1-1 0,1 1 0,0-1 0,-1 0 0,1 1 0,-1-1 0,0 0 0,1 0 0,-1-1 0,0-14-645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8128,'6'0'569,"-1"-1"0,1 1 0,-1-1 0,0-1 0,1 1 0,-1-1 0,10-4 0,-9 3-513,-1 1 0,2 0 0,-1 0 0,0 0 0,0 1 0,1 0 0,-1 0 0,7 0 0,132 1 18,-32 0-2783,-111 0 2562,1 0 0,-1 0 0,0 0-1,0 0 1,1 1 0,-1-1 0,0 1 0,0-1 0,1 1 0,-1 0 0,0-1-1,0 1 1,0 0 0,0 1 0,0-1 0,2 2 0,-2-1-643,-3-2 741,0 0 0,-1 1 0,1-1 0,-1 0 0,1 1 0,-1-1 0,1 1 0,0-1 0,-1 1 0,1-1 0,-2 2 0,-8 4 99,-5-5 102,13-1-99,1 0 0,-1 0 0,0 0 0,0 1 0,0-1 0,0 1 0,-3 0 0,2 1 95,0 0-1,0 0 1,0 0 0,0 1-1,0-1 1,0 1 0,1 0 0,-1 0-1,1 0 1,0 0 0,0 1 0,0-1-1,0 1 1,1 0 0,-1 0-1,1 0 1,0 0 0,0 0 0,-1 6-1,0 10 72,2-1 0,0 0 0,2 28 0,0-2 127,-1-15-177,3 62 664,4-35-273,-9-29-24,-1 0 0,-1-1 0,-10 40 0,12-63-407,1 1 1,0-1-1,-1 0 0,0 0 0,0 0 0,-1 0 0,1 0 1,-1 0-1,1-1 0,-1 1 0,0-1 0,-6 6 0,4-5 139,4-2-206,-1 0 1,0 0-1,0 0 1,1 0 0,-2-1-1,1 1 1,0 0-1,0-1 1,0 0-1,-1 1 1,1-1-1,-1 0 1,1 0-1,-1 0 1,1-1 0,-1 1-1,0-1 1,1 1-1,-1-1 1,0 0-1,-4 0 1,4 0-19,0 0 0,1 0 0,-1-1 0,0 1 0,0-1 0,0 1 0,0-1 0,1 0 0,-1 0 0,0 0 0,1-1 0,-1 1 0,1-1 0,-1 1 0,-1-3 0,-11-5 233,-3-2-26,10 7-240,1 0 1,-1-1 0,1 0 0,-9-8-1,-25-19-320,38 29 234,0 0 0,0 0 0,0 0 0,1-1 0,0 1 0,0-1-1,0 0 1,0 1 0,0-1 0,-1-6 0,0-15-3920,5 16 704,-1 9 3131,-1-1-1,1 1 0,0 0 0,-1-1 1,1 1-1,0 0 0,0 0 0,-1 0 1,1-1-1,0 1 0,0 0 0,-1 0 0,3 1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442 732 7808,'-14'42'3520,"14"-1"-3040,0-27 1056,0 13-928,0 1-288,0 0-256,-14-15 352,14 15-224,0-14-1056,0 0 448,-14-14-2336</inkml:trace>
  <inkml:trace contextRef="#ctx0" brushRef="#br0" timeOffset="1">14 70 6816,'-14'-14'3072,"28"14"-704,0 0-1568,0-14 800,13 14-928,1-14-96,-1 14-352,15-14-768,-1 14 288,1-13-3456,-1 13 2080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4800,'-9'-9'1108,"4"4"3122,4 5-4055,0-1 0,1 1 0,-1 0 0,0 0 0,1 0 0,-1 0-1,0 0 1,0 0 0,1 0 0,-1 1 0,0-1 0,1 0 0,-1 0 0,0 0-1,1 1 1,-1-1 0,0 0 0,0 1 0,1 1-88,0-1 0,1 1 1,-1-1-1,1 1 0,-1-1 0,1 1 0,-1-1 1,1 1-1,0-1 0,0 0 0,0 1 0,0-1 1,0 0-1,0 0 0,0 1 0,2 0 1,9 10 104,-4-4-146,0 0 1,0 0-1,-1 1 0,0 0 1,0 0-1,5 11 1,4 9 31,2-2 1,40 49 0,-44-58-54,11 19 57,-22-31-62,0-1-1,1 0 1,7 9-1,14 6 200,3 17 197,-26-35-214,-2 4 206,0-4-385,0-1-1,1 0 1,-1 1 0,0-1 0,0 1 0,-1-1 0,1 0-1,0 1 1,0-1 0,-1 0 0,1 1 0,-1 1-1,-11 4 48,3 5-58,-12 15 24,13-18-23,1 1 0,0 1 0,0-1-1,1 1 1,1 0 0,-5 13 0,-7 12-7,4-9 5,1-5 26,-15 41 0,17-32-19,2-6-125,-18 41-1,-16 29-506,40-90 427,-1 1 0,0 0 0,0-1-1,-5 6 1,0 2-716,-6 12-25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43 856 6144,'-7'4'841,"-1"0"0,1 1 1,-10 8-1,14-11 487,3-9-589,0 5-659,0 0 1,0 1 0,0-1 0,0 0-1,0 1 1,1-1 0,-1 1-1,0-1 1,1-1 0,1 0-43,-1 1 0,1 0 0,-1 0 0,1 0 0,0 0 0,-1 0 0,1 0 0,4-2 0,25-19 283,44-37 153,79-64-42,157-115-358,-177 138 89,-4 4 74,-8 0 83,-111 87-302,-4 4-3,1 0 1,12-9-1,29-5-79,-25 3-234,-16 11 175,19-11-186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7040,'0'-1'145,"0"-1"1,0 1-1,0 0 1,0 0-1,1 0 0,-1 0 1,0 0-1,0 0 1,1 0-1,-1 0 1,0 0-1,1 0 0,-1 0 1,1 0-1,0 0 1,-1 0-1,1 0 1,0 0-1,-1 0 0,1 1 1,0-1-1,0 0 1,0 0-1,0 1 1,1-2-1,6-1 168,0 0 0,0 1 0,0-1 0,1 1 0,-1 1 0,1 0 0,-1 0 0,1 1 1,10 0-1,-10 0-130,0 1 0,-1 0 0,16 4 0,-2 0 29,-5-3 41,-13-2-200,-1 0 1,0 0 0,0 0 0,0 1 0,0-1 0,1 1 0,-1 0 0,0 0 0,0 0-1,0 1 1,-1-1 0,1 1 0,0-1 0,4 4 0,-4-1 41,0-1 0,0 1 0,-1 0 0,1 0 0,-1 0 0,0 0 0,0 0 0,0 1 0,0-1 0,-1 1 0,0-1 1,0 1-1,0-1 0,0 1 0,-1 0 0,0 5 0,0-3-62,-1-1 1,0 0 0,0 0-1,-1 0 1,0 0 0,0 0-1,0 0 1,-1-1 0,1 1-1,-2-1 1,1 1 0,0-1-1,-9 9 1,-5 9-260,7-7-591,1 1 0,-8 20 0,-2 4-4673,5-14 2237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6656,'-28'-14'3008,"15"14"2048,26 0-6912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8640,'-14'27'3904,"14"29"-3392,0-29 512,14 1-672,-14 13 128,0-13-288,0-1 32,0 15-128,0-14 224,0-1-192,0-13-1088,0 0 512,0 0-1184,0-1 928,14-13-4288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3488,'0'0'2037,"2"0"-746,2 0-935,10 1 1957,-13-1-2269,-1 0 0,1 0 0,-1 1 0,0-1 1,1 0-1,-1 0 0,0 1 0,1-1 0,-1 0 0,0 0 1,1 1-1,-1-1 0,0 0 0,0 1 0,1-1 1,-1 0-1,0 1 0,0-1 0,1 0 0,-1 1 1,0-1-1,0 1 0,0-1 0,0 0 0,0 1 1,0-1-1,0 1 0,0-1 0,0 1 0,2 6 559,1-2-429,-2-3-103,1 0-1,-1 1 0,0-1 0,0 1 1,0-1-1,-1 1 0,1 0 1,-1-1-1,1 1 0,-1 0 0,0-1 1,0 5-1,1 4 156,0 1 1,3 10 0,-1-7 69,-1 0 0,1 18 0,-3 114 957,0-147-1249,1 24 318,-1-24-320,0 0 0,0 0 0,0 0 1,0 1-1,0-1 0,0 0 1,0 0-1,0 1 0,0-1 0,0 0 1,0 0-1,0 1 0,0-1 0,0 0 1,1 0-1,-1 0 0,0 1 0,0-1 1,0 0-1,0 0 0,0 0 0,0 1 1,1-1-1,-1 0 0,0 0 0,0 0 1,0 0-1,0 1 0,1-1 1,-1 0-1,0 0 0,0 0 0,1 0 1,-1 0-1,0 0 0,0 0 0,0 0 1,1 0-1,-1 0 0,0 0 0,0 0 1,1 0-1,-1 0 0,0 0 0,0 0 1,1 0-1,-1 0 0,0 0 0,0 0 1,1 0-1,-1 0 0,0 0 0,0 0 1,0 0-1,1 0 0,-1-1 1,0 1-1,0 0 0,0 0 0,0 0 1,1 0-1,-1-1 0,0 1 0,0 0 1,0 0-1,2-4-110,1-11-531,-2 13 586,1-5-133,0-1 0,0 0 1,0 0-1,-1 1 0,0-1 0,-1-11 0,3-13-421,0 0 0,2 0 1,10-33-1,-14 59 573,0-1 0,0 1 0,-1-1 0,0 1-1,0-9 1,-1-9 1002,1 19-455,0 6 24,0 13 530,0 28 470,0-36-1410,0 7 120,-1-6-98,1-1 0,1 1 0,-1 0 0,2 8 0,6 21 167,7 22-99,-14-55-166,0 0 1,-1-1-1,1 1 1,-1 0-1,1 0 0,-1-1 1,-1 5-1,3 6 98,12 1 6,-13-14-199,0 0 1,0-1-1,-1 1 0,1 0 1,0-1-1,0 1 1,0 0-1,0-1 0,-1 1 1,1-1-1,0 0 1,0 1-1,-1-1 0,1 0 1,0 1-1,-1-1 1,1 0-1,-1 1 0,1-1 1,-1 0-1,1 0 1,-1 0-1,1 0 0,-1-1 1,9-27-1075,-8 23 825,3-6-122,0 1 0,6-14 1,-6 18 249,-1 0-1,0 0 1,0-1 0,-1 1 0,0-1 0,0 1-1,-1-1 1,0-9 0,-1-63 821,0 77 37,0 17 1329,1-11-1905,-1 0 0,0-1 0,1 1 1,-1 0-1,1 0 0,0-1 1,1 5-1,4 11 86,-4-1-65,-2-13-117,1 0-1,-1 0 1,1 0-1,0 0 1,0-1-1,0 1 1,0 0-1,1 0 0,0-1 1,0 1-1,2 4 1,8 8 48,-4-4-388,0-1 0,1-1 0,0 1 0,12 9 0,-18-18 131,0 0 0,0 0-1,0 0 1,1-1-1,-1 0 1,0 1-1,1-1 1,-1 0 0,1-1-1,-1 1 1,1 0-1,-1-1 1,1 0-1,0 0 1,-1 0-1,1-1 1,5 0 0,-4 0-94,0-1 0,-1 1 1,1-1-1,6-4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5632,'0'0'2560,"14"0"-2208,-14 14 1056,14-1-832,-14 29 544,14-1-640,-1 28 288,1 0-448,-14 14-224,14-14-96,-14 0-1120,14 0 576,-14-14-1024,0-13 896,-14-1-1792,0-13 1408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7232,'28'0'3264,"-14"0"-2848,0 14 512,-1-14-608,1 28 224,-14-1-320,14 15 0,0 13-128,-28-14 224,14 14-192,0-13 160,-14-1-160,-13-13 64,13 0-96,0-28-832,0 0 384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4736,'-13'-14'1530,"10"12"-932,6 2-172,7 0 374,-7 0-170,0 0 244,36 0 597,-15 1-1145,1-1 0,32-4-1,-42 1-265,19-2 72,2 10-23,-26-3-49,-1-1-1,1 1 0,10-1 1,-7 0-30,1 0-1,-1 1 1,22 6 0,-31-7-32,7 2-30,-7-2 80,1 0 0,0 0 0,0 1 0,6 2 0,-9-3-24,0 0 0,-1 1 0,1-1-1,-1 0 1,1 0 0,-1 1 0,0-1 0,0 0 0,1 1 0,-1-1-1,0 1 1,0 0 0,0-1 0,0 1 0,-1 0 0,2 2 0,-1-1 13,0 0 1,-1 1 0,1 0 0,-1-1-1,1 1 1,-1-1 0,0 1 0,0-1-1,-1 1 1,1 0 0,-1-1 0,-1 6-1,-4 12-21,-1 0 0,-13 30 0,-8-2 75,7-2-22,-7-9-31,18-16-38,8-17-84,0-1 0,0 1 1,0-1-1,0 0 1,-1 0-1,0 0 1,0 0-1,-3 3 1,-8 7-648,12-12-4,4-2-61,12 0-254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6144,'0'0'1978,"0"2"-1199,0 5-454,0-3-93,1 0-1,-1 0 0,-1 0 1,1-1-1,0 1 0,-1 0 1,-1 3-1,1-1-99,0 0 0,0 0-1,0 0 1,1 0 0,0 0 0,0 0-1,0 0 1,3 12 0,1 24 122,-5-16-175,2-1 0,1 0 0,1 0 0,1 0 0,12 40 1,-15-62-34,0 0 1,-1-1 0,1 1 0,-1 0 0,0-1-1,1 1 1,-1 0 0,0 0 0,-1 2 0,1-4-38,0 0 0,0-1 1,0 1-1,0-1 0,0 1 1,-1 0-1,1-1 1,0 1-1,0-1 0,0 1 1,-1-1-1,1 1 0,0-1 1,-1 1-1,1-1 1,-1 1-1,1-1 0,0 1 1,-1-1-1,1 0 0,-1 1 1,1-1-1,-1 0 1,1 1-1,-1-1 0,1 0 1,-1 0-1,0 1 0,1-1 1,-1 0-1,0 0 1,-4-2 80,4 0-95,0 0-1,-1 1 1,1-1 0,0 0-1,0 0 1,1 0-1,-1 0 1,0 0 0,1 0-1,-2-4 1,-1-6-101,2 8 75,-1-1-42,0-1 0,0 1 0,1-1 1,0 0-1,0 0 0,0 1 0,1-10 1,0-2-45,-1 8 78,1-1 1,0 1-1,1-1 1,0 1-1,1-1 0,0 1 1,0 0-1,5-11 1,-3 10 130,0 0 1,9-13-1,-11 20-35,0-1 0,1 1-1,-1 0 1,1 0 0,0 0-1,-1 1 1,2-1 0,-1 0-1,0 1 1,4-2 0,18-3 348,-10 1 41,-13 5-384,0 0 0,0 0 0,0 0 0,0 0 0,0 1 0,0-1 0,0 1 0,1-1 0,-1 1 0,0 0 0,0 0 0,0 0 0,0 0 0,1 0 0,-1 0 0,0 1 0,0-1 0,0 1 0,3 1 0,3 0 153,-4-1-93,0 0 1,0 0-1,0 1 0,0-1 1,-1 1-1,7 4 0,10 12 187,-14-11-167,1-1-1,0 1 1,9 5-1,-8-6-80,20 12 207,-27-17-256,0-1 1,1 1-1,-1-1 0,1 1 0,-1-1 0,1 1 0,-1-1 0,1 0 1,-1 0-1,1 0 0,-1 0 0,1 0 0,-1 0 0,1 0 1,-1 0-1,1-1 0,0 1 0,1-1 0,-1 0-61,1 0-45,0-1 1,0 1-1,-1-1 1,1 0-1,0 1 1,4-5-1,-3-6-214,-3 9 201,0-1 0,0 0 0,1 1 1,-1-1-1,5-5 0,-4 3-41,1 0 1,-1 1 0,0-1-1,0 0 1,-1 0 0,0 0-1,1-12 1,-2 14 115,1-1 0,-2 0-1,1 1 1,0-1 0,-2-4 0,2 8 34,0 0 1,-1-1-1,1 1 1,-1 0-1,1 0 1,-1 0-1,1 0 0,-1-1 1,0 1-1,1 0 1,-1 0-1,0 0 1,0 1-1,0-1 1,0 0-1,0 0 0,-1-1 1,1 1 7,0 1 0,0-1 0,0 0 1,0 1-1,0-1 0,0 0 0,1 0 0,-1 0 1,0 0-1,0 0 0,1 0 0,-1 0 1,1 0-1,-1 0 0,1 0 0,-1 0 0,1 0 1,0 0-1,-1 0 0,1 0 0,0 0 0,0-2 1,-14 12 634,5-5-392,8-3-229,-1-1 1,1 1-1,0-1 1,0 1-1,-1-1 1,1 1-1,0 0 1,0 0 0,0 0-1,0 0 1,0 0-1,0 0 1,0 0-1,0 0 1,0 2-1,-2 2 20,1-1 0,0 2 0,0-1 0,0 0 0,1 0 0,0 0 0,0 1 0,0-1 0,1 7 0,-1-1-27,1 0-1,1 0 1,2 17 0,-2-22-185,0-1-1,0 0 1,0 0 0,1 0-1,0 0 1,0 0 0,0 0-1,1 0 1,0-1 0,-1 1 0,2-1-1,-1 0 1,0 0 0,1 0-1,0 0 1,0 0 0,5 2 0,-7-4-29,0-1 1,1 0 0,-1 0 0,1 0-1,-1-1 1,1 1 0,-1-1-1,1 1 1,-1-1 0,1 0 0,0 0-1,-1 0 1,1 0 0,0-1 0,-1 1-1,1-1 1,-1 1 0,1-1 0,-1 0-1,5-2 1,6-3-1012,-1-1 0,20-14 0,-20 13 138,30-20-914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6240,'-9'0'796,"-6"-1"499,-26 4 0,37-2-976,0 0-1,0 1 1,0 0 0,0-1-1,0 1 1,0 1-1,0-1 1,1 1-1,-1-1 1,-3 4-1,1 1-138,0-1-1,1 1 1,0 0-1,0 1 1,-7 13 0,12-20-176,-1 1 0,1 0 0,0 0 0,0-1 0,0 1 0,0 0 1,0 0-1,1-1 0,-1 1 0,0 0 0,1-1 0,-1 1 0,1 0 1,0-1-1,-1 1 0,1 0 0,0-1 0,0 1 0,0-1 1,2 3-1,-1-2-1,2 4-24,1 0 0,0 0 0,0-1 0,0 0 0,1 0 1,0 0-1,0 0 0,0-1 0,1 0 0,0 0 0,-1-1 0,1 0 0,14 5 0,32 6-331,-52-14 344,0 0 1,0 0-1,-1 0 1,1 0-1,0 1 1,0-1-1,0 0 0,-1 1 1,1-1-1,0 0 1,0 1-1,-1-1 1,1 1-1,-1-1 1,1 1-1,0 0 0,-1-1 1,1 2-1,4 3 8,-2-2 11,-1 1 37,-9 5 4,6-9-51,-3 5 23,-1-1 0,0-1-1,-10 7 1,5-4 9,7-4-39,0 0-1,0 0 1,-1-1 0,1 1-1,-1-1 1,1 0 0,-1 0-1,1 0 1,-1 0 0,1-1 0,-1 0-1,0 1 1,1-1 0,-7-1-1,-3 1-122,7 0-42,-9-1-324,14 0 456,1 1 0,-1-1 0,1 1 0,-1 0-1,1-1 1,-1 1 0,1-1 0,0 1-1,-1-1 1,1 1 0,0-1 0,-1 0 0,1 1-1,0-1 1,0 1 0,-1-1 0,1 0-1,0 1 1,0-1 0,0 1 0,0-1 0,0 0-1,0 1 1,0-1 0,0 0 0,0-3-253,0 2 134,0 0 0,0 0 1,0 0-1,0 0 1,1 0-1,-1 0 0,1 0 1,-1 0-1,1 1 0,0-1 1,-1 0-1,1 0 0,0 1 1,0-1-1,0 0 1,1 1-1,-1-1 0,0 1 1,0-1-1,1 1 0,2-2 1,30-29-3571,-29 28 3088,1 0 0,-1 1 0,9-5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2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133 208 6400,'-6'0'450,"0"1"1,0 1-1,0-1 1,0 1-1,0 1 1,0-1 0,1 1-1,-1-1 1,1 2-1,-8 4 1,-13 7 1547,24-13-1926,-1-1 1,0 1-1,1 0 0,-1 0 0,1 0 1,-1 0-1,1 1 0,0-1 0,0 1 1,0-1-1,-2 5 0,3-5-73,1-1 0,-1 0 0,1 0-1,-1 0 1,1 0 0,-1 1 0,1-1-1,0 0 1,-1 0 0,1 1 0,0-1 0,0 0-1,0 1 1,0-1 0,0 0 0,0 0 0,1 1-1,-1-1 1,0 0 0,1 1 0,-1-1 0,1 0-1,-1 0 1,1 0 0,-1 0 0,1 1 0,0-1-1,1 1 1,51 42 183,-35-21-124,-5-12-81,0 0 0,25 15 0,-24-17 7,-11-7 9,-1 1-1,1-1 1,-1 1 0,0-1 0,0 1-1,0 0 1,0 0 0,0 0 0,-1 0-1,3 5 1,-1-1-62,-3-6 62,0-1 0,1 1 1,-1 0-1,0 0 0,0 0 1,0 0-1,0 0 0,0 0 1,0 0-1,0 0 1,0 0-1,-1 0 0,1 0 1,0 0-1,-1 0 0,1 0 1,0-1-1,-1 1 1,1 0-1,-1 0 0,1 0 1,-1 0-1,0-1 0,0 2 1,-1 0-25,0 0-1,0 0 1,-1 0 0,1 0 0,0 0 0,-4 2 0,4-4 23,0 0 1,1 1-1,-1-1 1,0 0 0,1 0-1,-1 0 1,1 0-1,-1 0 1,0 0 0,1-1-1,-1 1 1,1-1-1,-1 1 1,0-1 0,1 1-1,-1-1 1,1 0-1,-3-1 1,-3-1-23,-22-11-423,23 11 334,6 3 111,-1 0 0,1 0 0,0 0-1,-1 0 1,1 0 0,0 0 0,-1 0 0,1 0-1,0 0 1,-1 0 0,1-1 0,0 1 0,-1 0 0,1 0-1,0 0 1,0-1 0,-1 1 0,1 0 0,0 0-1,0-1 1,-1 1 0,1 0 0,0-1 0,0 1 0,0 0-1,-1-1 1,1 1 0,0 0 0,0-1 0,0 1-1,0 0 1,0-1 0,0 1 0,0 0 0,0-1 0,0 1-1,0 0 1,0-1 0,0 1 0,0 0 0,0-1-1,0 1 1,0 0 0,0-1 0,0 1 0,1 0 0,-1-1-1,0 1 1,0 0 0,0-1 0,1 1 0,1-4-12,1 0 0,-1 0 0,1 1 0,-1-1 1,1 1-1,1 0 0,-1 0 0,0 0 0,1 0 1,-1 1-1,1-1 0,0 1 0,0 0 0,0 0 0,0 0 1,0 1-1,0-1 0,0 1 0,0 0 0,6 0 1,0-2 16,0 1 0,-1-1 0,1-1 0,15-7 0,-14 5-12,0 1 1,18-5-1,7 0 16,46-13 43,-69 18 63,1 0 1,-1-1-1,23-14 1,-32 17-40,-2 1-20,0 1 0,0 0 0,0-1 0,0 1 0,0 0 0,0 0 1,0 1-1,3-2 0,-10 0 139,-4-3-96,-1 1 0,0 1 1,1-1-1,-2 2 0,1-1 1,0 1-1,-15 0 0,-30 2 672,51 0-700,1 0 0,-1 1 0,1-1 0,-1 1 0,1 0-1,0 0 1,-1 0 0,1 1 0,-5 2 0,-5 3-23,13-6-43,1-1 0,-1 0-1,0 1 1,0-1 0,0 0-1,0 1 1,0-1 0,0 0 0,0 0-1,0 1 1,0-1 0,1 0-1,-1 0 1,0 1 0,0-1-1,0 0 1,1 0 0,-1 1-1,0-1 1,0 0 0,0 0-1,1 0 1,-1 0 0,0 1 0,1-1-1,7 7-115,8 11 34,0-13 116,-7-3-9,38 15-154,-36-13 38,-1 0 0,1 0 0,0-1-1,12 2 1,-14-4-3,1-1 1,0 0-1,-1 0 0,1-1 1,10-1-1,49-15-555,-43 11 274,-7 0 155,0 0 1,0 0-1,-1-2 1,0 0-1,0-2 1,23-15-1,-21 12-65,17-11-213,-35 22 473,1 0 0,-1 0 0,0 0 0,0 0 0,0 0 0,0-1 0,-1 1 0,1 0 0,0-1 0,-1 0 0,1-2 0,-1 3 20,-1 0 1,1 1-1,-1-1 1,0 0-1,0 0 1,0 0-1,0 1 0,0-1 1,-1 0-1,1 0 1,0 1-1,-1-1 0,0 0 1,1 1-1,-1-1 1,0 0-1,0 1 1,1-1-1,-1 1 0,0-1 1,-2 0-1,1-2-6,1 3 90,0 0 0,-1-1 0,1 1 1,-1 0-1,1-1 0,-1 1 0,1 0 1,-1 0-1,1 0 0,-1 0 0,0 1 1,0-1-1,1 0 0,-1 1 0,0-1 1,0 1-1,-3-1 0,1 1 106,1 0 0,-1 0-1,0 0 1,1 0 0,-1 1 0,0-1-1,-5 3 1,8-3-153,0 0 0,0 1 0,0 0 0,0-1-1,0 1 1,1-1 0,-1 1 0,0 0 0,0 0 0,0-1-1,1 1 1,-1 0 0,0 0 0,1 0 0,-1 0 0,1 0-1,-1 0 1,1 0 0,-1 0 0,1 0 0,0 0 0,-1 0-1,1 2 1,0 30 493,0-21-370,1-5-110,-1-1 0,1 1 0,0-1 0,1 0 1,0 0-1,0 0 0,0 0 0,1 0 1,-1 0-1,1 0 0,6 7 0,-8-12-57,0 0 0,-1 1 0,1-1 0,1 0 0,-1 0 0,0 0 0,0 0 0,0 0 1,1 0-1,-1-1 0,0 1 0,1 0 0,-1 0 0,0-1 0,1 1 0,-1-1 0,1 0 0,-1 1 0,1-1 0,-1 0 0,3 0 0,7 2-221,-6-1 74,0 0 0,0 0-1,0-1 1,0 0 0,0 0 0,0 0 0,0 0 0,0-1-1,-1 0 1,1 0 0,7-3 0,-9 4 108,1-2-91,0 0 0,-1 1 0,1-2 0,-1 1 0,0 0 0,1-1 0,-1 1 0,0-1 1,0 0-1,-1 0 0,1 0 0,-1 0 0,1 0 0,-1-1 0,0 1 0,3-8 0,-5 9 102,1 0-1,-1 1 1,0-1-1,0 0 1,0 1-1,0-1 1,0 0-1,0 1 1,0-1-1,-1 0 1,1 1-1,-1-1 1,1 0-1,-1 1 1,1-1-1,-1 1 1,0-1-1,0 1 1,-2-3-1,0-3-105,-4-6-38,3 4 136,-1 0-1,-9-15 1,-2 1 384,-13-27-1,9 15 315,18 31-307,-1 0 1,1-1-1,0 1 0,-3-9 0,5 10-166,-1 1 0,1-1-1,-1 1 1,0-1-1,0 1 1,0 0 0,-2-3-1,3 4-91,-1 1 0,0-1-1,1 1 1,-1-1 0,0 1 0,0-1-1,1 1 1,-1 0 0,0-1 0,0 1-1,0 0 1,0 0 0,1-1 0,-1 1-1,0 0 1,0 0 0,0 0 0,0 0-1,-1 0 1,2 0-61,0 0 0,0 0 0,0 0-1,-1 0 1,1 0 0,0 0 0,0 0-1,0 0 1,0 0 0,0 0 0,-1 0-1,1 0 1,0 0 0,0 0 0,0 0 0,0 0-1,0 0 1,-1 0 0,1 0 0,0 0-1,0 0 1,0 0 0,0 1 0,0-1 0,0 0-1,-1 0 1,1 0 0,0 0 0,0 0-1,0 0 1,0 0 0,0 0 0,0 1-1,0-1 1,0 0 0,-1 0 0,1 0 0,0 0-1,0 0 1,0 0 0,0 1 0,0-1-1,0 0 1,0 0 0,0 0 0,0 0-1,0 1 1,0-1 0,0 0 0,0 0 0,0 0-1,0 0 1,0 0 0,0 1 0,0-1-1,1 0 1,-2 8 554,1 2-54,0 0 1,3 17-1,5 6-212,2-2 0,22 50 1,-26-67-247,-3-6-418,0 0-1,1 0 1,0-1 0,0 1 0,1-1 0,0 0-1,7 9 1,57 44-7399,-29-21 4186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186 568 3712,'0'-28'4874,"-2"26"-4404,-7-7-6,9 8-446,-1 1 1,1 0-1,0-1 1,0 1-1,-1 0 1,1 0-1,0-1 1,0 1 0,-1 0-1,1 0 1,0 0-1,-1-1 1,1 1-1,-1 0 1,1 0-1,0 0 1,-1 0-1,1 0 1,0 0 0,-1 0-1,1 0 1,-1 0-1,1 0 1,0 0-1,-1 0 1,0 0-1,-3-1 74,0-5 26,4 6-107,0 0 0,0-1-1,-1 1 1,1-1 0,0 1 0,0-1 0,-1 1-1,1 0 1,-1-1 0,1 1 0,0 0 0,-1 0-1,1-1 1,-1 1 0,1 0 0,-1 0 0,1-1-1,-1 1 1,1 0 0,-1 0 0,1 0 0,-1 0-1,1 0 1,-1 0 0,1 0 0,-1 0 0,1 0-1,-1 0 1,1 0 0,-1 0 0,1 0 0,-1 1-1,-14-2 174,-20 2 580,33-1-699,-1 0 0,1 1-1,0-1 1,0 1 0,0 0 0,-1-1 0,1 1 0,0 0 0,0 1 0,0-1 0,1 0 0,-1 0-1,-2 2 1,0 2 152,-1-1-1,0-1 1,-10 7-1,5-4 92,9-5-269,0 0 1,-1 0 0,1 0 0,0 0 0,0 0-1,0 0 1,0 0 0,0 0 0,0 1 0,0-1 0,1 0-1,-1 1 1,0-1 0,1 1 0,-1-1 0,1 1-1,0-1 1,-1 1 0,1-1 0,0 1 0,0 1-1,-2 8 216,0-5-169,1-1-1,0 1 0,1 0 1,-1-1-1,1 1 0,0 0 1,1-1-1,-1 1 0,4 10 1,-3-10-35,1 1 1,0-1-1,0 0 1,0 0-1,1 0 1,0-1-1,0 1 1,1-1-1,5 7 1,3 6 62,-8-13-65,0 0 1,0-1-1,0 1 0,0-1 1,0 0-1,1 0 0,6 4 0,-10-7-53,1 0-1,0 0 0,0-1 0,0 1 1,1 0-1,-1-1 0,0 1 0,0-1 1,0 0-1,0 0 0,0 0 0,1 0 1,-1 0-1,0 0 0,0-1 0,0 1 1,4-2-1,-4 1-32,6-2-222,0 0 1,-1-1-1,0 0 0,0 0 1,0 0-1,0-1 0,9-9 1,25-37-900,-39 50 1124,-1-1 0,1 1 0,-1-1 0,0 0 0,1 1 0,-1-1 0,0 0 0,0 0 0,0 0 0,-1 0 0,1 0 0,0 0 0,-1 0 0,1-3 0,2-6-90,6-8-36,5-20 48,-10 12 720,6 15-80,-10 12-502,0 0 0,0 0 0,1-1 0,-1 1 0,0 0 0,1-1 0,-1 1 0,0 0 0,0-1 0,0 1 0,1 0 0,-1-1 0,0 1 0,0 0 0,0-1 0,0 1 0,0 0 0,0-1 0,0 1 0,1 0 0,-1-1 0,0 1 0,0-1 0,-1 1 0,1 0 0,0-1 0,1-4 146,8 3 148,-6 2 294,-6 2-502,-6 8-22,9-10-93,-1 1 0,1-1 0,0 1 0,-1-1-1,1 1 1,0-1 0,0 1 0,-1 0 0,1-1 0,0 1 0,0-1-1,0 1 1,0 0 0,0-1 0,0 1 0,0 0 0,0-1-1,0 1 1,0-1 0,0 1 0,0 1 0,1 2-34,-1 0 40,-1-1 0,1 0 0,-1 1 0,0-1 1,1 1-1,-2-1 0,1 0 0,0 1 0,-4 4 1,5-6 14,0-1 0,-1 1 0,1 0 0,0-1 1,0 1-1,0-1 0,0 1 0,0 0 0,0-1 1,1 1-1,-1 0 0,1-1 0,-1 1 1,1-1-1,-1 1 0,1-1 0,0 1 0,1 2 1,2 2 93,-4-3-95,1-1 0,0 0 0,0 1 0,0-1-1,0 0 1,0 0 0,0 0 0,1 0 0,-1 0 0,0 0-1,1 0 1,0 0 0,0-1 0,-1 1 0,1-1 0,0 1 0,0-1-1,0 0 1,1 0 0,-1 1 0,0-2 0,0 1 0,1 0-1,-1 0 1,0-1 0,1 1 0,-1-1 0,1 0 0,-1 1-1,0-1 1,1-1 0,2 1 0,5-2-137,0 0 0,-1 0 1,1-1-1,-1-1 0,0 1 0,12-8 1,-8 5-117,5-3-298,21-13 1,-36 19 474,1 1-1,-1 0 1,0-1-1,0 1 1,0-1 0,0 0-1,-1 0 1,1 0-1,-1 0 1,0-1 0,1 1-1,1-6 1,4-12-154,-6 18 194,-1 0 1,0 0 0,0 0 0,0 0 0,0 0 0,-1 0 0,1 0 0,-1 0-1,0-4 1,0 4 365,2 3 0,3 1-85,-1 1 1,1-1 0,-1 0 0,0 1 0,8 4 0,-6-3-230,-2 0-19,-1 0-1,1 0 1,0 0-1,-1 0 1,1 0-1,4 7 1,-6-7 3,1 0 1,0 0 0,0 0 0,0 0-1,0 0 1,5 2 0,-7-5-1,-1 1-1,1-1 1,0 0 0,0 0 0,-1 1-1,1-1 1,0 1 0,0-1 0,-1 1-1,1-1 1,-1 1 0,1-1-1,0 1 1,-1 0 0,1-1 0,-1 1-1,1 0 1,-1-1 0,0 1 0,1 0-1,-1 0 1,0-1 0,0 1 0,1 0-1,-1 0 1,0 0 0,0 0 0,0-1-1,0 1 1,0 0 0,0 0 0,0 0-1,0 0 1,0 0 0,0 4-16,0-3-257,-3 0-144,-6 7 314,7-6 118,1-3-34,1 0-1,-1 0 1,1 0 0,-1 0-1,1 0 1,-1 0-1,0 0 1,1-1 0,-1 1-1,1 0 1,-1 0-1,1 0 1,-1-1 0,1 1-1,-1 0 1,1 0-1,0-1 1,-1 1 0,1 0-1,-1-1 1,1 1-1,0-1 1,-1 1 0,1 0-1,0-1 1,-1 1 0,1-1-1,0 1 1,0-1-1,-1 0 1,0-19-363,2 10 218,-1 8 90,0 1 1,0-1-1,0 1 1,0-1 0,1 1-1,-1-1 1,0 1-1,1-1 1,-1 1-1,1 0 1,0-1 0,-1 1-1,2-2 1,3-8-168,0-7-23,-3 11 185,0 1 0,0-1-1,4-7 1,5-10-119,-2 5 80,12-19-1,-12 21 57,3-2-103,-11 18 144,0 1 0,0-1 0,0 0 1,-1 1-1,1-1 0,0 0 0,1 1 1,-1-1-1,0 1 0,0 0 0,0-1 1,0 1-1,0 0 0,0 0 0,0-1 0,1 1 1,0 0-1,-1 0 8,-1 0 0,1 0 0,-1 0 0,1 0 0,-1 0 0,0 0 0,1 0 0,-1 0 0,1 0 0,-1 0 0,1 0 0,-1 0 0,0 0 0,1 0 0,-1 0 0,1 0 0,-1 1 0,0-1 0,1 0 0,-1 0 0,0 0 0,1 1 0,-1-1 0,1 0 0,-1 0 0,0 1 0,0-1 0,1 0 0,-1 1 0,0-1 0,0 1 0,1-1 0,-1 0 0,0 1 0,0-1 0,0 0 0,0 1 0,1-1 0,-1 1 0,0-1 0,0 1 0,0-1 0,0 0 0,0 1 0,0-1-1,0 1 1,0-1 0,-1 1 0,5 15 222,0-9-82,-3-6-123,-1 0 0,1 1 0,0-1 0,0 0 0,-1 0 0,1 1 0,-1-1 0,1 1 0,-1-1 0,0 0 0,1 1 0,-1-1 0,0 2 0,0 0-29,0 0 0,1 0 0,-1 0 0,1 0 0,0 0 0,-1-1 0,1 1 0,3 4 0,0 3-80,-3-7-11,0 0 1,0 0-1,1-1 1,-1 1 0,1 0-1,0 0 1,-1-1 0,4 4-1,6 9-823,-4 1 126,-7-13 657,1 0 0,0-1-1,1 1 1,-1-1 0,0 1 0,1-1 0,2 3-1,2 0-226,-6-5 351,0 0-1,1 0 0,-1 0 0,0 0 0,1 1 0,-1-1 0,0 0 0,0 0 0,1 1 1,-1-1-1,0 0 0,0 0 0,1 1 0,-1-1 0,0 0 0,0 1 0,0-1 0,1 0 0,-1 1 1,0-1-1,0 0 0,0 1 0,0-1 0,0 0 0,0 1 0,0-1 0,0 1 0,0-1 1,0 0-1,0 1 0,2 4-358,5 3 163,-7-8 207,0 0 0,0 0 0,0 0 0,0 1 0,-1-1-1,1 0 1,0 0 0,0 0 0,0 0 0,0 1 0,0-1 0,0 0 0,0 0 0,0 0 0,0 0 0,0 0 0,0 1 0,-1-1 0,1 0 0,0 0 0,0 0 0,0 0 0,0 0 0,0 0 0,-1 0 0,1 1 0,0-1 0,0 0 0,0 0 0,0 0 0,-1 0 0,1 0 0,0 0 0,0 0 0,0 0-1,0 0 1,-1 0 0,1 0 0,0 0 0,0 0 0,0 0 0,-1 0 0,1 0 0,0 0 0,0 0 0,0 0 0,-1-1 0,-3 15 297,4-14-270,-1 1 55,1 0 0,-1 1 1,1-1-1,-1 0 0,0 0 1,0 0-1,1 0 0,-1-1 0,0 1 1,0 0-1,0 0 0,-2 1 0,-6-1 2405,9-1-2448,0-1 0,1 1 0,-1 0 0,1 0 0,-1 0 0,1 0 0,-1-1 0,0 1 0,1 0 1,-1 0-1,0-1 0,1 1 0,-1 0 0,0 0 0,1-1 0,-1 1 0,0 0 0,0-1 0,1 0 0,4-17 83,6 9-70,3-10 96,-3 10-59,-7-2-99,-3 7 2,0 0 0,1 1 0,-1-1 1,1 1-1,3-7 0,4-2 8,-1 0 0,17-17 1,-16 15-38,-8 14 41,-1-1 1,0 0-1,1 0 0,-1 1 0,1-1 0,-1 0 0,1 0 0,-1 1 0,1-1 0,-1 0 1,1 1-1,-1-1 0,1 1 0,0-1 0,0 1 0,-1-1 0,1 1 0,0-1 1,0 1-1,-1 0 0,1-1 0,0 1 0,0 0 0,0 0 0,0 0 0,0-1 1,7 1 213,-6 0-107,1 0 0,-1 0 0,1 0 0,-1 0 0,1 0 0,-1 0-1,1 1 1,-1-1 0,1 1 0,-1-1 0,0 1 0,1 0 0,-1 0 0,0 0-1,0 0 1,0 1 0,0-1 0,4 3 0,-2 0 48,0 0 1,1-1 0,0 0-1,0 0 1,0 0 0,0-1-1,0 1 1,10 2-1,15 7 167,-18-6-247,-8-3-55,-1-1-1,1 0 1,0 0-1,1 0 1,-1-1-1,0 1 1,0-1 0,7 1-1,0-4-36,1 0 0,0 0 0,-1-1 0,14-6 0,-16 6-250,-7 2 190,0 1 0,0-1 0,0 0 0,0 0 1,-1 0-1,1 0 0,0 0 0,-1 0 0,1 0 0,0-1 0,-1 1 0,0-1 0,1 1 0,-1-1 0,0 0 0,0 1 0,2-3 0,11-16-666,-12 18 677,-1 0 0,1 0 0,-1 0 0,0 0 0,0 0 0,0 0 0,0-1 0,0 1 0,0 0 0,0-1 0,-1 1 0,1-1 0,-1-3 0,1 5 57,-1 0 0,0-1-1,0 1 1,0 0 0,0-1 0,0 1 0,-1-1 0,1 1-1,0 0 1,-1 0 0,1-1 0,-1 1 0,1 0 0,-1 0-1,1-1 1,-1 1 0,0 0 0,0 0 0,1 0 0,-1 0-1,0 0 1,0 0 0,0 0 0,0 0 0,-2 0 0,-22-11-55,9 24 762,14-11-641,1 0 0,-1 1 0,1-1 1,0 0-1,0 1 0,0 0 0,0-1 0,0 1 0,0-1 0,0 1 0,1 0 0,-1 0 0,1 0 0,-1-1 0,1 1 0,0 0 1,-1 0-1,1 0 0,0 3 0,0 0 78,0 0 0,0 1 0,0-1 0,1 0 0,2 11 0,6 2 84,-6-7-103,-2-7-86,0-1 0,0 1 0,1-1 0,-1 1 1,1-1-1,-1 0 0,3 4 0,5 5 43,-1 0 0,17 17 0,-25-29-69,0 1 1,1-1 0,-1 1 0,0-1-1,1 1 1,-1-1 0,1 1-1,-1-1 1,1 0 0,-1 1-1,1-1 1,-1 1 0,1-1-1,-1 0 1,1 0 0,0 1-1,-1-1 1,1 0 0,-1 0-1,1 0 1,0 0 0,-1 1-1,1-1 1,0 0 0,-1 0-1,1 0 1,-1 0 0,1-1-1,0 1 1,-1 0 0,1 0-1,0 0 1,-1 0 0,1-1-1,-1 1 1,1 0 0,0-1-1,8-2 64,-3 1-15,0 0-172,-1 0-1,1 0 0,0 0 1,0-1-1,-1 0 0,0 0 1,0 0-1,9-7 0,5-13-802,0 7 287,-15 14 475,0-1 0,0 0 0,0 0 0,0-1 0,-1 1 0,0-1 0,4-4 0,19-32-464,-25 38 663,0 0 0,1 0 0,-1 1 0,1-1 0,-1 0 1,1 0-1,0 1 0,0-1 0,-1 1 0,1-1 0,0 1 0,1 0 0,-1 0 0,4-2 1,-5 3 36,1-1 0,-1 1 1,1-1-1,-1 1 0,1 0 1,-1 0-1,1 0 0,-1 0 1,1 0-1,-1 0 0,1 0 1,-1 0-1,1 0 0,-1 1 1,1-1-1,-1 1 0,1-1 1,1 2-1,25 16 841,-20-13-687,5 4 66,-10-6-251,0-1 0,0 0 0,0 0 0,1 0 0,-1-1 0,1 1 0,4 1 0,17 1 88,-10 2-21,-14-5-99,1 0-1,0 0 0,-1 0 1,1 0-1,0-1 0,0 1 1,0-1-1,-1 1 0,1-1 1,0 1-1,0-1 1,0 0-1,0 0 0,0 0 1,0 0-1,0-1 0,0 1 1,0 0-1,-1-1 0,1 0 1,3 0-1,23-22-977,-26 21 775,0 1 1,0 0-1,-1-1 1,1 1-1,0-1 1,0 0-1,-1 1 1,1-1-1,-1 0 1,1 0-1,-1 0 1,0 0-1,0 0 1,2-4-1,-3 1-77,0 4 224,0 0 0,0 1 0,0-1-1,0 1 1,0-1 0,1 1 0,-1-1 0,0 1 0,0-1 0,0 1-1,0-1 1,0 1 0,1-1 0,-1 1 0,0-1 0,1 1 0,-1-1-1,0 1 1,1-1 0,-1 1 0,10-10-469,-10 10 519,0 0 1,1 0-1,-1-1 1,0 1-1,0 0 0,1 0 1,-1-1-1,0 1 1,0 0-1,0-1 1,1 1-1,-1 0 0,0-1 1,0 1-1,0 0 1,0-1-1,0 1 0,0-1 1,1 1-1,-1 0 1,0-1-1,0 1 0,0 0 1,0-1-1,0 1 1,-1-1-1,2-3 300,-1 3-287,1 1 1,-1 0 0,0 0-1,0 0 1,0 0 0,1 0-1,-1-1 1,0 1 0,0 0-1,0 0 1,1 0 0,-1 0-1,0 0 1,0 0 0,1 0-1,-1 0 1,0 0 0,0 0-1,0 0 1,1 0 0,-1 0-1,0 0 1,0 0 0,1 0-1,-1 0 1,0 0 0,0 0-1,0 1 1,1-1 0,-1 0-1,0 0 1,0 0 0,0 0-1,1 0 1,-1 0 0,0 1-1,0-1 1,0 0 0,0 0-1,1 1 1,7 11 1027,1 0-383,-3-6-185,-5-4-358,1 0-1,0 0 1,0 0-1,0 0 1,0 0-1,0-1 1,0 1-1,1-1 1,2 2 0,14 2 324,-12-3-339,-1-1 0,0 1 0,9 4 0,-11-4-78,0 0-1,0-1 1,0 1-1,-1-1 1,1 0-1,1 0 0,-1-1 1,0 1-1,0-1 1,5 0-1,-1-1 21,-1 0-1,1 0 0,0-1 1,9-4-1,-4 1-280,1-1 0,-2 0 0,1-1 0,-1-1 0,0 0 0,0 0 0,-1-2 0,0 1 0,-1-1 0,0-1 0,-1 1 0,0-2 0,0 1 0,-1-1 0,-1-1 0,0 1 0,-1-1 0,0 0 0,5-21 0,-8 24-52,-2 0 1,1 0-1,-2 0 0,1 0 1,-2-16-1,0 7-265,1 15 445,0 0 0,0 0 0,-1-1 0,1 1 0,-1 0 0,0 0 0,-1 0 0,1 0 0,-1 0 0,1 0 0,-1 0 0,0 0 0,-4-5 0,0 0-77,0-1 333,-1 0 0,1 1 0,-17-17 0,22 24-51,0 1 0,-1-1 0,0 1 0,1 0 0,-1-1-1,0 1 1,1 0 0,-1 0 0,0 0 0,0 0 0,0 1 0,0-1 0,0 0 0,0 1 0,0-1-1,0 1 1,0 0 0,0 0 0,0 0 0,0 0 0,0 0 0,-3 0 0,-7 1 645,11-1-666,0 0 0,0 0 0,0 0 0,0 0 0,0 0 0,0 0 0,0 0 0,0 0 0,0 1 0,0-1 0,0 0 0,0 1 0,0-1 1,0 1-1,1-1 0,-1 1 0,0-1 0,0 1 0,0 0 0,1-1 0,-1 1 0,-1 1 0,1 0 22,0 1-1,0-1 1,0 1-1,1 0 1,-1-1-1,0 1 1,1 2-1,-2 6 238,0-3-205,0 4-27,0-1-1,0 0 1,1 1-1,0-1 0,2 19 1,5 5-449,3 0 0,23 64 0,-15-50-1944,-16-45 1968,4 6-1325,3-8 292,-8-2 1268,0 0-1,1 0 1,-1 0-1,0 0 1,0 0-1,0 0 1,0-1 0,1 1-1,-1 0 1,0 0-1,0 0 1,0 0-1,0-1 1,0 1 0,0 0-1,0 0 1,0-1-1,1 1 1,-1 0-1,0 0 1,0 0 0,0-1-1,0 1 1,0 0-1,0 0 1,0-1-1,0 1 1,0 0-1,0 0 1,0 0 0,0-1-1,-1 1 1,1 0-1,0-1 1,-2-8-544,0 4 170,-1 1 0,1-1 0,-1 0 0,0 1 0,0-1 0,-6-6 0,-29-27-20,20 21 1034,-18-12 2526,30 24-2156,-1 0-1,1 0 1,-1-1 0,-9-11 0,16 16-820,-1 1 0,1-1 0,-1 0 0,1 0 0,-1 0 0,1 0 0,0 0 0,0 0 0,-1 0 0,1 0 0,0 0 0,0 0 0,0 0 0,0 0 0,0-1 0,0 1 0,1 0 0,-1 0 0,0 0 0,0 0 0,1 0 0,-1 0 0,1 0 0,12-16 1175,-8 12-1085,1 0 1,0 1-1,1 0 0,-1 0 0,1 1 1,13-6-1,3-1-10,16-9-1459,44-15 0,-25 18-386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56 6976,'-11'-23'2256,"11"23"-2214,0-1 0,-1 1 0,1-1 0,0 1 1,0 0-1,-1-1 0,1 1 0,0-1 0,0 1 0,-1 0 0,1-1 1,0 1-1,-1 0 0,1 0 0,0-1 0,-1 1 0,1 0 1,-1 0-1,1-1 0,-1 1 0,-8-6 182,6 4-62,0-1 0,0 2 1,0-1-1,0 0 0,0 0 0,0 1 0,0 0 1,0-1-1,-1 1 0,1 1 0,-7-2 1,-8 3-41,-1 1 1,1 0 0,0 2-1,0 0 1,-27 10 0,35-9-127,-1 0 1,1 0 0,0 1 0,0 0 0,1 1 0,0 0 0,0 1 0,0 0 0,1 0-1,0 0 1,-8 14 0,15-20 7,0-1 1,0 1-1,0 0 0,0 0 0,1 0 0,-1 0 0,1 0 0,0 0 0,-1 0 1,1 0-1,0 1 0,0-1 0,0 0 0,1 0 0,-1 2 0,1 3 26,-1-5-17,0 0-1,1 0 1,-1 0-1,0 0 0,1 0 1,0 0-1,-1 0 1,1 0-1,0-1 1,0 1-1,0 0 1,0 0-1,0-1 0,0 1 1,1-1-1,-1 1 1,0-1-1,1 1 1,0-1-1,-1 0 1,1 0-1,2 2 0,1-1 21,0 1 0,0-1 1,0 0-1,0 0 0,0-1 0,11 2 0,90 11 409,-96-13-317,0-1 1,0 0-1,1-1 0,-1 0 0,16-3 1,-15 1 87,0 2 1,12-1-1,0 0 568,-20 2-495,-7 2-96,1 0-140,-7 2 22,1-1-1,-19 5 1,-6 2-63,27-7-186,0 0 0,0-1 0,0 0 0,0-1 0,-1 1 0,1-1 0,0-1 0,-1 1 0,-8-2 0,12 1-165,4 0 278,-1 0 0,1 0-1,0 0 1,-1 0 0,1 0 0,0 0 0,-1 0-1,1 0 1,0 0 0,-1 0 0,1 0 0,0 0 0,-1 0-1,1 0 1,0 0 0,-1 0 0,1 0 0,0-1-1,0 1 1,-1 0 0,1 0 0,0 0 0,-1-1 0,1 1-1,0-1 1,4-5-1496,22-10-940,-18 11 1952,31-20-3116,2-3 1184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29 277 8064,'-12'11'2592,"8"1"-1568,-1 8-111,2 0 0,1 1 1,0 21-1,2 69 2265,0-105-3090,0 0 0,1 0 0,0 0 0,3 10 0,-3-13-68,0 0 0,0-1 0,0 1 0,0-1 0,1 1 0,-1-1 0,1 1 0,-1-1 0,1 0 0,0 0 0,0 0 0,0 0 0,3 2 0,0-1 16,1-1-1,-1 0 0,1 0 1,0 0-1,0-1 0,0 0 1,9 0-1,-9-1-252,1-1 0,-1 0 0,0-1 0,0 1 0,0-1-1,0-1 1,0 1 0,6-4 0,-8 4 98,-1 1 0,0-1-1,0 0 1,0 0 0,0-1 0,0 1 0,0 0-1,-1-1 1,1 0 0,-1 1 0,0-1 0,1 0-1,-1 0 1,-1-1 0,4-5 0,-5 9 117,1-3-63,0-1 0,-1 1 0,1 0-1,-1-1 1,0 1 0,0 0 0,0-1 0,0 1-1,0 0 1,-1-1 0,-1-5 0,-2-1-130,0 0 1,0 0-1,-8-10 1,-3-8 39,14 25 159,0 1 0,0 0 0,-1-1 0,1 1 0,0 0 0,-1 0 0,0 0 0,-2-2 1,3 3 16,-1 0 0,0 0 1,1 1-1,-1-1 0,0 1 1,0-1-1,0 1 0,1-1 1,-1 1-1,0 0 0,0 0 1,0 0-1,-2 0 1,4 0 0,-1 0 0,0 0 0,1 0 1,-1 0-1,0 0 0,0 0 1,1 0-1,-1 0 0,0 0 0,0 0 1,1 1-1,-1-1 0,0 0 1,1 0-1,-1 1 0,0-1 0,1 0 1,-1 1-1,1 0-12,0-1 0,0 0 0,0 1 0,0-1 0,0 0 0,0 1 0,0-1 0,0 0 1,0 0-1,0 1 0,0-1 0,0 0 0,0 1 0,0-1 0,1 0 0,-1 0 0,0 1 0,0-1 0,0 0 0,1 0 0,-1 1 0,0-1 0,0 0 0,1 0 1,-1 0-1,0 1 0,1-1 0,2 2 45,0 1 0,1-1-1,-1 0 1,1 0 0,5 1 0,46 13 31,-46-12-89,0-2 1,0 1 0,0-1 0,0-1 0,1 0 0,-1 0 0,0-1-1,1 0 1,15-2 0,44-12 24,-65 13-61,0-1 0,0 1 0,0-1 0,0 0 0,0 0 0,0-1 0,-1 1 0,6-5 0,27-29-840,-13 11-270,-23 25 1085,1-1 8,-1 0 0,1 0 0,0 0 0,-1 0 0,1 0 0,0 0 0,0 1 0,0-1 0,-1 0 0,1 1 0,2-2 0,-1 1 61,0 1-1,0 0 1,0 0-1,0 0 1,0 0 0,0 0-1,0 0 1,0 1-1,-1-1 1,1 1 0,0-1-1,0 1 1,0 0-1,-1-1 1,1 1 0,0 0-1,-1 0 1,1 0-1,-1 1 1,1-1 0,2 3-1,-3-3 60,1 0-1,0 1 0,0-1 0,-1 0 1,1 0-1,0 0 0,0 0 0,0 0 1,0-1-1,0 1 0,0-1 0,1 1 1,-1-1-1,0 0 0,3 1 0,14 2 147,-17-2-196,0-1 0,0 1 0,0 0 0,0-1 0,0 1 0,0-1 0,0 0 0,0 0 0,0 0 0,0 0 0,0 0 0,1 0 0,-1 0 0,0-1 0,2 0 0,7-1 12,1 0 0,10-3 44,-20 4-57,-1 0 0,1 0 0,0-1 1,-1 1-1,0 0 0,1-1 0,-1 1 0,2-3 0,3-3 45,2 0-16,0 0-1,15-9 1,-14 10-86,-1 0 1,14-12 0,-6-2-389,-2 10 107,-2-8 21,-12 16 275,1 1 0,0-1 0,-1 0 1,0 1-1,1-1 0,-1 0 1,0 0-1,0 0 0,1 1 1,-1-1-1,-1 0 0,1 0 0,0 1 1,-1-3-1,1 2 273,0 3-202,0-1-1,0 1 1,0-1 0,0 1-1,0-1 1,1 1 0,-1-1 0,0 1-1,0-1 1,0 1 0,1-1-1,-1 1 1,0-1 0,1 1-1,-1-1 1,0 1 0,1-1-1,-1 0 1,1 1 0,-1-1 0,0 0-1,1 1 1,-1-1 0,1 0-1,-1 0 1,1 1 0,-1-1-1,2 0 1,-1 1 5,0-1-1,0 1 0,0-1 1,0 1-1,0-1 0,-1 1 1,1-1-1,0 1 1,0 0-1,0 0 0,-1-1 1,1 1-1,0 0 1,-1 0-1,1 0 0,-1 0 1,1 0-1,0 2 1,2 8 186,-3-9-181,0 0 0,1 0 0,-1 0 0,1 0 0,0 0 0,0 0 0,0 0 0,0 0 0,0-1 0,0 1 0,0 0 0,0 0 0,1-1 0,2 3 0,11 12 252,22 32 0,-34-45-309,-1 0 0,0 0 0,1 0 0,-1-1-1,1 0 1,0 1 0,0-1 0,0 0 0,6 3 0,11 9 104,-19-14-114,-1 1 1,0-1-1,1 0 0,-1 0 1,0 1-1,1-1 0,-1 0 1,1 0-1,-1 1 0,0-1 1,1 0-1,-1 0 1,1 0-1,-1 0 0,1 0 1,-1 1-1,1-1 0,-1 0 1,0 0-1,1 0 1,-1 0-1,1 0 0,-1 0 1,1-1-1,-1 1 0,1 0 1,6-1-706,-7 1 696,0 0-1,1 1 1,-1-1-1,0 0 0,1 0 1,-1 0-1,0 0 1,1 0-1,-1 0 1,0 0-1,1 0 0,-1 0 1,0 0-1,1 0 1,-1-1-1,0 1 1,1 0-1,-1 0 1,0 0-1,1 0 0,-1 0 1,0-1-1,0 1 1,1 0-1,-1 0 1,0 0-1,0-1 0,1 1 1,-1 0-1,0 0 1,0-1-1,0 1 1,1 0-1,-1-1 1,0 1-1,0 0 0,0-1 1,0 1-1,0 0 1,0-1-1,0 1 1,-6-14-1229,2 7 935,-24-49-2109,27 54 2462,1 0 0,-1-1-1,1 1 1,-1-1 0,1 1 0,0-1-1,0 1 1,0-1 0,0 1 0,1-1-1,-1 1 1,1 0 0,-1-1 0,1 1-1,0-1 1,0 1 0,0 0 0,0 0-1,3-4 1,-3 2 38,1 1-37,-1 0 1,1 1-1,0-1 1,0 0-1,0 1 1,0-1-1,0 1 1,1 0-1,-1 0 0,1 0 1,-1 0-1,1 0 1,0 1-1,0-1 1,0 1-1,0-1 1,3 0-1,2 0-55,7-3 134,4-13 562,-4 13-318,-7 3-190,10-7 317,-7 5-342,-7 4-112,-1-1 0,1 0 0,-1-1 0,1 1 0,-1-1 0,0 1 0,4-3 0,46-22 458,-40 24-402,-12 2-84,0 0 0,-1 0 0,1 0 0,0 0 0,0 0 0,-1 0 0,1 0 1,0 0-1,0 0 0,-1-1 0,1 1 0,0 0 0,-1-1 0,2 1 1,2-6 64,-4 5-65,0 1 0,0 0 0,1-1 1,-1 1-1,0 0 0,0-1 0,1 1 0,-1 0 0,0-1 0,0 1 0,1 0 1,-1 0-1,0 0 0,0-1 0,1 1 0,-1 0 0,0 0 0,1 0 0,-1-1 1,0 1-1,1 0 0,-1 0 0,1 0 0,-1 0 0,0 0 0,1 0 0,-1 0 1,0 0-1,1 0 0,0 0 0,1 0 145,-2-14 438,14 14-198,-3 0-282,-11 0-107,-1 0-1,1 0 1,0 0 0,-1 0 0,1 0 0,-1 0-1,1 0 1,0 0 0,-1 1 0,1-1 0,-1 0-1,1 0 1,0 0 0,-1 0 0,1 1-1,-1-1 1,1 0 0,0 0 0,-1 1 0,1-1-1,0 0 1,0 1 0,-1-1 0,1 0 0,0 1-1,0-1 1,-1 0 0,1 1 0,-1 14-113,1-10 168,-3-1-2,3-3-35,-1 0 0,0 0 0,0 0 0,0 0 0,0 0 0,0 0 0,0 0 0,1 0 0,-1 1 0,1-1 0,-1 0 0,1 0 0,-1 1 0,1-1 1,-1 0-1,1 1 0,0-1 0,0 0 0,0 1 0,0 2 0,0-4-7,0 1 1,0 0 0,0-1-1,0 1 1,0-1-1,0 1 1,0-1-1,-1 1 1,1-1 0,0 1-1,0 0 1,-1-1-1,1 1 1,0-1-1,-1 1 1,1-1 0,0 0-1,-1 1 1,1-1-1,0 1 1,-1-1-1,-2 4 220,9 4-103,-6-8-120,0 0-1,1 1 1,-1-1 0,0 0-1,1 1 1,-1-1 0,0 1-1,0-1 1,0 0 0,1 1-1,-1-1 1,0 1 0,0-1-1,0 1 1,0-1-1,0 0 1,0 1 0,0-1-1,0 1 1,0-1 0,0 1-1,0-1 1,0 1 0,0-1-1,0 1 1,0 0 0,-1 5 158,1-5-163,0-1 0,0 1-1,0-1 1,0 0 0,0 1-1,0-1 1,0 1 0,0-1-1,0 1 1,0-1 0,0 0-1,1 1 1,-1-1 0,0 1-1,0-1 1,0 0 0,1 1-1,-1-1 1,0 0 0,0 1-1,1-1 1,-1 0 0,0 1-1,1-1 1,-1 0 0,0 0-1,1 1 1,-1-1 0,1 0-1,-1 0 1,0 0 0,1 0-1,-1 1 1,1-1 0,-1 0-1,1 0 1,-1 0 0,0 0-1,1 0 1,-1 0 0,1 0-1,2 0 46,-1 2 54,7 7-65,-6-6-149,-3 0-147,-1-3 252,1 1 0,0-1 0,0 0 0,0 1 0,0-1 0,0 1 0,0-1 0,0 0 0,0 1 0,0-1 0,0 1-1,0-1 1,0 0 0,0 1 0,0-1 0,0 1 0,1-1 0,-1 0 0,0 1 0,0-1 0,0 0 0,1 1 0,-1-1 0,0 0 0,1 1-1,0-1 0,-1 1 0,1-1 0,0 0 0,0 0 0,0 0-1,-1 1 1,1-1 0,0 0 0,-1 1 0,1-1-1,0 0 1,-1 1 0,1-1 0,0 1 0,-1-1 0,1 1-1,0 0 1,11 8-63,0 1 108,-12-10-35,0 0 0,0 0 0,0 0 0,1 1-1,-1-1 1,0 0 0,0 0 0,1 0 0,-1 0 0,0 1-1,0-1 1,1 0 0,-1 0 0,0 0 0,0 0 0,1 0 0,-1 0-1,0 0 1,1 0 0,-1 0 0,0 0 0,0 0 0,1 0-1,-1 0 1,1 0 0,7 0 4,0 0 0,0-1 0,0 0 0,0 0 0,0 0 0,0-1 0,14-6 0,-14 5 23,0 0 1,0 0-1,8-1 0,-7 1-54,0 1 0,-1-1-1,9-3 1,5-7-85,-11 8 6,-1-1-1,1 1 1,17-6-1,-5 7-129,-16 3 199,0-1 0,-1 1 1,0-1-1,1 0 0,7-4 1,-7 2 32,-6 3-11,0 0 1,0 0-1,0 1 1,1-1-1,-1 0 1,0 1 0,1-1-1,-1 1 1,1-1-1,-1 1 1,1 0-1,-1 0 1,2 0 0,-2 0 9,-1 0 1,1 0-1,-1 0 1,1 0-1,-1 0 1,1 0-1,-1-1 1,1 1-1,0 0 1,-1 0-1,1 0 1,-1 0-1,1-1 1,-1 1-1,1 0 1,-1 0 0,1-1-1,-1 1 1,0 0-1,1-1 1,-1 1-1,1 0 1,-1-1-1,0 1 1,1-1-1,-1 0 1,1 0 6,-1 1 0,1-1 1,-1 1-1,0-1 0,1 1 0,-1-1 1,1 1-1,-1 0 0,1-1 0,0 1 1,-1-1-1,1 1 0,-1 0 0,1 0 1,0-1-1,-1 1 0,1 0 0,0 0 1,-1 0-1,1-1 0,0 1 0,-1 0 1,1 0-1,0 0 0,-1 0 0,2 1 1,0-1 4,2 0-2,4-14 30,-4 7 4,-3 6-34,0-1-1,0 1 1,-1 0 0,1 0-1,0-1 1,-1 1-1,1 0 1,-1-1-1,0 1 1,1-1-1,-1 1 1,0-1 0,0-1-1,0 3-12,0-1 0,0 1 1,0-1-1,0 1 0,0-1 0,0 0 0,0 1 0,0-1 1,1 1-1,-1-1 0,0 1 0,0-1 0,0 1 0,1-1 1,-1 1-1,0-1 0,0 1 0,1-1 0,-1 1 0,0 0 0,1-1 1,-1 1-1,1-1 0,-1 1 0,1 0 0,0-1 0,-1 1 5,1-1 0,-1 1 0,1-1-1,-1 1 1,1-1 0,-1 1-1,1-1 1,-1 1 0,1-1 0,-1 1-1,0-1 1,1 1 0,-1-1 0,0 0-1,1 1 1,-1-1 0,0 0 0,0 1-1,0-1 1,0 0 0,0 1 0,0-1-1,0 0 1,0 1 0,0-1-1,0-1 1,0-21-105,0 21 31,-2 0 6,-21-21-134,21 20 235,-38 3 698,36 3-543,-19 11 538,9 11 817,13-23-1388,0 1 0,1-1 0,-1 1 1,1-1-1,-1 1 0,1-1 0,0 1 0,0-1 0,0 1 1,1 3-1,0 4 390,-1-6-381,0-1-1,0 0 1,0 1 0,1-1 0,0 0 0,-1 0 0,3 5 0,-2-6-105,-1-1-1,1 1 1,0-1 0,0 1 0,0-1-1,0 0 1,0 0 0,0 0 0,1 1 0,-1-1-1,0 0 1,1 0 0,-1 0 0,0-1-1,1 1 1,-1 0 0,1-1 0,-1 1 0,4 0-1,4 1-23,-1-1-1,1 0 1,0-1-1,0 0 0,0 0 1,17-3-1,57-16-1965,-56 12 1017,-7 1-1059,0-1-1,21-10 1,9-7-4874,-48 23 6329,0-1-48,1 1 0,-1-1 0,0 1 0,1-1 1,-1 0-1,2-2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3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15 5216,'11'0'1696,"-9"0"-1040,-2-2-128,0 1-479,0 1 1,0-1 0,0 1-1,0-1 1,0 1 0,0 0-1,0-1 1,0 1 0,1-1-1,-1 1 1,0-1 0,0 1-1,0 0 1,0-1-1,1 1 1,-1-1 0,0 1-1,0 0 1,1-1 0,-1 1-1,0 0 1,0-1 0,1 1-1,-1 0 1,0 0 0,1-1-1,-1 1 1,1 0 0,-1 0-1,0 0 1,1-1 0,-1 1-1,1 0 1,-1 0-1,0 0 1,1 0 0,-1 0-1,1 0 1,-1 0 0,1 0-1,0 0 1,1 0 1374,-4 2-373,-14 24 1029,14-25-1953,0 1 1,0-1 0,0 0 0,0 1 0,0-1 0,0 0 0,-1 0 0,1 0-1,0-1 1,0 1 0,-1 0 0,-3-1 0,-4 3 193,-6 3 86,0 0-1,-29 17 0,17-8-94,-53 27 253,77-40-540,-1 1 0,0-1-1,1-1 1,-1 1 0,0 0-1,0-1 1,0 0 0,-7 0-1,-5 2 32,-3 4-66,17-6-34,1 0 0,-1-1 0,1 1 0,-1 0-1,1-1 1,-1 0 0,-2 1 0,2-1-183,3 0 101,-1 0 1,0 0-1,1 0 0,-1 0 0,0 0 0,1 0 0,-1 0 0,0 0 0,0 0 0,1 0 1,-1 0-1,0 0 0,1 0 0,-1-1 0,0 1 0,1 0 0,-1-1 0,-1 0 1,2-10-1267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28 108 2240,'10'-10'614,"-6"5"-385,1 0 0,0 1 0,0-1 1,8-5-1,14-8 1675,-25 17-1735,0-1 0,0 1 0,0-1 0,0 1 0,0-1 0,-1 1 1,1-1-1,0 0 0,-1 0 0,0 0 0,1 0 0,-1 0 0,0 0 0,0 0 0,0 0 1,-1 0-1,1-1 0,0 1 0,-1 0 0,1-1 0,-1 1 0,0 0 0,0-5 0,0 14-103,-1-1 0,0 1-1,-1-1 1,1 0 0,-1 0-1,0 1 1,-1-1 0,1-1 0,-7 12-1,-9 21 57,1-2 11,10-22 64,1 1 1,-8 28-1,10-30-133,2-7-25,1 0 0,-1-1 0,1 1 1,0 0-1,0 7 0,1-13-37,0 0-1,0 1 1,0-1 0,0 0-1,0 0 1,0 1 0,0-1-1,0 0 1,0 0 0,0 1-1,0-1 1,0 0 0,0 0 0,1 0-1,-1 1 1,0-1 0,0 0-1,0 0 1,0 0 0,0 1-1,0-1 1,0 0 0,1 0-1,-1 0 1,0 1 0,0-1-1,0 0 1,1 0 0,-1 0-1,0 0 1,0 0 0,0 0 0,1 1-1,-1-1 1,0 0 0,0 0-1,0 0 1,1 0 0,-1 0-1,0 0 1,0 0 0,1 0-1,-1 0 1,0 0 0,0 0-1,1 0 1,-1 0 0,0 0-1,0 0 1,1 0 0,-1 0 0,0-1-1,0 1 1,1 0 0,17-11 17,-3 2-72,11-7-292,-22 13 291,-1 0-1,1 0 1,0 1 0,0 0-1,0 0 1,0 0-1,0 0 1,0 0 0,1 1-1,-1 0 1,9-1-1,-13 2 54,0 0 1,0-1-1,1 1 0,-1 0 0,0 0 0,1 0 0,-1 0 1,0 0-1,1 0 0,-1 0 0,0 0 0,0 0 0,1 0 1,-1 0-1,0 0 0,1 1 0,-1-1 0,0 0 0,0 0 1,1 0-1,-1 0 0,0 0 0,0 1 0,1-1 0,-1 0 0,0 0 1,0 0-1,0 1 0,1-1 0,-1 0 0,0 0 0,0 1 1,0-1-1,0 0 0,1 0 0,-1 1 0,0-1 0,-1 4 24,0 0-1,0 0 1,-1-1-1,1 1 1,-1-1-1,-2 4 1,-7 17 214,-1 1 373,-1-1 1,-29 42-1,-13 24 130,50-81-699,4-6-27,-1 0-1,0 0 1,1 1 0,0-1-1,0 0 1,0 1-1,0-1 1,0 1 0,1-1-1,0 1 1,0-1 0,0 6-1,0 11 73,0-19-84,0-1 1,0 0 0,1 1 0,-1-1 0,0 1 0,1-1-1,-1 0 1,0 0 0,1 1 0,-1-1 0,0 0 0,1 1-1,-1-1 1,1 0 0,-1 0 0,0 0 0,1 1 0,-1-1-1,1 0 1,-1 0 0,1 0 0,-1 0 0,1 0 0,-1 0-1,0 0 1,1 0 0,-1 0 0,1 0 0,-1 0-1,1 0 1,-1 0 0,1 0 0,0-1 0,1 1-46,2-1-40,-1 1 0,1-1 0,-1 0 0,1 1 1,-1-2-1,1 1 0,-1 0 0,0-1 0,1 0 0,-1 1 0,0-1 1,0 0-1,4-4 0,22-14-688,-24 18 673,-1 0-1,1 0 0,-1 0 0,1 0 1,0 1-1,7-2 0,-12 3 93,1 0 0,0 0 0,-1 0 0,1 0 0,-1 0 0,1 0 0,0 1-1,-1-1 1,1 0 0,-1 0 0,1 0 0,-1 0 0,1 1 0,-1-1 0,1 0 0,-1 1 0,1-1-1,-1 0 1,1 1 0,-1-1 0,1 0 0,-1 1 0,0-1 0,1 1 0,0 0 0,-1 0 22,0 1 0,1 0 0,-1-1 0,0 1 0,1 0 0,-1-1 0,0 1 1,0-1-1,0 1 0,-1 0 0,1-1 0,0 1 0,-1 0 0,0 1 0,-24 89 1147,19-73-819,0 0 0,-2 0 0,-11 20 0,16-31-241,0-1 0,0 1 0,1 0 0,0-1 0,0 1 0,1 0 0,0 0 0,1 0 0,-1 0 0,2 13 0,0 5 49,-1-24-155,-1 0 0,1 0 0,0 0 0,0 1 0,1-1-1,-1 0 1,0 0 0,1 0 0,-1 0 0,1 0 0,0 0 0,0 0 0,0 0-1,0 0 1,0 0 0,0 0 0,0 0 0,0-1 0,1 1 0,-1-1 0,1 1-1,0-1 1,-1 1 0,1-1 0,0 0 0,0 1 0,-1-1 0,4 1 0,-1-2-212,0 1 0,1-1 0,-1 0 1,1 0-1,-1 0 0,1-1 0,-1 1 1,0-1-1,1 0 0,-1 0 0,7-4 1,-6 3-47,-2 1 111,-1 1 0,1-1-1,0 0 1,-1 1 0,1-1 0,0 1-1,0 0 1,0 0 0,3 0-1,-5 0 141,-1 0-1,0 0 1,0 0-1,1 1 0,-1-1 1,0 0-1,0 0 1,1 0-1,-1 0 1,0 0-1,0 0 0,0 0 1,1 1-1,-1-1 1,0 0-1,0 0 0,0 0 1,0 0-1,1 1 1,-1-1-1,0 0 1,0 0-1,0 0 0,0 1 1,0-1-1,0 0 1,0 0-1,0 1 1,0-1-1,1 0 0,-2 1-1,1 0 0,0 0-1,0-1 1,-1 1 0,1 0-1,0 0 1,-1-1 0,1 1-1,-1 0 1,1-1 0,-1 1-1,1-1 1,-1 1 0,0 0-1,-24 26 595,1 2-1,2 0 0,1 1 1,1 2-1,-20 42 0,33-61-467,4-8-54,1 0-1,-1 0 0,1 1 1,0-1-1,0 1 1,0-1-1,1 1 1,0 0-1,0 0 1,0 9-1,1-13-23,0 1-1,0 0 0,0-1 1,1 1-1,-1-1 0,1 1 1,0-1-1,-1 1 0,1-1 1,1 1-1,-1-1 1,2 3-1,-2-4-23,0 0-1,0 1 1,0-1-1,0 0 1,0 0 0,0 0-1,1 0 1,-1 0 0,0-1-1,1 1 1,-1 0-1,1 0 1,-1-1 0,1 1-1,-1-1 1,1 0 0,0 1-1,-1-1 1,1 0 0,2 0-1,2-1-58,-1 0 0,0 0 0,1-1 0,-1 0 0,0 0 0,0 0-1,0-1 1,6-4 0,17-6-713,1-1-525,-28 14 1272,-1-1 1,0 1-1,1 0 1,-1 0-1,0 0 0,1 0 1,-1-1-1,0 1 1,1 0-1,-1 0 0,1 0 1,-1 0-1,0 0 1,1 0-1,-1 0 1,0 0-1,1 0 0,-1 0 1,1 0-1,-1 0 1,0 0-1,1 0 0,-1 1 1,0-1-1,1 0 1,-1 0-1,0 0 0,1 0 1,-1 1-1,0-1 1,1 0-1,-1 0 1,0 1-1,0-1 0,1 0 1,-1 0-1,0 1 1,0-1-1,0 0 0,1 1 1,-1-1-1,0 0 1,0 1-1,0-1 1,1 2-1,-1 0 1,0-1-1,0 1 1,0 0 0,0-1-1,0 1 1,-1-1 0,1 1-1,0 0 1,-1-1-1,1 1 1,-1-1 0,0 1-1,0 1 1,-15 26 553,-33 45 1,32-53-183,8-10-40,0 0-1,-9 16 1,15-23-292,1 0-1,0 1 1,0-1 0,1 1 0,-1 0 0,1-1 0,0 1 0,0 0-1,1 0 1,-1 6 0,1-8-42,0 3 23,0-1 0,0 0-1,1 1 1,0-1 0,1 6 0,-2-10 2,1 1-1,0-1 1,-1 1 0,1-1-1,0 1 1,0-1 0,0 1-1,0-1 1,0 0 0,0 0-1,0 1 1,1-1 0,-1 0-1,0 0 1,1 0 0,-1 0-1,0-1 1,1 1 0,-1 0-1,4 1 1,10-1-7,-12-1-121,0 0-1,0 0 1,0 0 0,0 0-1,0 1 1,0 0-1,3 0 1,-4 0-3,1 0 0,0 0 0,-1 0 1,1 1-1,-1-1 0,1 1 0,-1 0 0,0-1 0,1 1 0,1 2 1,-3-2 96,0-1 1,0 0-1,0 0 1,-1 1-1,1-1 1,0 1-1,-1-1 1,1 1 0,-1-1-1,1 1 1,-1-1-1,1 1 1,-1 0-1,0-1 1,0 1-1,0-1 1,0 1-1,0 0 1,-1-1 0,1 1-1,-1 1 1,-24 135 684,15-104-250,7-23-276,-1 0 1,1 0 0,1 0-1,0 0 1,1 0 0,0 1 0,1-1-1,1 18 1,13 52 525,-13-76-668,1 1 0,1 0 1,-1 0-1,1-1 0,0 1 0,0-1 0,1 0 0,-1 0 0,1 0 1,0-1-1,1 1 0,-1-1 0,1 0 0,0 0 0,0-1 0,0 1 1,0-1-1,1 0 0,-1 0 0,10 2 0,-13-4-65,1-1 1,-1 1-1,0 0 0,1 0 0,-1 0 1,0 0-1,0 1 0,1-1 0,-1 0 1,2 3-1,-3-4 53,-1 1-1,0-1 1,0 1 0,1-1 0,-1 1-1,0-1 1,0 1 0,1-1 0,-1 0 0,0 1-1,0-1 1,0 1 0,0 0 0,0-1-1,0 1 1,0-1 0,0 1 0,0-1-1,0 1 1,0-1 0,0 1 0,0-1-1,0 1 1,-1-1 0,1 1 0,0-1 0,0 1-1,0-1 1,-1 0 0,1 1 0,-1 0-30,-15 29-106,-5-2 80,-20 50 209,37-70-97,0-1 0,0 1 0,1 1 0,0-1 0,0 0 1,1 1-1,0 0 0,-1 9 0,-1 8 55,-2-6 35,5-19-114,1 1 1,-1 0-1,0 0 1,1 0 0,-1 0-1,1 0 1,-1 0 0,1 1-1,0-1 1,0 0-1,0 0 1,0 0 0,1 0-1,0 3 1,8 2 98,-5-2-57,8 4 109,-12-9-162,1 0 4,0 1 0,0-1 0,0 1 0,0 0 0,0-1 0,0 1 0,0 0 0,0 0 0,0 0 0,0 0 0,0 0 0,1 1 0,-2 1-55,0 0 0,0-1 1,0 1-1,-1-1 0,1 1 1,-1 0-1,1-1 0,-1 1 1,0-1-1,0 1 0,0-1 1,0 0-1,0 1 0,-1-1 1,-2 4-1,0 1 74,1 1-1,0-1 1,0 1 0,1 0 0,-2 8-1,-2 8 335,5-21-299,0 0 1,0 1 0,1-1 0,-1 0-1,1 0 1,0 0 0,0 0-1,1 5 1,-1 3 102,0-1-43,-1-7-93,1-1-1,0 1 1,0-1-1,0 1 0,0 0 1,0-1-1,1 1 0,-1-1 1,1 1-1,1 2 1,0 0 5,-1-2-34,1 0 0,-1 1 1,1-1-1,0 0 0,4 4 0,2 0-16,-7-6 16,1 0 0,0 1 1,-1-1-1,1 1 0,-1 0 0,1-1 1,-1 1-1,0 0 0,1 0 0,0 3 1,-1-4-20,-1 0 1,1 0 0,0 0 0,-1-1 0,1 1-1,0 0 1,0 0 0,0 0 0,0-1 0,0 1 0,0 0-1,0-1 1,0 1 0,0-1 0,0 1 0,0-1 0,0 0-1,0 1 1,0-1 0,0 0 0,1 0 0,0 1 0,-2-1-11,1 1 1,-1-1-1,0 1 1,1 0 0,-1-1-1,0 1 1,0 0 0,0-1-1,1 1 1,-1 0 0,0-1-1,0 1 1,0 0 0,0 0-1,0-1 1,0 1-1,-1 1 1,1-2-10,0 5 11,0 0 0,-1 0 0,0 0 0,0 0 0,0 0 0,0-1 0,-1 1 0,0 0 0,-3 5-1,-8 24 54,-6 30 434,-18 49 786,34-104-1159,0 1 0,0 0 1,1 0-1,-1 12 1,2-19-76,1 1 0,-1-1 1,1 0-1,0 0 0,0 1 1,1-1-1,-1 0 0,1 1 1,0-1-1,0 0 0,0 0 1,0 0-1,0 0 0,0 0 1,1 0-1,0 0 0,2 4 1,12 8-11,-5-3-14,-10-3-347,-1-1-27,0-7 379,0 0 1,0 0-1,-1 1 0,1-1 0,0 0 1,-1 0-1,1 1 0,-1-1 0,1 0 0,-1 0 1,0 0-1,1 0 0,-1 0 0,0 0 1,0 0-1,0 0 0,-2 2 0,1-1-9,0 1 0,-1 0 0,1-1 0,0 1 0,-3 5 0,-1 9 55,0 0 0,0 0 1,2 0-1,-3 21 0,-5 5 155,9-35-79,0 0 0,1 1-1,0-1 1,1 1 0,-1-1 0,1 12-1,1-12-68,0-1-1,1 1 0,0 0 1,0-1-1,0 1 0,1-1 0,1 0 1,4 13-1,7 17 261,-10-33-223,-3-4-75,-1 0 1,1 0-1,-1 0 1,0 0-1,1 0 1,-1 1-1,1-1 1,-1 0-1,0 0 1,1 1-1,-1-1 1,0 0-1,1 0 1,-1 1-1,0-1 1,1 0-1,-1 1 1,0-1-1,0 1 1,0-1-1,1 0 1,-1 1-1,0-1 1,0 1-1,0-1 1,0 0-1,0 1 1,0-1 0,1 1-1,-1-1 1,0 1-1,0-1 1,-1 0-1,1 1 1,0-1-1,0 1 1,0-1-1,0 1 1,0-1-1,0 0 1,0 1-1,-1-1 1,1 1-1,0-1 1,0 0-1,-1 1 1,1-1-1,-1 1 1,-2 1 8,2 0-6,-8 19 36,-14 7-445,14-17-373,4-6 64,4-4 656,1-1 0,0 1 1,-1 0-1,1-1 1,0 1-1,0 0 1,0-1-1,-1 1 0,1 0 1,0 0-1,0-1 1,0 1-1,0 1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3328,'0'-7'9272,"0"14"-10502,2-9 1406,7-7 59,-8 8-225,-1 1 0,1 0 0,-1-1 0,1 1 0,-1 0 0,1-1 0,-1 1-1,1 0 1,-1 0 0,1 0 0,0-1 0,-1 1 0,1 0 0,-1 0 0,1 0 0,0 0 0,-1 0 0,1 0 0,-1 0 0,1 0 0,0 0 0,-1 1 0,1-1-1,1 0 25,81 0 510,-82 0-541,-1 0 1,1 0-1,0 0 1,-1 0-1,1 0 0,-1 0 1,1 0-1,0 0 1,-1 0-1,1 0 1,-1-1-1,1 1 0,-1 0 1,1 0-1,-1-1 1,1 1-1,-1 0 1,1-1-1,-1 1 0,1-1 1,-1 1-1,1 0 1,-1-1-1,0 1 0,1-2 1,-1 2 0,1-1 1,-1 1-1,0-1 0,1 1 1,-1 0-1,1-1 0,-1 1 1,1-1-1,-1 1 1,1 0-1,-1-1 0,1 1 1,-1 0-1,1 0 0,-1-1 1,1 1-1,-1 0 1,1 0-1,0 0 0,-1 0 1,1-1-1,-1 1 0,1 0 1,0 0-1,0 1 1,0-2 23,1 1 0,-1 0 0,1 0 0,-1 0 1,1-1-1,-1 1 0,1-1 0,-1 1 0,1-1 1,-1 0-1,2-1 0,8-3 39,3 4-24,-11 1-52,-1 0 1,0 0-1,0 0 1,0 0-1,0 0 1,0-1-1,0 1 0,0-1 1,4-1-1,9-6-2,-6 3 95,0 1 0,15-6-1,-21 9-76,-1 0 0,1 0-1,-1 0 1,0-1 0,1 1-1,-1 0 1,2-3 0,-3 3-3,-1 0 1,1 0-1,0 0 1,0 0-1,0 1 1,-1-1-1,1 0 1,0 0-1,0 0 1,0 1-1,0-1 1,0 0-1,1 1 1,-1-1-1,0 1 1,0 0-1,0-1 1,0 1-1,1 0 1,-1 0-1,0-1 1,0 1-1,0 0 1,3 1-1,-4-1-4,0 0-9,0 0 0,1 0 1,-1 0-1,0 0 1,0 0-1,1 0 0,-1 0 1,0 0-1,1 0 0,-1 0 1,0 0-1,0-1 1,1 1-1,-1 0 0,0 0 1,0 0-1,1 0 1,-1 0-1,0 0 0,0-1 1,1 1-1,-1 0 0,0 0 1,0 0-1,1-1 1,8-8-499,-9 9 410,0-1 0,1 1 0,-1 0 0,0 0 0,0-1 0,1 1 0,-1 0 1,0 0-1,1-1 0,-1 1 0,0 0 0,1 0 0,-1 0 0,0 0 0,1-1 0,-1 1 0,0 0 0,1 0 0,-1 0 0,1 0 0,-1 0 1,0 0-1,1 0 0,-1 0 0,0 0 0,1 0 0,4-1-683,-3-8-2532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13 512 4896,'0'0'165,"-8"0"550,8 0-690,0 0 1,0 0 0,-1 0 0,1 0-1,0 0 1,0 0 0,0 0-1,0 0 1,0 0 0,0 0 0,-1 0-1,1 0 1,0 0 0,0 0 0,0 0-1,0 0 1,0 0 0,-1 0-1,1 0 1,0 0 0,0 0 0,0-1-1,0 1 1,0 0 0,0 0 0,0 0-1,0 0 1,-1 0 0,1 0-1,0 0 1,0-1 0,0 1 0,0 0-1,0 0 1,0 0 0,0 0 0,0 0-1,0-1 1,0 1 0,0 0-1,0 0 1,0 0 0,0 0 0,0 0-1,0-1 1,0 1 0,0 0 0,0 0-1,0 0 1,0 0 0,1-1-11,0-1 10,-1 0 0,1 0 0,0 1 0,0-1-1,1 1 1,-1-1 0,0 1 0,0-1 0,1 1-1,-1 0 1,1 0 0,-1-1 0,1 1 0,-1 0-1,1 0 1,3-1 0,-4 1-26,1 0 1,0-1-1,0 1 0,-1 0 1,1-1-1,-1 0 1,1 1-1,-1-1 0,0 0 1,2-3-1,11-14-51,-6 12 37,0 1-1,11-7 0,-9 6-3,-1 1-1,13-12 0,39-54 3,-56 65 28,2-1 28,-2 0 0,1-1 0,-1 0-1,0 0 1,5-16 0,-4 11 27,24-69 494,-27 74-388,0-1 0,0 1 0,1-12 1,-1 3 274,-2 16-381,0 0 1,0 0-1,-1-1 0,1 1 0,-1 0 1,1 0-1,-1-1 0,0 1 0,0 0 1,0-1-1,0 1 0,-1 0 0,1 0 0,-1-1 1,1 1-1,-2-4 0,1 4-45,0 0 50,1-1 0,-1 1 0,1-1 0,0 0 0,0 1 0,-1-1 0,2-2 0,-1 1 59,-1 3-115,1 1 0,-1 0-1,0-1 1,1 1 0,-1 0-1,0 0 1,1-1 0,-1 1-1,0 0 1,1 0 0,-1 0-1,0 0 1,1 0 0,-1 0 0,0 0-1,0 0 1,-1 0 0,2 0 3,-1 0-25,0 0-1,-1 0 1,1 0-1,0 0 1,0 0-1,-1 0 1,1 0-1,0 0 1,0 0 0,-1 0-1,1 1 1,0-1-1,0 1 1,0-1-1,-1 1 1,1-1-1,0 1 1,0-1 0,0 1-1,0 0 1,0 0-1,0 0 1,0 0-1,0-1 1,1 1-1,-1 0 1,0 0-1,1 1 1,-1-1 0,0 0-1,0 2 1,-6 8 112,-5 11-34,-6 9-4,6-15-10,-5 6 197,0 1 0,2 0-1,-16 34 1,24-41-86,1 0-1,1 0 0,-6 35 1,10-44-146,0 0 1,1 0 0,-1 0-1,2 0 1,-1 0 0,1 0-1,-1 0 1,2 0 0,-1-1-1,1 1 1,0 0 0,1-1-1,3 8 1,-2-8-104,0 1 0,0-1 1,1 0-1,0-1 0,0 1 0,1-1 1,-1 0-1,1-1 0,0 1 0,1-1 1,-1 0-1,1-1 0,-1 1 0,1-1 1,0-1-1,0 1 0,0-1 0,1 0 0,-1-1 1,12 1-1,16-2-1375,-15-2-1445,6-10 917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4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4640,'0'0'2096,"0"-3"-1691,0-8 299,0 11-695,0 0 1,0 0-1,0 0 1,0-1-1,0 1 0,0 0 1,0 0-1,0 0 0,0 0 1,0 0-1,0 0 0,0 0 1,0 0-1,0 0 0,0 0 1,0-1-1,0 1 1,0 0-1,0 0 0,0 0 1,0 0-1,0 0 0,0 0 1,0 0-1,0 0 0,0 0 1,0 0-1,0 0 0,1-1 1,-1 1-1,0 0 1,0 0-1,0 0 0,0 0 1,0 0-1,0 0 0,0 0 1,0 0-1,0 0 0,0 0 1,0 0-1,1 0 0,-1 0 1,0 0-1,0 0 0,0 0 1,0 0-1,0 0 1,0 0-1,0 0 0,0 0 1,0 0-1,0 0 0,1 0 1,-1 0-1,0 0 0,2 0 143,0 0 1,-1-1-1,1 1 0,0-1 0,0 0 0,0 1 0,-1-1 0,1 0 0,0 0 0,2-2 0,4-2 63,57-27 1375,-63 31-1541,0 0 1,0 1-1,0-1 1,0 1 0,0 0-1,0 0 1,0-1 0,0 1-1,0 0 1,3 1-1,-3-1 0,0 0-1,0 1 0,0-1 1,0 0-1,0-1 0,0 1 1,0 0-1,0-1 0,0 1 1,3-2-1,-4 2-30,0-1 1,-1 0 1,1 1-1,0-1 0,0 1 1,0-1-1,0 1 0,0-1 0,0 1 1,0 0-1,0 0 0,0-1 1,0 1-1,0 0 0,0 0 1,0 0-1,0 0 0,0 0 0,0 0 1,0 0-1,0 0 0,0 1 1,0-1-1,-1 0 0,1 1 1,0-1-1,0 0 0,0 1 1,0-1-1,0 1 0,1 1 0,-1-2-11,4 2 50,-1-1-1,1 0 1,-1-1 0,1 1-1,-1-1 1,1 0 0,-1 0-1,9-1 1,4 0 170,-16 1-219,1 0 0,-1 0 0,1 0 0,-1 0 0,1 0 0,-1 1 0,1-1 0,-1 1 0,2 0 0,6 4 116,-7-4-91,-1 0 0,1 0 1,-1 0-1,1 0 0,-1-1 0,1 1 1,0 0-1,-1-1 0,1 0 0,3 1 1,-5-1-29,1 0 0,-1 0 0,0 0 1,0 0-1,0 0 0,0 0 0,0 0 1,0 0-1,0 0 0,0 0 0,0 0 1,0 0-1,1 0 0,-1 0 1,0 0-1,0 0 0,0 0 0,0 0 1,0 0-1,0 0 0,0 0 0,0 0 1,0 0-1,0 0 0,1 0 1,-1 1-1,0-1 0,0 0 0,0 0 1,0 0-1,0 0 0,0 0 0,0 0 1,0 0-1,0 0 0,0 0 0,0 0 1,0 0-1,0 0 0,0 1 1,0-1-1,0 0 0,0 0 0,0 0 1,0 0-1,0 0 0,0 0 0,0 0 1,0 0-1,0 0 0,0 1 1,0-1-1,0 0 0,0 0 0,0 0 1,0 0-1,1 8 166,-1-4-116,0 0 0,0-1 1,0 1-1,0 0 0,0-1 0,-1 1 0,1 0 0,-3 5 0,-8 10 174,6 11-70,-6 5 63,8-14-151,2-13-53,0-1 0,-1 1 0,0 0 1,0-1-1,-6 13 0,5-14-286,1-1 1,0 0-1,0 1 1,0-1-1,0 1 0,1 0 1,0 0-1,0-1 0,1 11 1,0 17-1350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14 284 5824,'-11'-11'1866,"11"11"-1853,0 0 0,-1 0 0,1 0 0,0 0 0,0 0 0,0 0 0,0 0 0,0-1 0,0 1 0,0 0-1,0 0 1,0 0 0,0 0 0,-1 0 0,1 0 0,0 0 0,0 0 0,0 0 0,0 0 0,0-1 0,0 1-1,0 0 1,0 0 0,0 0 0,0 0 0,0 0 0,0 0 0,0 0 0,0 0 0,0-1 0,0 1 0,0 0 0,0 0-1,0 0 1,0 0 0,0 0 0,0 0 0,0 0 0,0 0 0,0-1 0,0 1 0,0 0 0,0 0 0,1 0-1,-1 0 1,0 0 0,0 0 0,0 0 0,0 0 0,0 0 0,0 0 0,0 0 0,0 0 0,0-1 0,0 1-1,1 0 1,7-8 563,1-1 0,0 1 0,1 1 0,20-14 0,-25 19-497,0-1 0,0-1 1,-1 1-1,1 0 0,-1-1 0,0 0 0,7-9 0,4-4 46,11-5 7,-18 16-68,0 0 0,-1 0 1,11-13-1,-6 1 4,-6 10-39,-1 1-1,1 0 0,8-9 0,-13 15-20,3-2 37,-1 0 1,0-1-1,0 1 0,0-1 1,-1 0-1,1 0 0,-1 0 1,2-5-1,-4 9-36,0 0-1,0-1 1,0 1-1,0-1 0,1 1 1,-1 0-1,0-1 1,0 1-1,0 0 1,1-1-1,-1 1 0,0 0 1,0-1-1,1 1 1,-1 0-1,0 0 1,1-1-1,-1 1 0,0 0 1,1 0-1,-1 0 1,0-1-1,1 1 1,-1 0-1,0 0 0,1 0 1,-1 0-1,1 0 1,-1 0-1,0 0 1,1 0-1,0 0 0,-1 0 11,1 1 1,0-1-1,-1 1 0,1-1 0,0 1 0,-1 0 0,1-1 0,-1 1 0,1 0 0,-1-1 0,0 1 0,1 0 0,-1 0 0,1 1 0,1 3 73,-1 0 0,0 0-1,0 0 1,0 0 0,0 8 0,-1-8-255,1 0 1,-1 0-1,1-1 0,0 1 1,0 0-1,0 0 0,1 0 1,0-1-1,3 8 0,9 16-983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4480,'-23'0'1445,"18"0"480,3 0-1183,-7 0 346,18-1 268,-5 1-1100,0 0-1,1 1 1,-1-1 0,0 1 0,5 0-1,-6 1-191,0 0-1,0-1 1,0 1-1,1-1 1,-1 0-1,0 0 1,1-1-1,-1 1 0,7 0 1,-6-1-22,0 0 0,0 0-1,0 1 1,0-1 0,0 1 0,0 0 0,6 2 0,10 2 44,-1-2 36,0-2-1,31-1 1,-12-1-71,37-6-71,-5 0 3,15 7-90,-165 0-6004,24 0 5017,55 0 1126,-1 0 0,1-1 0,-1 1 0,1 0 0,-1-1 0,1 1 1,-1-1-1,1 1 0,-3-2 0,-6-2 244,-1 8-41,10-4-180,0 1 0,-1 0 0,1-1 0,-1 1 0,1-1 0,-1 1 0,1-1 0,-1 1 0,-2-1-1,2 0-9,-3 0 84,0 0-1,0 0 0,1 0 1,-1 1-1,-8 2 0,10-2-86,1 0-1,0 0 1,0 0 0,-1 1-1,1-1 1,0 1-1,0 0 1,0 0 0,0 0-1,1 0 1,-1 0-1,0 0 1,-1 3 0,-2 4 39,1 0 0,-1 0 0,2 1 0,-1-1 0,1 1 0,1 0 0,-2 13 0,-7 26 113,7-35-124,1 1-1,0-1 0,1 1 1,0 21-1,1-21 49,0 0 1,-6 25-1,4-29-36,1 1 30,0 2 133,-1 0 1,-1-1-1,0 1 1,-8 18-1,7-5 726,-4-15-539,9-12-395,-1 1 0,1-1 1,-1 0-1,1 1 1,-1-1-1,1 0 0,-1 0 1,0 1-1,1-1 1,-1 0-1,1 0 1,-1 0-1,1 0 0,-1 0 1,0 0-1,1 0 1,-1 0-1,1 0 0,-1 0 1,0 0-1,1 0 1,-1 0-1,0-1 1,-1 1 82,-3 0 1,0 1 0,0-1 0,0-1 0,0 1 0,0-1 0,0 0-1,0 0 1,0 0 0,0-1 0,1 0 0,-9-4 0,8 3-42,0 1 0,0-1 0,0 1 0,0 0 0,-9-2 0,10 3-69,0 0-1,0-1 1,1 1 0,-1-1 0,0 0-1,0 0 1,1 0 0,0 0 0,-1 0-1,-5-6 1,7 6-9,1 1-1,-1 0 0,0 0 1,0-1-1,0 1 0,0 0 1,0 1-1,-1-1 1,1 0-1,0 1 0,-3-1 1,4 0-8,-1 1-1,1 0 1,-1 0 0,1-1 0,0 1 0,-1-1 0,1 1-1,0-1 1,-1 1 0,1-1 0,0 0 0,0 0 0,-1 0-1,1 1 1,0-1 0,0 0 0,0-1 0,0 1 0,-1-2-1,1 1-21,0 0-1,0 0 0,0 1 0,0-1 0,-1 0 0,1 0 0,-1 1 0,1-1 0,-1 1 0,-2-3 0,-4-2-131,1-6-244,1 9-157,2-1 144,2-7-1877,2 10 2216,0 1 1,0-1-1,0 1 1,0-1 0,0 1-1,0 0 1,0-1-1,1 1 1,-1-1-1,0 1 1,0-1-1,0 1 1,0 0-1,1-1 1,-1 1-1,0-1 1,0 1-1,1 0 1,-1-1-1,0 1 1,0 0-1,1-1 1,-1 1-1,0 0 1,1-1-1,-1 1 1,1 0-1,-1 0 1,0 0-1,1-1 1,-1 1-1,1 0 1,-1 0-1,1 0 1,-1 0-1,0 0 1,1 0-1,-1 0 1,1 0-1,-1 0 1,1 0-1,-1 0 1,1 0-1,-1 0 1,1 0-1,13 0-1403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3136,'13'-14'3861,"1"28"272,-14 0-2773,1 11-845,0-13-177,-1 1 0,0-1 0,-4 22 0,0-20-333,2-9 30,1 1 0,-1-1-1,1 1 1,0-1 0,0 12-1,1-17-49,1 0 0,-1 0 1,0 0-1,0 1 0,0-1 0,0 0 0,0 0 0,0 0 0,0 1 1,0-1-1,0 0 0,0 0 0,0 0 0,0 1 0,0-1 0,0 0 1,0 0-1,0 1 0,0-1 0,0 0 0,0 0 0,-1 0 0,1 0 0,0 1 1,0-1-1,0 0 0,0 0 0,0 0 0,0 0 0,-1 1 0,1-1 1,0 0-1,0 0 0,0 0 0,0 0 0,-1 0 0,1 0 0,0 1 1,0-1-1,0 0 0,-1 0 0,1 0 0,0 0 0,-8-10-1709,6-3 380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4896,'-13'0'9408,"26"0"-8736,15-14 64,0 14-448,13-14-288,-13 14 0,27-13-1120,-14 13 576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6144,'0'0'2784,"14"0"320,0 0-1440,-1 0-960,15 0-224,-14 0-320,13 0 96,1 0-160,0 0-2080,-1 14 1088,-13-14-3264,0 0 2336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6240,'-14'0'2816,"28"14"-160,0-14-1696,13 0 96,-13 0-640,14 0 352,-1 0-448,-13 0-2304,14 0 1024,-1 0-2944,-13 0 2208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4640,'0'0'2096,"0"2"-1670,0 2-260,0-3-77,0 0 0,-1-1 0,1 1 0,0 0 0,0 0 0,0 0 0,0 0 0,1 0 0,-1 0 0,0-1 0,0 1-1,0 0 1,1 0 0,-1 0 0,0-1 0,1 1 0,-1 0 0,1 0 0,-1-1 0,1 1 0,-1 0 0,1-1 0,-1 1-1,1 0 1,0-1 0,-1 1 0,1-1 0,0 1 0,0-1 0,-1 1 0,1-1 0,0 0 0,1 1 0,9 8 359,-11-9-439,1 0 0,-1 1 0,0-1 1,0 0-1,0 0 0,1 0 0,-1 1 1,0-1-1,0 0 0,1 0 0,-1 0 0,0 0 1,0 0-1,1 0 0,-1 0 0,0 0 1,1 1-1,-1-1 0,0 0 0,0 0 1,1 0-1,-1 0 0,0 0 0,1-1 0,-1 1 1,6 1 57,-3-1-40,0 0 1,1 1-1,-1-1 1,0-1-1,0 1 1,0 0-1,1-1 1,3-1-1,11-5 140,21-13-1,-15 8-115,-19 9-47,0 0 0,0 0-1,-1-1 1,1 0 0,-1 1-1,0-2 1,0 1 0,0 0 0,4-7-1,-1 2-2,0-1-26,0 0 1,0 0 0,-1-1-1,0 0 1,-1 0 0,0 0 0,-1-1-1,4-17 1,-3 5 264,-1 0 1,-1-1-1,-1 1 1,-2-41-1,0 34-423,0 26 175,0 0 0,0-1 0,0 1 0,-1 0 0,0 0 0,0 0 0,0 0 0,0 1 0,-1-1 0,0 0 0,-3-5 0,-4-6 252,8 14-210,0 0 0,1 0-1,-1 0 1,0 0 0,-1 1 0,1-1 0,0 0 0,0 1 0,-1-1 0,1 1-1,-3-3 1,-3 13 62,-4-1-95,8-6 4,0 0-1,0 0 1,0 0 0,0 0-1,0 1 1,1-1 0,-1 1-1,-2 4 1,4-6 8,-7 9 119,1 1 0,1-1-1,-1 1 1,-6 17 0,-39 78 588,43-89-652,-11 32-1,5-9 43,11-32-61,0 2 71,-1 1 0,1 0-1,-5 22 1,9-29-92,-1-1 1,1 1-1,0 0 0,0 0 0,0-1 1,1 1-1,-1 0 0,1-1 0,0 1 0,0 0 1,0-1-1,1 1 0,-1-1 0,1 0 1,0 1-1,4 5 0,0-1 15,0-1-1,1 0 1,0 0-1,0-1 1,1 1-1,-1-2 1,1 1 0,1-1-1,10 5 1,-13-7-156,0 0 0,1-1 1,-1 0-1,1 0 0,-1-1 1,1 0-1,0 0 0,0 0 1,-1-1-1,1 0 0,0 0 1,0-1-1,9-2 0,5-6-2068,4 7 640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2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4384,'-11'11'1424,"8"-8"-438,3-3-950,1 0-1,-1 0 0,0 0 0,0 1 0,0-1 0,1 0 1,-1 0-1,0 0 0,0 0 0,1 0 0,-1 0 0,0 1 1,0-1-1,0 0 0,1 0 0,-1 0 0,0 0 0,0 0 1,1 0-1,-1 0 0,0 0 0,1 0 0,-1 0 0,0 0 1,0 0-1,0-1 0,1 1 0,-1 0 0,0 0 0,0 0 1,1 0-1,-1 0 0,0 0 0,0 0 0,0-1 0,1 1 1,-1 0-1,0 0 0,0 0 0,0-1 0,6-8 324,-5 7-69,0 2-264,0-1-1,-1 1 1,1 0-1,0 0 1,-1-1-1,1 1 1,0 0-1,0 0 1,-1 0-1,1 0 1,0 0-1,0 0 1,-1 0-1,2 0 1,12-2 162,27-24-71,-31 20-67,0 0 0,0-1 0,-1 0 0,1-1-1,13-16 1,-12 13 40,-6 5-61,0 0 0,0 0 0,-1-1 0,7-12 0,-8 13 36,0 0 0,0 0 0,1 1 0,6-8 0,-8 10 388,-2 6 80,0-3-507,0 1 0,0 0 0,1-1 0,-1 1 0,0 0 0,0-1 0,0 1 0,1-1 0,-1 1-1,0-1 1,1 1 0,-1 0 0,1-1 0,-1 1 0,0-1 0,1 0 0,-1 1 0,1-1 0,-1 1 0,1-1-1,-1 0 1,1 1 0,0-1 0,-1 0 0,1 0 0,0 1 0,0-1-2,1 1 0,-1 0 0,0-1 0,0 1 0,0 0 0,0-1-1,0 1 1,0 0 0,-1 0 0,1 0 0,0 0 0,0 0 0,0 1 0,7 17 320,-8-17-330,0-1-1,1 1 0,0-1 0,-1 1 1,1-1-1,0 1 0,-1-1 1,1 1-1,0-1 0,2 2 1,4 4 123,2 4-98,0 3-519,-7 0 128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5312,'0'0'2378,"0"-3"-1887,0 3-431,0 0 0,-1-1-1,1 1 1,0 0 0,0-1 0,0 1 0,0-1-1,0 1 1,0 0 0,1-1 0,-1 1 0,0 0-1,0-1 1,0 1 0,0 0 0,0-1-1,0 1 1,1 0 0,-1-1 0,0 1 0,0 0-1,1-1 1,-1 1 0,0 0 0,0 0 0,1-1-1,-1 1 1,0 0 0,1 0 0,-1 0 0,0-1-1,1 1 1,-1 0 0,0 0 0,1 0-1,-1 0 1,0 0 0,1 0 0,-1 0 0,1-1-1,-1 1 1,0 0 0,1 1 0,-1-1 0,0 0-1,1 0 1,0 0 0,0 0-26,1 0 0,-1 0 0,1 0 0,-1-1 0,1 1 0,-1 0 0,1-1 1,-1 1-1,2-1 0,0-1-14,0 0 1,0 1 0,0 0 0,1-1 0,-1 1 0,0 0 0,1 1-1,-1-1 1,0 1 0,7-1 0,21 2 65,-19 0-51,1 0 0,-1-2 0,0 1 0,18-4 0,-19 1-1,-2 1 0,-1 0 0,1 0-1,-1 1 1,16-1 0,1 2 334,-22 0 709,-3 3-1242,0-3 139,0 0 1,0 1-1,0-1 0,0 0 1,0 1-1,0-1 0,0 0 0,0 1 1,0-1-1,0 1 0,0-1 1,0 0-1,0 1 0,0-1 1,-1 0-1,1 1 0,0-1 1,0 0-1,0 1 0,0-1 1,-1 0-1,1 0 0,0 1 0,0-1 1,-1 0-1,1 0 0,0 1 1,0-1-1,-1 0 0,1 0 1,0 0-1,-1 1 0,1-1 1,-1 0-1,-5 3-46,2 3-5,-8 2-155,8-6 211,1 1 1,-1-1-1,1 0 1,-1 1-1,1 0 0,0 0 1,0 0-1,0 0 1,1 1-1,-1-1 0,1 1 1,0-1-1,-1 1 0,2 0 1,-1 0-1,0 0 1,1 0-1,0 0 0,-1 6 1,-1 8 14,1 0 0,1 0 0,2 27 0,0-11-113,-1-28 120,0 3-10,0 0 0,-1 1 0,-1 10 1,1-16-1,0-1 1,-1 1 0,1-1 0,-1 1 0,1-1-1,-1 0 1,0 0 0,0 1 0,0-2-1,-1 1 1,-3 4 0,-13 16 0,18-20-10,-1-1-1,0 0 1,1 1-1,-1-1 1,0 0-1,0 0 1,-1 0-1,1 0 1,0 0-1,-1-1 1,1 1-1,-1-1 1,-4 3-1,-2-1 116,0 0 0,-1 0 0,1-1-1,-1 0 1,0-1 0,-18 1 0,20-2 1428,22 0-792,19 0-186,-28 0-500,0-1-1,-1 1 1,1-1-1,0 0 1,-1 0 0,6-3-1,-6 3-25,0 0 1,0 0-1,0 0 0,0 0 0,0 0 0,6 1 1,6 0 37,-8 1 0,-1-1 1,1 0 0,0-1-1,11-1 1,-7-4 42,-11 5-102,0 0 0,1 1 0,-1-1 0,0 1 0,0-1 0,1 1 0,-1-1 0,0 1 0,1 0-1,-1-1 1,1 1 0,0 0 0,24 0-4048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3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5312,'-8'0'3331,"9"0"-3220,-1 0 0,1 1 0,-1-1 0,1 0 0,-1 1 0,1-1 0,-1 0 1,1 1-1,-1-1 0,0 1 0,1-1 0,-1 1 0,0-1 0,1 1 0,-1-1 0,0 1 0,0-1 0,1 1 1,-1 0-1,0-1 0,0 1 0,0-1 0,0 1 0,0 0 0,0-1 0,0 2 0,0 80 1969,0-56-2197,0-24-827,14-2-4421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1103 4064,'21'-1'2166,"-12"0"-1596,0 1-1,0 0 0,-1 1 1,17 2-1,-15 2-132,-8-4-385,-1 0-1,0 0 1,1-1 0,-1 1 0,0-1 0,1 1 0,-1-1 0,1 1-1,-1-1 1,1 0 0,-1 0 0,1 0 0,1 0 0,24 1 249,-8 0-214,1-1-1,-1-1 1,0-1 0,0 0-1,37-11 1,0-9 12,96-53 0,-1 0 60,-15 24-95,78-55-28,-136 65-34,235-136 115,81-33 253,-153 88 65,-123 53-107,-94 53-227,0-2-1,33-33 1,-4-2 597,-53 53-710,1 0-1,-1 0 0,0-1 1,0 1-1,1 0 0,-1-1 1,0 1-1,0 0 0,0-1 1,1 1-1,-1 0 0,0-1 1,0 1-1,0 0 0,0-1 1,0 1-1,0 0 0,0-1 1,0 1-1,0-1 0,0 1 1,0 0-1,0-1 1,0 1-1,0 0 0,0-1 1,0 1-1,0 0 0,0-1 1,-1 1-1,1-1 0,0 1 1,0 0-1,0 0 0,-1-1 1,1 1-1,-1-1 0,1 1-508,-2 2 125,2-1 247,-1 0 0,0 0 0,1 0 0,-1 0 1,0-1-1,0 1 0,1 0 0,-1-1 0,0 1 0,0 0 0,0-1 0,0 1 0,0-1 0,0 1 0,-1-1 0,-21 12-2864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3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15 5312,'-11'-12'1701,"11"12"-1676,0 0 0,0-1 0,0 1-1,1 0 1,-1 0 0,0 0 0,0 0 0,0-1-1,0 1 1,1 0 0,-1 0 0,0 0 0,0 0-1,1 0 1,-1 0 0,0-1 0,0 1 0,0 0 0,1 0-1,-1 0 1,0 0 0,0 0 0,1 0 0,-1 0-1,4 3 3409,-6-1-3345,-21 24 1014,17-18-951,-1 0 0,0-1-1,0 1 1,-14 10 0,11-10-49,1 1 0,-1 0 0,-10 15 0,-24 44 183,3-3-74,-10 4 168,39-50-292,1-3-8,-14 16 0,-22 12 13,32-31-72,-43 38 119,5-14 229,7 9-107,36-38-202,-2 0 0,-14 8 0,13-9-9,-18 14 1,14-5-33,14-12-25,0-1 0,0 0-1,0-1 1,0 1 0,-1 0 0,-3 2 0,-15 3-472,16-7 53,8-6-536,0 4 811,0 1 1,-1-1-1,1 1 0,0-1 1,-1 1-1,1 0 1,0-1-1,-1 1 0,1 0 1,0 0-1,3 0 0,10 0-932,-8-2 504,0-1 0,-1 1 0,7-5 0,12-5-2091,14-1 462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14 3968,'-12'-12'1285,"12"12"-1276,0 0 0,0 0 0,0 0 0,0 0 1,0-1-1,0 1 0,0 0 0,0 0 0,0 0 0,0 0 0,0 0 0,-1 0 0,1 0 0,0 0 0,0 0 0,0 0 0,0 0 1,0 0-1,0 0 0,0-1 0,0 1 0,0 0 0,-1 0 0,1 0 0,0 0 0,0 0 0,0 0 0,0 0 0,0 0 0,0 0 1,0 0-1,0 0 0,-1 0 0,1 0 0,0 0 0,0 0 0,0 1 0,0-1 0,0 0 0,0 0 0,0 0 0,0 0 0,-1 0 1,1 0-1,0 0 0,0 0 0,0 0 0,0 0 0,0 0 0,0 0 0,0 0 0,0 0 0,0 1 0,0-1 0,0 0 0,0 0 0,-10 9 407,8-6 539,1-3-815,0 1 0,0 0 0,0-1 0,0 1-1,0 0 1,1 0 0,-1 0 0,0 0 0,0 0 0,1 0-1,-1 0 1,0 2 0,1-3-102,-21 40 1231,-27 61 283,32-61-1174,11-26-280,-1 0 1,0 0-1,0 0 1,-2-1-1,0 0 1,-11 14-1,-16 15 286,20-16-162,11-19-51,0-1 0,0 1 0,-1-1 0,-9 11 0,-27 24 613,25-29-662,15-12-127,1 0 0,-1 0 0,0 1 0,1-1 0,-1 1 0,0-1 0,1 1 0,-1-1 0,0 1 0,1-1 0,-1 1 0,1-1 0,-1 1 0,1 0 0,-1-1 0,1 1 0,-1 0 0,1-1 0,-1 2 0,2-6-7,-1 1 0,1-1 0,0 1 1,0-1-1,0 1 0,0-1 0,1 1 0,1-4 1,21-32-337,-6 7-132,-1 0 97,32-45 0,-30 48 280,4-5 4,-8 9 89,2 0 1,39-43-1,-49 62-8,-4 3 68,-1 1 0,1-1 0,0 0 0,-1 0 1,3-4-1,-5 6-34,1 0 1,-1 0-1,0 1 0,0-1 1,1 0-1,-1 0 1,1 1-1,-1-1 1,0 0-1,1 1 1,-1-1-1,1 0 1,0 1-1,-1-1 1,1 1-1,0-1 1,-1 1-1,1-1 1,0 1-1,-1-1 1,1 1-1,0 0 0,0 0 1,-1-1-1,1 1 1,0 0-1,0 0 1,0 0-1,-1 0 1,1 0-1,0 0 1,0 0-1,0 0 1,0 0-1,-1 0 1,1 0-1,0 0 1,0 1-1,0-1 1,-1 0-1,1 0 0,0 1 1,0-1-1,0 1 1,29 25 511,-27-25-490,1 2 1,0-1 0,0 1 0,0 0 0,-1 0 1,1 0-1,-1 0 0,1 1 0,-1 0 0,0-1 1,0 1-1,-1 0 0,1 0 0,3 9 1,3 10 30,22 59 602,-27-70-597,-1 0 1,0 0-1,-1 1 1,1 22 0,-3 64 57,0-94-115,-1 0-1,0 0 1,0 0 0,0 0-1,-2 6 1,1-7-15,1 0 1,0 1-1,0-1 0,-1 9 0,2 15-834,0-26-108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3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5152,'0'0'2309,"0"-2"-1829,0-10 3045,14 12-2111,-12 0-1287,0 0-1,-1 0 1,1-1 0,0 1 0,0-1 0,-1 1 0,1-1 0,0 0 0,-1 1 0,2-2 0,-1 1-58,-1 0 0,1 0 1,0 0-1,0 0 1,-1 1-1,1-1 1,0 1-1,0-1 1,0 1-1,2 0 1,28-1 349,-19 0-294,-1 0 0,0 2 0,1-1 1,15 4-1,-14 0-99,-8-2-4,0-1 1,0 1-1,-1-1 0,1 0 1,6-1-1,85 0 703,-96 1-701,1-1 0,-1 0 0,1 0 0,-1 0 0,1 1 0,-1-1 0,0 1 0,1-1 0,-1 1 0,0-1 0,1 1 0,-1 0 0,0 0 0,0-1 0,1 1 0,-1 0 0,1 2 0,1-1 67,-3-13-5318,0 8 3329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 6048,'-14'-28'2752,"14"15"-288,14 13-1152,-14 13-672,0 1-352,-14 0 480,1 0-448,-1 13-192,0 1-128,-14-14-1120,15 13 576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344 222 5728,'23'-12'1840,"-19"10"-1365,-5 0-220,-8-8 263,6 8 431,-11 2 464,13 0-1347,-1 0 0,0 0 0,1 0 1,-1-1-1,0 1 0,1 0 0,-1-1 0,1 0 0,-1 1 0,1-1 0,-3-1 0,-21-8 341,-7 1-369,30 8-35,0 1-1,0 0 1,0-1 0,0 1 0,0 0 0,0 0 0,0 0 0,0 0 0,0 1 0,-3 0 0,-3 0 19,1 1 3,0-1 1,-1 1-1,1 0 0,0 1 1,0-1-1,0 1 0,1 1 1,-11 6-1,2 1-22,0 1-1,1 0 0,0 1 0,1 0 1,1 1-1,-20 28 0,23-23-27,-1 0 0,2 1-1,-8 30 1,15-49 34,1 0 0,0-1 0,0 1 0,0 0 1,0-1-1,0 1 0,0 0 0,0-1 0,0 1 0,0 0 0,0-1 1,0 1-1,1 0 0,-1-1 0,0 1 0,0-1 0,1 1 0,-1 0 0,0-1 1,1 1-1,-1-1 0,0 1 0,1-1 0,-1 1 0,1-1 0,-1 1 0,1-1 1,-1 1-1,1-1 0,0 0 0,-1 1 0,1-1 0,-1 0 0,1 0 1,0 1-1,-1-1 0,1 0 0,0 0 0,-1 0 0,1 0 0,0 0 0,-1 0 1,1 0-1,0 0 0,0 0 0,6 0 47,-1 0 1,1-1-1,11-2 0,-6 0-152,0-1 0,0-1-1,-1 0 1,0 0 0,1-2-1,11-8 1,-13 9-40,7-5-179,-1-1-1,0 0 1,-1-1 0,14-16 0,21-19-419,-40 41 692,-1-1-1,1 0 0,-2-1 1,1 0-1,12-19 0,-5 2 240,-11 20-167,0-1 0,-1 0 1,0-1-1,3-9 0,-6 13-15,0 0 0,0 0 0,0 0 0,-1 0 0,0-1 0,0 1 0,0 0 0,0 0 0,-1 0 0,0-1 0,-1-4 0,-11-23 796,3 11-278,10 20-491,0 1 0,0-1 1,0 0-1,0 0 0,0 1 0,-1-1 0,1 0 0,0 1 0,-1-1 0,1 0 0,0 1 0,-1-1 0,1 0 0,0 1 1,-1-1-1,1 1 0,-1-1 0,0 1 0,1-1 0,-1 1 0,1-1 0,-1 1 0,0-1 0,1 1 0,-1 0 0,0-1 1,1 1-1,-1 0 0,0 0 0,1 0 0,-1-1 0,0 1 0,0 0 0,1 0 0,-1 0 0,0 0 0,0 0 0,1 0 1,-2 1-1,-4-1 168,1 2 99,3 0-276,1 0 1,0 1-1,-1-1 0,1 0 0,0 1 1,0-1-1,0 0 0,1 1 1,-1-1-1,0 1 0,1 0 1,0-1-1,-1 4 0,2 42 309,-1-25-206,10 62 435,-15-34-470,9-20-128,-1-18-85,4 25-2168,14 46 0,-19-70-482,-2-12 890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6240,'-4'1'451,"0"-1"1,0 1 0,0 0-1,0 0 1,0 0 0,-4 3-1,1-1-354,1-2 106,6-1-176,-1 0-1,1 1 1,-1-1 0,1 0 0,-1 0 0,1 0 0,-1 0-1,1 0 1,-1 1 0,1-1 0,0 0 0,-1 0-1,1 1 1,-1-1 0,1 0 0,0 1 0,-1-1-1,1 0 1,0 1 0,-1-1 0,1 1 0,0-1 0,0 1-1,-1-1 1,1 0 0,0 1 0,0-1 0,0 1-1,0-1 1,-1 1 0,1-1 0,0 1 0,-2 5 91,-1 8 155,0 1 0,0-1 0,1 1 0,1-1 0,1 29 0,2-14 9,1-1 0,7 30 1,-4-32-205,2-1 0,0 0 0,2 0-1,15 28 1,7-1-19,-13-23-22,-16-24-18,1 0 0,-1 0 0,1-1 0,0 1 0,8 6 0,-3-2 65,0 4 300,10-1-91,-19-12-266,1 1 0,0-1 1,0 0-1,0 1 0,0-1 0,0 0 0,0 0 1,0 0-1,0 0 0,-1 0 0,1 0 1,0 0-1,0 0 0,0 0 0,0 0 1,0 0-1,0-1 0,0 1 0,0 0 0,-1-1 1,1 1-1,0-1 0,0 1 0,0-1 1,-1 1-1,1-1 0,0 1 0,0-1 0,-1 0 1,1 1-1,-1-1 0,1 0 0,-1 0 1,1 1-1,-1-1 0,1 0 0,0-1 1,3-16 180,-2 12-259,0 0 0,1 1 0,-1 0 0,1-1 0,4-4 0,11-21-155,0-20-40,11-18 212,9-27 474,-32 80-383,1 0 1,15-23-1,-14 25 15,-1 0 1,10-23-1,-17 34-60,1 1 1,0-1 0,0 1-1,0 0 1,0-1-1,0 1 1,0 0 0,0 0-1,1 0 1,2-3 0,-4 5-45,0-1 0,1 1 0,-1 0 1,0-1-1,1 1 0,-1-1 1,0 1-1,0-1 0,0 1 1,1-1-1,-1 1 0,0-1 1,0 1-1,0-1 0,0 1 1,0-1-1,0 0 0,0 1 1,0-1-1,0 1 0,0-1 1,0 1-1,0-1 0,-1 1 1,1-1-1,0 0-67,0 1 75,0 0 1,0 0-1,0 0 0,0 0 1,0 0-1,0 0 0,0 0 1,0 0-1,0 0 0,0 0 0,0 0 1,0 0-1,0-1 0,0 1 1,0 0-1,0 0 0,0 0 1,0 0-1,0 0 0,0 0 1,0 0-1,0 0 0,0 0 1,0 0-1,0 0 0,0 0 1,0 0-1,0-1 0,0 1 1,0 0-1,0 0 0,0 0 1,0 0-1,0 0 0,1 0 1,-1 0-1,0 0 0,0 0 1,0 0-1,0 0 0,0 0 1,0 0-1,0 0 0,0 0 1,0 0-1,0 0 0,0 0 1,0 0-1,1 0 0,-1 0 1,0 0-1,0 0 0,0 0 1,0 0-1,0 0 0,0 0 1,12 0-937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6720,'0'0'3456,"-14"0"-1952,28 0-384,0 0-928,0 0 128,13 14-192,-13-14 96,14 0-128,13-14-2464,-13 28 1312,-1-14-3136,1 13 2400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8064,'0'0'3648,"14"0"-3168,13 0 288,-13 0-512,14 0 192,13 0-288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14 5216,'-21'2'5097,"19"-1"-5058,-1 0 0,1-1 1,0 1-1,0 0 0,0 1 0,0-1 0,0 0 1,0 1-1,0-1 0,0 1 0,1-1 0,-1 1 0,0 0 1,1 0-1,0 0 0,-1 0 0,0 2 0,-9 15 113,8-12-112,-1 0-1,0 0 0,-7 8 1,-6 5 9,6-7-7,1 0 1,-16 24-1,7 0 47,13-24-34,-1 1 0,0-1 0,-12 14 0,-17 7 452,3 3-139,24-28-223,0-1 0,-1 0 1,-17 11-1,17-13 20,-17 13 230,96-99-2821,-46 52 1652,-4 5 331,-2-1 1,0 0-1,13-29 0,-11 14 267,1 6 176,-15 13 193,-4 17-129,0 0 0,-1-1 0,1 1 0,0 0 0,0 0 0,1 0 0,-1 0 0,1 0-1,2-4 1,-2 3 196,0-1 0,0 0 0,0 1 0,-1-1 0,1 0 0,-1 0 0,0 0 0,-1 0 0,1 0 0,-1 0 0,0-6 0,0 11-245,0-1 0,0 1 0,0 0 0,0 0-1,1 0 1,-1-1 0,0 1 0,0 0 0,0 0 0,1 0-1,-1 0 1,0 0 0,0 0 0,1-1 0,-1 1 0,0 0-1,0 0 1,1 0 0,-1 0 0,0 0 0,0 0 0,1 0-1,-1 0 1,0 0 0,0 0 0,1 0 0,4 1 48,2 1 215,11 9-38,-8 3 117,-5-10-270,-4-3-65,1 1-1,-1-1 0,1 0 0,-1 0 0,0 1 0,0-1 0,0 1 0,2 2 0,6 32 342,12 8-134,32 117 103,-49-147-290,14 40 100,-10-32-64,6 26 0,-10-20-190,-1-21 94,-3-6-36,1 0 0,-1 0 0,0-1 0,0 1 0,1 0 0,-1 0 0,0 0 0,0-1 0,0 1 0,0 0 0,0 0 0,0 0 0,0-1-1,0 1 1,0 0 0,0 0 0,0 0 0,-1 0 0,1-1 0,0 1 0,-1 0 0,1 0 0,0-1 0,-1 1 0,1 0 0,-2 0 0,2 0 27,-2 12-815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7456,'-14'0'3392,"14"14"-1536,14-14-1312,0 0 544,13 0-608,1 0 0,-1 0-288,15 0-448,-1 0 128,14 0-3136,-13 0 1792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3232,'-4'0'131,"-13"1"630,17-1-743,0 0 0,-1 0 0,1 0 1,0 1-1,-1-1 0,1 0 0,-1 0 0,1 0 1,0 1-1,-1-1 0,1 0 0,0 1 0,-1-1 1,1 0-1,0 0 0,0 1 0,-1-1 0,1 1 1,0-1-1,0 0 0,0 1 0,0-1 0,-1 0 0,1 1 1,0-1-1,0 1 0,0-1 0,0 1 0,0-1 1,0 1-1,0-1-10,0 0 0,0 0 1,0 0-1,0 0 0,0 1 0,0-1 0,0 0 1,0 0-1,0 0 0,0 0 0,0 0 1,0 0-1,0 0 0,0 0 0,0 0 1,0 0-1,0 0 0,0 0 0,0 1 1,0-1-1,0 0 0,0 0 0,0 0 0,0 0 1,0 0-1,0 0 0,0 0 0,0 0 1,0 0-1,0 0 0,0 0 0,-1 0 1,1 0-1,0 0 0,0 0 0,0 0 1,0 0-1,0 0 0,0 1 0,0-1 0,0 0 1,0 0-1,0 0 0,0 0 0,0 0 1,0 0-1,-1 0 0,1 0 0,0 0 1,0 0-1,0 0 0,0 0 0,0 0 0,0 0 1,0-1-1,0 1 0,-5 0 1833,17-1-51,-5 1-1375,-1 0 0,1 1 0,12 2 0,-10 1-273,-7-3-100,1 0 1,0 0-1,-1 0 0,1 0 1,0 0-1,0-1 0,-1 1 0,1-1 1,5 0-1,3 0 36,-4 0 20,0 0 0,0 0-1,14 2 1,-7 3-4,-8-4-92,-1 1 0,1-1 0,0 0 1,0 0-1,9 0 0,49-1 190,-62 0-158,-1 0 0,1 0 0,0 0 0,-1 1 0,1-1 1,0 0-1,-1 1 0,1 0 0,0-1 0,-1 1 0,1 0 0,2 1 0,-3-1 1,0 0 1,0 0-1,1-1 0,-1 1 0,0 0 1,1-1-1,-1 0 0,0 1 0,1-1 1,-1 0-1,1 1 0,2-1 0,-3 0-36,0 0 1,0 0-1,0 0 0,0 0 0,0 0 1,0 1-1,1-1 0,-1 0 0,0 1 0,0-1 1,0 0-1,0 1 0,0 0 0,0-1 1,-1 1-1,1-1 0,0 1 0,0 0 0,0 0 1,0 0-1,-1-1 0,1 1 0,0 0 0,-1 0 1,1 0-1,-1 0 0,1 0 0,-1 0 1,1 2-1,0-1 9,-1 1 1,0-1 0,1 1-1,-1-1 1,0 1 0,0-1-1,0 1 1,0-1-1,-1 1 1,1-1 0,-2 5-1,-23 50 264,21-45-206,2-4-17,-1-1 1,1 0-1,-1 0 0,-1 0 0,1 0 1,-6 7-1,-14 16 90,4 5-33,-4-15 70,-9 22 59,-5-5-395,37-37 100,0 0 0,-1 1 1,1-1-1,0 1 0,-1-1 1,1 1-1,0-1 0,0 1 0,0-1 1,-1 1-1,1-1 0,0 1 0,0-1 1,0 1-1,0-1 0,0 1 1,0-1-1,0 1 0,0-1 0,0 1 1,0 0-1,0-1 0,0 1 0,0-1 1,1 1-1,-1-2-583,0 1 575,0-1-1,0 1 0,0 0 1,0-1-1,0 1 0,0-1 0,0 1 1,1 0-1,-1-1 0,0 1 1,0 0-1,0-1 0,1 1 0,-1 0 1,0-1-1,0 1 0,1 0 1,-1-1-1,0 1 0,1 0 0,-1 0 1,1-1-1,1 0-108,1 1 1,0-1-1,0 1 0,-1 0 0,1 0 0,4 0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181 303 6816,'-14'-14'3050,"14"11"-2612,-1 0-1,1-1 0,0 1 1,0 0-1,1-6 0,-1 2-212,0 1 0,0 0 0,-1-1 0,-2-8 0,3 13-196,-1 0 1,0 0 0,1 1-1,-1-1 1,0 0 0,0 1-1,0-1 1,0 1 0,-1-1 0,1 1-1,0-1 1,-1 1 0,1 0-1,-1 0 1,1-1 0,-1 1-1,-3-1 1,2 0-38,0 1 0,0 0 0,-1 0 0,1 0 0,-1 0 0,1 0 0,-1 1 1,1 0-1,-1-1 0,1 1 0,-1 1 0,0-1 0,1 0 0,-1 1 0,1 0 0,0 0 0,-1 0 0,1 0 0,-1 0 0,1 1 1,0-1-1,0 1 0,0 0 0,0 0 0,0 0 0,1 1 0,-1-1 0,0 0 0,1 1 0,0 0 0,-1 0 0,1-1 0,1 1 1,-4 6-1,0 1 47,1 1 0,0 0 0,0 0 1,1 0-1,0 0 0,1 0 0,1 1 1,-1-1-1,2 1 0,0 15 1,0-25-28,0 0 0,0 0 1,0 1-1,1-1 1,-1 0-1,0 0 1,1 0-1,-1 0 1,1 0-1,0 0 0,-1 0 1,1 0-1,0 0 1,0-1-1,1 1 1,-1 0-1,0 0 1,1-1-1,-1 1 0,1-1 1,-1 1-1,1-1 1,-1 0-1,1 1 1,0-1-1,0 0 1,0 0-1,0 0 0,0-1 1,0 1-1,0 0 1,4 0-1,-3-1-2,0 1 0,-1-1 0,1 0 0,0 0 0,0 0 0,0 0 0,0 0 0,0-1 0,0 1 0,-1-1 0,1 0 0,0 0 0,3-1 0,3-3 64,-1 0 0,12-8-1,-6 4 78,-5 4-190,0-1 0,0-1 0,0 1 0,-1-1 0,13-15 0,-8 5-168,20-35 0,-29 45 226,0 2-16,0-2 7,-1 1 0,1-1 0,2-7 0,1-25 91,-3 19-57,-2 10-51,0 1 0,0 0 0,-1-12 0,-1-34 348,0 53-340,0 1-1,0 0 1,0-1-1,0 1 1,0-1-1,0 1 1,-1 0-1,1-1 1,-1 1-1,1 0 1,-1-1-1,1 1 1,-1 0-1,0 0 1,1 0-1,-1-1 1,0 1-1,0 0 1,-2-1-1,3 1-10,-1 1 8,1 0-1,0-1 1,0 1-1,-1 0 1,1 0-1,0-1 1,-1 1-1,1 0 1,-1 0-1,1 0 1,0 0-1,-1 0 1,1-1-1,-1 1 1,1 0-1,0 0 0,-1 0 1,1 0-1,-1 0 1,1 0-1,0 0 1,-1 0-1,1 0 1,-1 1-1,1-1 1,0 0-1,-1 0 1,1 0-1,-1 0 1,1 1-1,0-1 1,-1 0-1,1 0 1,0 0-1,-1 1 1,1-1 2,-1 2 15,1-1 0,-1 1 1,0 0-1,1-1 1,0 1-1,-1 0 1,1-1-1,0 1 0,0 0 1,0-1-1,0 1 1,0 2-1,-1 14 169,-38 147 360,29-120-480,-19 101 117,29-137-165,-1-1 1,1 1-1,1-1 0,0 1 1,0-1-1,1 1 1,4 13-1,-4-18-3,-1 0 1,1 0-1,0 0 0,0 0 1,0-1-1,1 1 0,5 6 0,-7-9-9,1 1 0,-1-1-1,1 0 1,0 0-1,-1 1 1,1-1 0,0 0-1,0-1 1,0 1-1,0 0 1,0 0 0,0-1-1,0 1 1,0-1-1,0 0 1,4 1-1,1-3-88,1 1 0,-1-1 0,0 0 0,1-1 0,-1 0 0,0 0 0,6-4 0,-8 4 40,5-2-58,0-1-1,-1-1 1,1 0 0,-1 0-1,-1-1 1,1 0 0,9-13-1,45-68-303,-43 59 319,1-1 41,-1-1 0,-2 0 0,-1-2 0,17-47 0,-26 60 277,-5 16-138,-1 0 0,1-1 0,-1 0 0,-1 1 0,1-1 0,0-9 1,-3 10 77,0-1 1,-1 1-1,1-1 0,-1 1 1,0 0-1,-1-1 1,-3-5-1,3 5 13,3 5-171,0 1 0,0-1-1,-1 0 1,1 1 0,0-1 0,-1 0-1,1 1 1,0-1 0,-1 1 0,1-1 0,-1 1-1,1-1 1,-1 1 0,1-1 0,-1 1-1,1-1 1,-1 1 0,0-1 0,1 1-1,-1 0 1,0-1 0,1 1 0,-1 0-1,0 0 1,1 0 0,-1-1 0,0 1-1,0 0 1,1 0 0,-1 0 0,0 0-1,1 0 1,-2 1 0,-1 0-6,0 0-1,1 1 1,-1-1-1,1 1 1,0-1-1,-1 1 1,-1 3-1,-10 6-65,8-7 49,1 0 1,0 1-1,-1 0 0,-5 7 1,3-3 20,2-3-13,0 1 0,1 0-1,0 0 1,0 0-1,0 0 1,1 1-1,0 0 1,-3 10 0,0 4 1,-6 38 1,8-35 29,1-5-11,1 0 0,1 0 0,1 0 0,0 0 0,2 0 0,2 22 0,-1-32 7,0-1 0,0 1 0,1-1 0,0 0 0,0 0 0,1 0 0,0-1-1,1 0 1,0 1 0,0-1 0,1-1 0,0 1 0,0-1 0,1 0 0,9 7-1,-11-10-183,0 0-1,1 0 1,0-1-1,-1 0 1,1-1-1,0 1 1,1-1-1,-1 0 1,8 1-1,14 9-713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3:5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3072,'0'0'1365,"-2"0"-1109,-21 0 1499,20 0-1473,3 3-36,0-3-221,0 1 1,0-1-1,0 1 1,0-1 0,0 1-1,0 0 1,0-1-1,-1 1 1,1-1-1,0 1 1,0-1-1,-1 1 1,1-1 0,0 1-1,-1-1 1,1 1-1,-1-1 1,1 0-1,0 1 1,-1-1-1,1 0 1,-2 1-1,2-1-5,0 1-1,-1-1 0,1 0 0,-1 1 0,1-1 1,-1 1-1,1-1 0,0 0 0,-1 1 0,1-1 1,0 1-1,-1-1 0,1 1 0,0-1 0,0 1 1,-1-1-1,1 1 0,0 0 0,0-1 0,0 1 1,0-1-1,0 2 0,0-2-8,-1 0 0,1 0 0,0 0 0,0 1 0,0-1 0,-1 0 0,1 0 0,0 0 0,0 0 0,0 0 0,-1 1 0,1-1 0,0 0 0,0 0 0,-1 0 0,1 0 0,0 0 0,0 0 0,-1 0 0,1 0 0,0 0 0,0 0 0,-1 0 0,1 0 0,0 0 0,-1 0 0,-4 0 103,-11 0-146,16-12-1366,0 13 1395,0-1 0,0 0-1,0 1 1,0-1 0,1 0-1,-1 1 1,0-1 0,0 0-1,0 1 1,-1-1 0,1 1-1,0-1 1,0 0 0,0 1-1,0-1 1,0 0 0,0 1-1,0-1 1,-1 0 0,1 1-1,0-1 1,0 0 0,0 0-1,-1 1 1,1-1 0,0 0-1,0 0 1,-1 1 0,1-1-1,0 0 1,-1 0 0,1 0-1,0 1 1,0-1 0,-1 0-1,1 0 1,0 0 0,-1 0-1,0 0 1,-6 3 51,2 1 104,0 0 0,0 0 0,0 0 0,-7 9 0,5-5 171,6-7-289,0 0 0,0 1 0,0-1 0,0 0 1,0 1-1,0-1 0,0 1 0,1-1 0,-1 1 0,0-1 0,1 1 1,0-1-1,-1 1 0,1 3 0,0-4-22,-1 0 0,1 0 0,0 0 0,0 0 0,-1 0 0,1 0 1,0 0-1,-1 0 0,1 1 0,-1-1 0,1-1 0,-1 1 0,0 0 0,0 1 0,-5 2 158,5-4-151,1 1 1,0-1 0,-1 0-1,1 0 1,0 0-1,-1 1 1,1-1-1,0 0 1,-1 1 0,1-1-1,0 0 1,0 1-1,-1-1 1,1 0 0,0 1-1,0-1 1,0 0-1,-1 1 1,1-1-1,0 1 1,0-1 0,0 1-1,0-1 1,0 0-1,0 1 1,0-1 0,0 1-1,0-1 1,0 1-1,0-1 1,0 0-1,0 1 1,-2-3 220,-3-2-136,-2-4 62,0 1 0,-13-11 1,10 14-135,8 3-13,0 1 1,0-1-1,1 0 0,-1 0 1,0-1-1,0 1 1,1 0-1,-1 0 0,1-1 1,-2-1-1,-6-6 130,8 8-140,1 1 1,0 0-1,-1-1 0,1 1 0,0 0 0,-1 0 0,1-1 1,0 1-1,-1 0 0,1 0 0,-1 0 0,1-1 0,-1 1 1,1 0-1,-1 0 0,1 0 0,0 0 0,-1 0 0,1 0 1,-1 0-1,1 0 0,-1 0 0,1 0 0,-1 0 0,1 0 0,-1 1 1,-6-1 164,7 0-163,-1 0 1,1 0-1,-1 0 1,1 0-1,-1 0 1,1 1-1,-1-1 1,1 0-1,0 0 1,-1 0-1,1 0 1,-1 0-1,1 1 0,-1-1 1,1 0-1,0 0 1,-1 1-1,1-1 1,-1 0-1,1 1 1,0-1-1,-1 0 1,1 1-1,0-1 1,0 0-1,-1 1 1,1-1-1,0 1 1,0-1-1,0 1 1,-1-1-1,1 1 1,0 19 18,1-7 35,-1-11-54,1 0 0,-1 0-1,1 1 1,-1-1 0,1 0-1,0 0 1,0 0-1,0 0 1,0 0 0,0 0-1,1 0 1,1 2 0,-2-3-9,-1 0 1,1-1 0,0 1 0,0 0 0,-1 0-1,1-1 1,0 1 0,0 0 0,0-1-1,-1 1 1,1-1 0,0 1 0,0-1-1,0 1 1,0-1 0,0 0 0,0 1 0,0-1-1,0 0 1,0 0 0,0 0 0,0 0-1,1 0 1,-1 0 0,0 0 0,0 0-1,0 0 1,1-1 0,37-13-478,-37 14 379,-1-1 0,0 0 0,0 1 0,0-1 0,0 0 0,1 1 0,-1-1 0,0 0 0,0 0 0,-1 0 0,1 0 0,0 0 0,0 0 0,0-2 0,13-22-970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1243 5152,'0'-2'135,"1"1"1,-1-1-1,0 1 0,0 0 1,0-1-1,1 1 1,-1-1-1,1 1 0,-1 0 1,1-1-1,0 1 1,-1 0-1,1 0 0,0 0 1,0-1-1,0 1 1,2-2-1,-3 3-156,1 0 0,-1-1 0,0 1 0,1-1 0,-1 1-1,0-1 1,1 1 0,-1 0 0,0-1 0,0 1 0,0-1 0,1 1 0,-1-1-1,0 0 1,0 1 0,0-1 0,0 1 0,0-1 0,0 1 0,0-2 0,1-3-107,1 1 131,0-1-1,0 0 1,-1 0-1,0 0 1,1 0-1,-2-1 1,1 1-1,0 0 1,-1 0-1,0-1 1,-1-5-1,1 5 48,0-14 243,1 1 193,-4-37-1,-11-56 81,12 94-612,-1 0-1,-6-20 1,-14-29-34,9 7 129,-16-52 105,-50-93 939,72 187-944,-1 0 1,-19-30-1,-1 3-48,16 26 13,-2 0-1,0 1 0,-22-20 1,9 10-114,27 27-2,-1 0 0,1-1 1,0 1-1,0 0 1,0-1-1,0 1 0,0-1 1,0 1-1,0-3 1,-2-17-69,3 21 69,0 0-1,0 0 1,1-1 0,-1 1-1,0 0 1,0-1-1,0 1 1,-1 0-1,1 0 1,0-1 0,0 1-1,0 0 1,0-1-1,0 1 1,0 0-1,0 0 1,0-1-1,0 1 1,-1 0 0,1 0-1,0 0 1,0-1-1,0 1 1,-1 0-1,1-1 1,-9-10 17,4-14 187,3 22-189,0 2-2,-19-9-6,16 9-9,0-1 0,1 2 0,-1-1 0,0 0 0,0 1 0,0 0 0,0 0 0,-7 2 1,-6-1-4,17-2 5,1 1 0,-1 0 1,1 0-1,-1 0 1,1 0-1,-1 0 0,1 0 1,-1 0-1,1 1 1,-1-1-1,1 0 0,-1 0 1,1 0-1,-1 0 1,1 1-1,-1-1 0,1 0 1,0 0-1,-1 1 1,1-1-1,-1 0 0,1 1 1,0-1-1,-1 1 1,1-1-1,0 0 0,-1 1 1,1 0-1,0-1 0,-1 1 0,1 0 0,-1-1 0,1 1 0,-1-1 0,1 1-1,-1-1 1,0 1 0,1-1 0,-1 0 0,0 1 0,1-1 0,-1 1 0,0-1 0,1 0 0,-1 0 0,0 0 0,0 1-1,1-1 1,-1 0 0,0 0 0,0 0 0,1 0 0,-1 0 0,0 0 0,0 0 0,0-1 0,-18 4 17,10 6 10,3-8-45,1 0 0,-1-1-1,0 1 1,1-1 0,-7-1-1,4 1-82,5 0-96,6 2 22,-2 0 175,1-1 0,0 0 1,0 0-1,0 0 0,0 0 0,0 0 0,0 0 0,0-1 0,0 1 0,0 0 0,0-1 0,4 1 0,31-1 7,-25 0 0,-10 0-2,0 0-1,0 0 0,0-1 0,0 1 1,1 0-1,-1-1 0,0 1 0,0-1 1,0 0-1,-1 0 0,5-2 1,12-5-337,-13 6 278,21-7-230,-24 9 264,-1-1 0,1 0 1,-1 0-1,1 1 1,-1-1-1,1 0 0,-1 0 1,0-1-1,1 1 1,-1 0-1,0 0 1,2-2-1,5-9-239,-3 7 141,0-4-201,1 5 171,-6 4 144,1 0 1,-1 0-1,0-1 1,1 1 0,-1 0-1,0 0 1,1 0-1,-1-1 1,0 1-1,0 0 1,1 0-1,-1-1 1,0 1-1,0 0 1,0-1-1,1 1 1,-1 0-1,0-1 1,0 1 0,0 0-1,0-1 1,0 1-1,1 0 1,-1-1-1,0 1 1,0 0-1,0-1 1,0 1-1,0-1 1,0 0-1,0-1-21,-1-1 83,2 2-57,-1 1 0,0 0 0,0-1 0,0 1 0,0-1 1,0 1-1,0 0 0,0-1 0,0 1 0,0-1 0,0 1 0,0 0 0,0-1 0,0 1 0,0-1 0,0 1 0,-1 0 0,1-1 0,0 1 0,0 0 0,0-1 0,-1 1 0,1 0 0,0-1 0,-1 0 0,1 1 19,-1 0-1,0 0 1,1 1-1,-1-1 1,1 0-1,-1 0 1,1 0-1,-1 0 1,1 1-1,-1-1 1,1 0-1,-1 1 1,1-1-1,-1 0 1,1 1-1,-1-1 1,1 0-1,-1 1 1,1-1-1,0 1 1,-1-1-1,1 1 0,-1 0-5,1-1-1,0 1 0,-1-1 0,1 1 0,0-1 0,-1 0 0,1 1 0,-1-1 1,1 1-1,-1-1 0,1 0 0,-1 1 0,1-1 0,-1 0 0,1 0 0,-1 0 1,1 1-1,-1-1 0,1 0 0,-1 0 0,1 0 0,-2 0 0,-2 2 111,0 2-34,0-1-23,1 0 1,0 1-1,0-1 1,-3 6-1,5-7-34,0-1-1,0 1 1,0 0-1,0 0 0,-1-1 1,1 1-1,0 0 1,-1-1-1,1 1 1,-1-1-1,1 0 0,-1 0 1,-3 3-1,-1-1 15,5-2-31,0 0 0,-1 0 0,1 0 0,0 0 1,0 0-1,0 0 0,1 0 0,-1 1 0,0-1 0,0 0 1,0 0-1,0 3 0,-4 5 118,-7-2 80,11-7-207,1 1-1,-1-1 1,0 0-1,0 1 1,0-1-1,1 1 1,-1-1-1,0 1 1,1-1 0,-1 1-1,0 0 1,1-1-1,-1 1 1,1 0-1,-1-1 1,1 1-1,-1 0 1,1 0-1,0-1 1,-1 1-1,1 0 1,0 0-1,-1 0 1,1 0-1,0 0 1,0-1-1,0 1 1,0 0-1,0 0 1,0 2-1,0 22-111,-2-21 31,0-2 59,-1 2-1,8 4 13,-3 2-12,-2-8-54,3-2 51,1 0 26,-1 0 1,0 0-1,0-1 0,0 1 1,0-1-1,0 0 0,0 0 0,0 0 1,0 0-1,0-1 0,0 1 1,0-1-1,-1 1 0,1-1 1,-1 0-1,1 0 0,-1 0 1,0 0-1,1-1 0,-1 1 0,-1-1 1,1 1-1,0-1 0,0 0 1,1-3-1,-2 2-65,1 0 0,0 0 0,1 0 0,-1 1 0,1-1 0,4-5 0,12-14-1509,-5-2 607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 4736,'-12'-11'1530,"13"11"-1445,-1-1-1,0 1 0,1 0 1,-1 0-1,1-1 0,-1 1 0,1 0 1,-1 0-1,1 0 0,-1 0 1,1-1-1,-1 1 0,1 0 0,-1 0 1,0 0-1,2 1 1218,-2-1-1260,-1 0 0,1 0 0,-1 0 0,1 0-1,-1 0 1,1 0 0,-1 1 0,1-1 0,-1 0 0,1 0 0,-1 1-1,1-1 1,-1 0 0,1 1 0,0-1 0,-1 1 0,1-1 0,0 0 0,-1 1-1,1-1 1,0 1 0,-1-1 0,1 1 0,0-1 0,0 1 0,0-1-1,-1 1 1,1-1 0,0 1 0,0 0 0,0-1 0,0 1 0,-1 27 749,0 1-367,-25 42 40,13-1-270,10-49-48,-8 33 0,7-41 259,-5 28 0,6-24-282,2-14-106,0 1 0,0-1 1,0 0-1,0 0 0,-1 0 0,1 0 1,-4 5-1,4-7-19,0 0 1,0 0-1,1 0 1,-1 0-1,0 0 1,0 0-1,0 0 0,-1-1 1,1 1-1,0 0 1,0 0-1,0-1 1,0 1-1,-1-1 0,1 1 1,0-1-1,-1 0 1,1 0-1,-2 1 1,3-1 1,-1 0 0,1 0 0,0-1 0,0 1 0,0 0 0,-1 0 0,1 0 0,0 0 0,0-1 0,0 1 0,0 0 0,0 0 0,0 0 0,-1-1 0,1 1 0,0 0 0,0 0 0,0 0 0,0-1 0,0 1 0,0 0 0,0 0-1,0 0 1,0-1 0,0 1 0,0 0 0,0 0 0,0-1 0,0 1 0,0 0 0,0 0 0,0 0 0,0-1 0,1 1 0,1-9 54,8-33-86,5-15-304,-15 57 333,69-184-1397,-44 124 1598,-22 54 14,-3 6-190,0-1-1,0 1 1,0 0 0,1-1 0,-1 1 0,0-1 0,0 1-1,0 0 1,0-1 0,1 1 0,-1 0 0,0-1-1,0 1 1,1 0 0,-1-1 0,0 1 0,1 0-1,-1 0 1,0-1 0,1 1 0,-1 0 0,0 0-1,1 0 1,-1 0 0,1-1 0,-1 1 0,0 0-1,1 0 1,-1 0 0,1 0 0,-1 0 0,0 0 0,1 0-1,-1 0 1,1 0 0,4 14 927,4 8-406,-8-16-455,1-1 1,1 0 0,-1 1 0,6 7 0,-4-7-67,0 1 0,-1-1 0,1 0 0,-1 1 0,-1 0 0,3 10 1,-3-5-11,3 12 45,16 9 140,-19-29-169,0 1-1,0 0 0,0-1 1,-1 1-1,0 0 0,1 6 1,4 14 191,-1-11-178,-3-11-155,-1-1 0,0 1 1,0 0-1,-1 0 0,1 0 0,-1 0 0,1 5 1,-1 5-668,0 8-1421,0-20 2123,-1-1-1,1 1 1,0-1-1,0 1 1,-1-1-1,1 1 1,0-1-1,0 1 1,-1-1 0,1 0-1,-1 1 1,1-1-1,0 1 1,-1-1-1,1 0 1,-1 0-1,1 1 1,-1-1-1,1 0 1,-1 0-1,1 1 1,-1-1 0,1 0-1,-1 0 1,1 0-1,-1 0 1,1 0-1,-1 0 1,1 0-1,-1 0 1,0 0-1,0 0-5,0 0 0,0 0 0,0 0 0,0-1-1,0 1 1,0 0 0,0-1 0,0 1-1,0 0 1,0-1 0,0 0 0,0 1 0,0-1-1,0 1 1,0-1 0,0 0 0,1 0 0,-1 1-1,0-1 1,1 0 0,-1 0 0,0 0-1,1 0 1,-1-1 0,-4-6-499,-7-2-225,11 9 784,-1 0-1,1 0 0,0 0 1,0 0-1,0-1 0,0 1 1,0 0-1,0 0 0,1-1 1,-1 1-1,0 0 0,1-1 1,-2-2-1,2 3 50,0 0 1,0 0-1,0 0 0,-1 0 1,1 0-1,0 0 1,-1 0-1,1 0 0,-1 1 1,1-1-1,-1 0 1,1 0-1,-1 0 0,0 0 1,1 1-1,-1-1 0,0 0 1,0 0-1,0 1 1,1-1-1,-1 1 0,0-1 1,-1 0-1,0 0 231,0 0 0,0 0 0,0 0 0,0 0 0,1 0 0,-1 0 0,0-1 0,-1-1 0,2 2-108,0 0 0,0 0 0,0 0 1,0 0-1,0 0 0,0-1 0,1 1 1,-1 0-1,0-1 0,1 1 0,-1 0 0,1-1 1,-1 1-1,1 0 0,0-1 0,0 1 0,0-1 1,-1 1-1,1-1 0,0 1 0,1-1 1,-1 1-1,0-1 0,0 1 0,1 0 0,-1-1 1,1 1-1,-1 0 0,1-1 0,-1 1 1,1 0-1,0-1 0,0 1 0,0 0 0,0 0 1,0 0-1,0 0 0,0 0 0,0 0 1,0 0-1,0 0 0,3-1 0,1-1 36,1 0 0,-1 0 1,0-1-1,0 0 0,6-4 0,-8 4-351,0 1-1,1 0 1,0 1 0,-1-1-1,1 1 1,0-1 0,0 1 0,6-2-1,-7 3-204,0 0 0,0 0-1,0 0 1,0-1 0,0 1-1,0-1 1,0 0 0,3-3 0,8-4-1526,-12 8 1656,0 0 1,1 0-1,-1 1 1,1-1 0,-1 1-1,1 0 1,-1-1-1,1 1 1,2 0-1,-5 0 220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42 4640,'0'-1'314,"0"1"-258,-1-1-1,1 1 1,0-1 0,0 1-1,0-1 1,0 1 0,0-1-1,0 1 1,0-1 0,0 1-1,0-1 1,0 1 0,0-1-1,0 1 1,0-1 0,0 1 0,0-1-1,1 1 1,-1-1 0,0 1-1,0-1 1,1 1 0,-1-1-1,0 1 1,1 0 0,-1-1-1,0 1 1,1 0 0,-1-1-1,0 1 1,2-1 0,16-8 370,-18 9-363,1-1-1,0 1 1,-1-1-1,1 1 1,-1 0-1,1 0 1,-1-1 0,1 1-1,0 0 1,-1 0-1,1 0 1,0 0-1,-1 0 1,1 0-1,0 0 1,-1 0-1,1 0 1,0 0-1,3-2 137,0-3 252,-1 0-84,8 4 239,-7 1-538,-4 0-62,0 0 1,0 0-1,0 0 0,0 0 0,0 0 1,0 0-1,0 0 0,0 0 0,0 0 0,0 0 1,0 0-1,0 0 0,0 0 0,0 0 0,0 1 1,0-1-1,0 0 0,0 0 0,0 0 1,0 0-1,0 0 0,0 0 0,0 0 0,0 0 1,0 0-1,0 0 0,0 0 0,0 0 1,0 0-1,0 0 0,0 0 0,0 0 0,0 0 1,1 0-1,-1 0 0,0 0 0,0 0 0,0 0 1,0 0-1,0 0 0,0 0 0,0 0 1,-9 13 228,7-9-186,0-1-19,1 1 0,-1-1 0,0 0 0,0 0 0,-3 4 0,-7 3-99,0-1-1,-17 11 1,22-16 67,-1-2 0,1 1 0,-1-1 0,1 0 0,-1-1 1,0 1-1,0-1 0,0-1 0,-14 0 0,-21 2 128,0 5 2,1-12 32,3 10-32,34-6-105,1 1 1,-1-1-1,0 0 1,1 0-1,-1 0 1,1-1-1,-7-3 1,6 3-58,1 0 0,-1 1-1,1-1 1,-1 1 0,1 0 0,-1 0 0,-7 0-1,11 1 34,1 0-1,-1 0 0,1 0 0,-1 0 1,1 0-1,-1 0 0,1 0 0,0 0 0,-1 1 1,1-1-1,-1 0 0,1 0 0,-1 1 1,1-1-1,0 0 0,-1 0 0,1 1 1,0-1-1,-1 1 0,1-1 0,0 0 1,-1 1-1,1-1 0,0 1 0,0-1 1,0 0-1,-1 1 0,1-1 0,0 1 0,0-1 1,0 2-1,-2 19 97,1 1-155,-11 6 50,10-24 32,0-1 1,0 1-1,0 0 0,-1 8 0,-25 153 80,27-149-133,0 32 1,2-36 41,-1 0 0,-1 0 1,-1 13-1,-4-6-76,5-17 58,1 0 0,-1 1-1,0-1 1,0 0-1,1 1 1,0-1 0,-1 1-1,1-1 1,0 1 0,0-1-1,0 1 1,2 4 0,-1-2 80,1 0 0,0-1 1,1 1-1,-1-1 0,1 1 1,0-1-1,6 8 0,-8-11-68,1 0 0,0 1-1,-1-1 1,1 0 0,0 0-1,0 0 1,-1 0 0,1 0-1,0 0 1,0-1 0,0 1-1,0-1 1,3 1 0,6 2-44,2 2-8,-10-4 42,0 0-1,0 0 1,0 0-1,0 0 1,0-1-1,0 1 1,0-1-1,4 0 1,5 1 17,0 0-1,21 4 1,-22-2 14,-1-2-1,20 2 1,-21-3 32,0 1 1,1 0 0,13 4-1,-15-3 1,1 0 0,0-1-1,13 1 1,8-2-2907,-19 0 1910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6144,'-14'0'2784,"28"-14"-2432,-14 0 896,14 14-768,-1 0 576,15-13-608,0 13 96,13-14-288,0 14-32,-13-14-128,14 14-192,-1 0 32,0 0-1856,-13 0 1024,0 0-2912,-15 0 2112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4480,'0'0'1445,"2"0"-885,0 0-479,0 0-1,-1 0 0,1-1 1,-1 1-1,1 0 1,-1-1-1,1 0 0,-1 1 1,3-2-1,-4 2-42,1 0 0,-1-1 1,1 1-1,-1 0 0,1-1 0,-1 1 0,1 0 0,-1 0 0,1 0 0,0-1 1,-1 1-1,1 0 0,-1 0 0,1 0 0,0 0 0,-1 0 0,1 0 1,-1 0-1,1 0 0,0 1 0,-1-1 0,1 0 0,-1 0 0,1 0 0,-1 1 1,1-1-1,-1 0 0,1 1 0,-1-1 0,1 0 0,-1 1 0,1-1 0,-1 0 1,1 2-1,-1-2-7,1 0 1,-1 0 0,0 1-1,0-1 1,0 0-1,1 0 1,-1 0-1,0 0 1,0 1 0,1-1-1,-1 0 1,0 0-1,0 0 1,1 0 0,-1 0-1,0 0 1,1 0-1,-1 0 1,0 0 0,0 0-1,1 0 1,-1 0-1,0 0 1,1 0-1,-1 0 1,6 1 98,0 0 0,-1 1 0,1 0 0,0 0 0,-1 0 0,0 1 0,1-1 0,-1 1 0,0 0 1,0 1-1,-1-1 0,8 8 0,-8-7-75,0 0 0,0 0 1,0 1-1,3 5 0,-6-8-28,0 1 1,0-1-1,0 1 0,0 0 0,0-1 1,-1 1-1,1 0 0,-1 0 0,0 0 0,0 3 1,0-4-10,0 5 72,0 0 0,0 0 0,-4 13 0,4-17-72,-1 0 0,0-1 0,0 1 0,0-1 0,-1 0 0,1 1 0,0-1 0,-1 0 0,0 0 0,1 0 0,-1 0 0,0 0 0,0 0 0,0 0 0,-3 1 0,-3 3 59,4-2-28,-1-1-1,0 0 1,0 0 0,-9 4-1,3-4-14,7-2-28,1 0 0,-1 0-1,1 0 1,-1 0 0,1 1 0,0 0 0,-4 2-1,-13 7-69,19-10 55,1-1 0,-1 1 0,1-1 0,-1 0 0,0 0 0,1 1 0,-1-1 0,1 0 0,-1 0 0,0 1 0,1-1 0,-1 0 0,0 0 0,1 0 0,-1 0 0,1 0 0,-1 0 0,0 0 0,1 0 0,-1 0 0,-1-1 0,0 1-38,0 0-38,16 0 149,67 0 170,-80 0-216,0 0-1,1 0 0,-1 0 1,1 0-1,-1 0 0,1 1 1,-1-1-1,1 1 1,-1-1-1,0 1 0,1-1 1,-1 1-1,2 1 0,8 3 18,-9-4-69,0 0 0,1-1 0,-1 1 0,1-1 0,-1 0 0,0 0 0,1 0 0,-1 0 0,1 0 1,-1 0-1,1-1 0,-1 1 0,4-2 0,-6 1-108,1 0 0,0 0 0,0 1-1,-1-1 1,1 0 0,0 0 0,0 0 0,0 1 0,0-1 0,0 1-1,0-1 1,1 1 0,-1-1 0,0 1 0,0-1 0,0 1 0,0 0-1,0 0 1,1 0 0,-1 0 0,0 0 0,2 0 0,1 0-3000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23 152 4896,'-23'0'1584,"24"-1"-1521,-1 1-1,0-1 1,0 0 0,1 0 0,-1 0 0,0 0 0,1 0-1,-1 0 1,1 1 0,-1-1 0,1 0 0,-1 0 0,2 0 0,-2 0 75,4-8 437,-3 7-381,0 0 0,0-1 0,1 1 0,-1 0 1,0 0-1,1 0 0,1-2 0,12-15 509,-14 17-605,1 0 1,0-1-1,-1 1 1,1 0-1,0 0 1,3-3-1,-3 4-47,0 0-1,0 1 0,0-1 0,-1 0 0,1 1 0,0 0 1,4-1-1,3-1 103,7-2 116,-8 2-124,1 0 1,-1 1 0,1 0 0,12 0-1,-3 1-25,-8 1-51,0-1 0,0 0 0,0 0-1,13-4 1,-13 2 10,19-2 152,12 8-2,42-13-192,-70 8-831,0-1-1,0 0 0,0-1 1,0 0-1,-1-1 0,19-9 1,-1 0-1270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5472,'0'27'2496,"0"28"-2176,0-27 1088,0 0-832,0-1 544,0 1-640,-27 13 64,13-13-288,-14 13 192,15 1-256,-29-15-256,15 15 32,-15-15-1408,15-13 800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4064,'0'0'1307,"-3"0"-801,3 0-421,-1 0 0,1 0 0,0-1 1,-1 1-1,1 0 0,-1 0 0,1 0 0,0 0 0,-1 0 0,1 1 0,0-1 1,-1 0-1,1 0 0,-1 0 0,1 0 0,0 0 0,-1 0 0,1 1 0,0-1 0,-1 0 1,1 0-1,0 0 0,-1 1 0,1-1 0,0 0 0,-1 1 0,1-1 0,0 0 0,0 1 1,0-1-1,-1 0 0,1 1 0,0-1 0,0 0 0,0 1 0,0-1 0,0 0 0,-1 1 1,1-1-1,0 1 0,0-1 0,0 0 0,0 1 0,0-1 0,0 1 0,0-1 0,0 0 1,1 1-1,-1 2 1024,14-3-469,40 0-137,-11 2-373,53-7 0,-66 1-75,-16 1-20,1 1 1,0 1-1,-1 0 0,1 1 0,20 2 0,-14 2 24,-9-1 164,1-1-1,-1-1 1,15 1 0,-27-2-215,1 0 0,-1 0 1,0 0-1,1 0 1,-1 0-1,0 0 1,1 0-1,-1 0 1,0 0-1,1 0 0,-1 0 1,0 0-1,1 0 1,-1 0-1,0 0 1,1 0-1,-1-1 1,0 1-1,0 0 0,1 0 1,-1 0-1,0 0 1,1-1-1,-1 1 1,0 0-1,0 0 0,1-1 1,-1 1-1,0 0 1,0 0-1,0-1 1,1 1-1,-1 0 1,0-1-1,0 1 0,0 0 1,0 0-1,0-1 1,0 1-1,0 0 1,0-1-1,0 1 1,0 0-1,0-1 0,0 1 1,0 0-1,0-1 1,0 1-1,0-1 1,-1-1-39,1 1 0,-1-1 0,0 1 1,0-1-1,0 1 0,0-1 1,0 1-1,-2-3 0,3 4-4,-1 0 0,1 0 0,0 0-1,0 0 1,0-1 0,-1 1 0,1 0-1,0 0 1,0 0 0,0-1 0,0 1-1,-1 0 1,1 0 0,0-1 0,0 1 0,0 0-1,0 0 1,0-1 0,0 1 0,0 0-1,0 0 1,0-1 0,0 1 0,0 0-1,0-1 1,0 1 0,0 0 0,0 0 0,0-1-1,0 1 1,0 0 0,0 0 0,0-1-1,0 1 1,0 0 0,1-1 0,-1 1-28,0 0 0,0-1 0,0 1 0,0 0 0,0 0 0,1-1 0,-1 1 0,0 0 1,0 0-1,0-1 0,0 1 0,0 0 0,0-1 0,0 1 0,0 0 0,0 0 0,0-1 0,0 1 0,0 0 1,-1 0-1,1-1 0,0 1 0,0 0 0,0 0 0,0-1 0,0 1 0,0 0 0,-1 0 0,1-1 0,0 1 0,0 0 1,0 0-1,-1 0 0,1-1 0,0 1 0,-1 0 0,-8-9-2029,7 6 433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43 4480,'0'0'116,"-1"1"1,0-1 0,0 0-1,1 0 1,-1-1-1,0 1 1,0 0 0,1 0-1,-1 0 1,0 0-1,1-1 1,-1 1-1,0 0 1,-1-1 0,1-8 625,1 9-748,0-2 1067,-1 1-890,1 0 0,0 0 0,0 1 0,0-1 0,0 0 0,0 1 0,0-1 0,0 0 0,0 0 0,0 1 0,0-1 0,1 0 0,-1 1 0,0-1 0,0 0-1,1 1 1,-1-1 0,1 0 0,11 0 114,1 0-1,14-4 1,-14 2-225,0 1 1,17 0-1,175 2 575,-203 0-982,-4 0-901,-5 0 524,4-1 325,0 1 1,0 0 0,-1 0-1,1 0 1,0 0 0,0 1-1,0-1 1,-4 2 0,3 0 7,1 0 0,-1 0 0,0-1 0,0 0 0,0 0 0,1 0 0,-1 0 0,0 0 0,0-1 0,0 0 0,0 0 0,-8 0 0,9 0 573,-1 0-1,1 0 0,0 0 1,-1 1-1,1-1 0,0 1 1,0 0-1,-1 0 0,1 0 1,0 1-1,0-1 0,0 1 1,0-1-1,0 1 0,1 0 1,-1 0-1,0 0 0,1 1 1,0-1-1,-1 1 0,1-1 0,0 1 1,0 0-1,1-1 0,-1 1 1,0 0-1,1 0 0,-2 6 1,-13 60 1338,13-56-1360,0-1 0,1 1 0,0 0 0,1 0 0,1 0 0,0 0 0,1 0 0,3 20 0,2 36 229,-6 14 320,0-77-709,-1 0 0,1-1 0,-1 1 0,-1 0 0,1 0-1,-4 8 1,3-8 55,1-1 126,0-3-110,1 0 0,-1 0 0,0 0 1,1-1-1,-1 1 0,0 0 0,0 0 1,-2 2-1,2-3 10,0-1 0,0 1 0,-1 0 1,1-1-1,0 1 0,0-1 0,0 1 0,0-1 1,-1 0-1,1 0 0,0 1 0,0-1 0,-1 0 1,1 0-1,0 0 0,-2 0 0,-31 0 165,-59-7 0,82 5-250,0 0-1,1-1 1,0 0-1,0 0 1,0-1 0,0-1-1,0 1 1,1-1 0,-17-13-1,-31-34 96,50 47-77,0-1 1,1 1-1,0-1 0,-7-9 1,11 13-58,0-1 1,0 0 0,0 1 0,1-1 0,0 0 0,-1 0 0,1 0 0,0-1 0,1 1 0,-1 0 0,0 0 0,1 0 0,0-5 0,0 7 13,1 1 0,-1 0 0,1-1 0,0 1 1,-1 0-1,1 0 0,0-1 0,-1 1 1,1 0-1,0 0 0,-1 0 0,1 0 1,0 0-1,0 0 0,-1 0 0,1 0 0,1 0 1,-2 0-52,95 0-8959,-65 0 6660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3648,'0'0'100,"-1"0"0,1 0 0,-1 0 0,0 0 1,1 0-1,-1 0 0,0 1 0,1-1 0,-1 0 0,1 0 1,-1 1-1,1-1 0,-1 0 0,1 1 0,-1-1 0,1 0 0,-1 1 1,1-1-1,-1 1 0,1-1 0,-1 1 0,1-1 0,0 1 0,-1-1 1,1 1-1,0-1 0,0 1 0,-1-1 0,1 1 0,0 0 0,0-1 1,0 1-1,0 1 0,0 25 750,1-13-625,-2-4-56,0-1 1,0 1 0,-3 10-1,1-11-32,2 0 0,-1 1 0,1 10 0,-1 1 9,-1 0-1,0 0 0,-2-1 0,-12 36 0,5-18 132,-22 71 749,26-90-666,0 1-1,-1-1 0,-14 21 1,22-38-281,-1 0 1,1 0-1,0 0 1,0 0 0,-1-1-1,1 1 1,-1 0-1,1-1 1,-1 1-1,0-1 1,0 1-1,0-1 1,0 0-1,0 0 1,0 0-1,0 0 1,0 0-1,0 0 1,0-1-1,0 1 1,-4 0-1,3-1-11,1 0-1,-1 1 0,0-1 1,0 1-1,1-1 0,-1 1 1,-2 1-1,-10 2 146,2-8 234,12 3-402,-1 0 0,1 1-1,-1-1 1,1 1 0,-1-1-1,1 1 1,-1-1 0,1 1-1,-1 0 1,-2 0 0,1-1-15,-1 1-1,1-1 1,0 0 0,0 0-1,0 0 1,0-1 0,0 1-1,1-1 1,-1 1-1,0-1 1,1 0 0,-1 0-1,1 0 1,-1 0 0,-2-5-1,4 6-33,0-1 0,0 0-1,0 0 1,0 1-1,1-1 1,-1 0-1,1 0 1,0 0-1,-1 0 1,1 1-1,0-1 1,0 0-1,0 0 1,0 0-1,1 0 1,-1-2-1,1-2-31,-1 0-57,-1 1 0,1-1 0,1 1-1,-1-1 1,1 1 0,0-1-1,0 1 1,1-1 0,0 1-1,0 0 1,3-6 0,6-18-1608,4-5-1167,2 12-1998,-5 10 2957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7296,'0'14'3328,"0"27"-2912,0-13 640,0 0-672,0 13 544,-14-13-512,14 13-96,0-13-192,0-1-96,-13 1 0,13-14 224,-14 13-128,0-27 32,14 14-96,-14-14-3008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83 5312,'-28'-14'2720,"14"14"1920,28 0-2848,14 0-1376,-1-14-256,15 1 224,13-1-192,-14 0-1664,15 0 800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0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4064,'-1'0'105,"0"-1"0,0 1 0,1 0 0,-1 0 1,0 0-1,0 1 0,1-1 0,-1 0 0,0 0 0,1 0 0,-1 1 1,0-1-1,1 0 0,-2 1 0,0 10 5214,2-10-5279,-1-1-1,1 1 1,0-1 0,0 1 0,0 0 0,0-1 0,0 1 0,0-1-1,0 1 1,0-1 0,0 1 0,0-1 0,0 1 0,0 0 0,0-1 0,0 1-1,0-1 1,0 1 0,1-1 0,-1 1 0,0-1 0,0 1 0,1-1 0,-1 1-1,0-1 1,1 0 0,0 1 0,7 10 390,0-4-6,-2 1 0,11 14-1,-12-14-297,2 1 0,10 10-1,-11-13-105,5 5 88,0 0 0,2 0 0,-1-1 0,18 10 0,-5-3-42,-12-8-38,0-1 0,19 9 0,118 36 217,-95-35-165,-28-7-69,15 4 47,-32-13-2,-7-1-21,1-1 1,-1 1-1,0 0 0,1 1 0,-1-1 1,0 0-1,0 1 0,4 3 1,14 6 550,-20-10-557,-1-1-1,1 0 0,-1 1 1,1-1-1,-1 0 0,1 1 1,-1-1-1,1 0 0,0 0 1,-1 0-1,1 1 0,0-1 1,-1 0-1,1 0 0,-1 0 1,1 0-1,0 0 0,-1 0 1,1 0-1,0 0 0,0-1 1,1 1 56,0 0 326,-1 0-411,-1 0 1,0 1-1,0-1 0,0 1 0,0-1 0,0 0 0,0 1 1,0-1-1,0 1 0,0-1 0,0 1 0,0-1 1,0 0-1,-1 1 0,1-1 0,0 1 0,0-1 0,0 0 1,0 1-1,-1-1 0,1 0 0,0 1 0,0-1 1,-1 0-1,1 1 0,0-1 0,-1 0 0,1 1 0,0-1 1,-1 0-1,1 0 0,-1 1 0,-5 3-81,-10 23-89,10-19 170,0-1 0,0 0-1,-12 11 1,1-3 49,-18 25 9,-13 3-74,0 10 11,-74 55 157,74-66-171,-1-1-18,1-9-22,13 5 6,1-7 42,13-7-26,0-16-128,21-7 146,0 0 0,0 1 0,-1-1 0,1 0 0,0 0 0,-1 0 0,1 1 0,0-1 0,0 0 0,-1 0 0,1 1 0,0-1 0,0 0 0,0 1 0,0-1 0,-1 0 0,1 1 0,0-1 0,0 0 0,0 1 0,0-1 0,0 1 0,2-8-1496,-1 7 1436,-1-1-1,1 1 1,0 0 0,0-1 0,-1 1-1,1 0 1,0 0 0,-1 0 0,1 0 0,0 0-1,0 0 1,-1 0 0,3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7040,'-14'0'3200,"42"0"-2752,-14 0 1056,0 0-896,-1 0 832,1 0-832,14 0 32,-1 0-384,-13 0-96,14 0-96,-1 0-1248,-13 0 640,0 14-2656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7040,'0'14'3200,"28"-14"-2752,-14 0 1280,-1 0-1024,15-14 352,0 14-640,-1-27-96,15 27-192,-15-14-1568,1 14 768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3648,'2'0'1173,"-2"0"-1155,1 0 1,-1 0-1,1 0 0,-1 0 0,1 0 0,-1 0 0,0 0 0,1 0 1,-1 0-1,1 0 0,-1 0 0,0 0 0,1-1 0,-1 1 1,1 0-1,-1 0 0,0-1 0,1 1 0,-1 0 0,0 0 1,1-1-1,-1 1 0,0 0 0,1-1 0,-1 1 0,0 0 0,0-1 1,0 1-1,1 0 0,-1-1 0,0 1 0,0-1 0,0 1 1,0-1-1,0 1 0,0 0 0,1-1 0,-1 1 0,0-1 1,0 1-1,-1-1 0,2 0 10,-1 1 1,0 0-1,0 0 1,0 0-1,0-1 1,1 1-1,-1 0 1,0 0-1,0 0 1,0 0-1,1 0 1,-1-1-1,0 1 1,0 0 0,1 0-1,-1 0 1,0 0-1,0 0 1,1 0-1,-1 0 1,0 0-1,0 0 1,1 0-1,-1 0 1,0 0-1,1 0 1,4 0 150,26 1 1128,-21 0-1164,-1-1 1,1 1-1,0-2 1,0 0-1,-1 0 1,1 0-1,-1-1 0,1-1 1,12-4-1,-7-1-15,0 1 0,1 1 0,0 0 0,0 1 0,17-3 0,-2 3-102,1 0-1,-1 2 0,1 2 0,0 1 0,0 1 0,58 10 0,153 53 214,-16-4-46,89-7 90,-223-39-246,166 16 159,-117-16-82,110 7-107,-187-17 28,101-1 181,-100-4-80,-54 2-112,0 0 0,23 5 0,-24-4 131,-1 0 1,21 0 0,-30-2-161,1 0 0,-1 0 0,1 0 0,-1 0 0,0 0 0,1 0 0,-1-1 1,0 1-1,1-1 0,-1 1 0,0-1 0,1 1 0,-1-1 0,0 0 0,0 1 0,0-1 0,0 0 0,0 0 0,2-2 0,-2 3-13,-2-1-111,0 1 1,0 0-1,0-1 1,0 1 0,0 0-1,0 0 1,1-1 0,-1 1-1,0 0 1,0 0-1,0 0 1,0 0 0,-1 0-1,-24 0-793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 4064,'-7'-1'873,"7"-2"-283,12-6 28,26-8 399,-29 14-849,-1 1 0,1 0 0,0 0 0,-1 1 0,18-1 0,113-7 179,-43 16 21,95-4-36,-122-4-280,11 2-7,171-4 219,-167 0-187,201-5 140,612 8 887,-880 0-1087,1 1 1,-1 1-1,18 5 1,-28-6 13,20 2 267,-24-3-288,-1 0-1,0 0 1,0 0-1,0 0 1,1 0-1,-1 1 1,0-1-1,0 1 1,4 1-1,-5-1-154,0 0 1,0 0-1,-1 0 1,1 0-1,0 0 0,0 0 1,-1 1-1,1-1 0,-1 0 1,1 0-1,-1 0 0,1 1 1,-1-1-1,0 0 0,0 0 1,1 1-1,-1-1 0,0 0 1,0 1-1,0-1 0,-1 2 1,1 17-1664,0-4-1632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6048,'0'0'4224,"0"2"-3499,0 4-420,-1 1 0,0 0-1,0-1 1,-1 0 0,1 1 0,-6 10-1,-19 37-89,12-28 13,4-7-250,0-1 0,-1 0 0,-1 0-1,-19 21 1,20-25 5,-8 13 66,14-19-26,0 0 0,-1 0 1,0-1-1,-13 13 0,-27 10 84,33-21-78,5-3-20,0-1-1,0 0 1,-1 0-1,0-1 0,-10 4 1,-2-1-15,2-2-52,-1 2 1,1 1-1,0 0 1,-18 12 0,20-11-78,-2 3 198,18-11-55,0 0 0,1-1 0,-1 1 1,0 0-1,1 0 0,-1-1 1,1 1-1,-1 0 0,1 0 0,0 0 1,-1 0-1,1 0 0,0 0 1,-1 0-1,1 0 0,0 0 0,0 0 1,0 1-1,5 5 173,45 34 753,8 26-476,-48-56-309,13 11 177,-1 2-1,31 41 1,-43-49-243,2-1 1,21 23-1,50 59 194,-78-92-210,15 17 784,-17-16-749,-3-6-104,0 1 0,0-1 0,0 1 0,0-1-1,0 0 1,1 1 0,-1-1 0,0 1 0,0-1 0,0 0 0,1 1 0,-1-1 0,0 0 0,1 0 0,-1 1-1,0-1 1,0 0 0,1 1 0,-1-1 0,0 0 0,1 0 0,-1 0 0,1 1 0,-1-1 0,0 0-1,1 0 1,-1 0 0,1 0 0,-1 0 0,0 0 0,1 0 0,-1 0 0,1 0 0,-1 0 0,1 0-1,1 0-1474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6656,'0'-9'2849,"0"10"-2741,1-1 1,-1 1-1,0-1 1,1 1-1,-1-1 1,1 1-1,-1-1 1,1 1-1,-1-1 1,1 1 0,-1-1-1,1 1 1,-1-1-1,1 0 1,0 0-1,-1 1 1,1-1-1,0 0 1,-1 0-1,1 1 1,0-1-1,-1 0 1,1 0-1,0 0 1,-1 0 0,1 0-1,0 0 1,287 0 2237,-249-3-2271,-9-4-176,-15 10 16,-15-3 33,1 0 1,-1 0-1,1 0 1,-1 0-1,1 1 1,-1-1-1,1 0 1,-1 0-1,1 0 0,-1 0 1,1 0-1,-1 0 1,1 0-1,0-1 1,-1 1-1,1 0 1,-1 0-1,0 0 1,1 0-1,-1-1 1,1 1-1,-1 0 1,1 0-1,-1-1 1,1 1-1,-1 0 1,0-1-1,1 1 1,-1-1-1,0 1 1,1-1-1,5-2-1369,-12 4-998,4-1 745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4640,'11'9'1311,"-11"-9"-1288,0 0 1,0 0-1,0 0 1,0 0 0,1 0-1,-1 0 1,0 0-1,0 0 1,0 0-1,0-1 1,1 1-1,-1 0 1,0 0-1,0 0 1,0 0-1,0 0 1,0 0-1,1 0 1,-1 0-1,0-1 1,0 1 0,0 0-1,0 0 1,0 0-1,0 0 1,0 0-1,0-1 1,1 1-1,-1 0 1,0 0-1,0 0 1,0 0-1,0-1 1,0 1-1,0 0 1,0 0-1,0 0 1,0-1-1,0 1 1,0 0 0,0 0-1,0 0 1,0 0-1,0-1 1,-1 1-1,1 0 1,0 0-1,0 0 1,0 0-12,0 0 1,0 0-1,0 0 1,0 1-1,-1-1 0,1 0 1,0 0-1,0 1 1,0-1-1,0 0 1,0 0-1,0 1 0,0-1 1,0 0-1,0 0 1,0 1-1,0-1 1,0 0-1,0 0 1,1 1-1,-1-1 0,0 0 1,0 0-1,0 0 1,0 1-1,0-1 1,0 0-1,1 0 1,-1 0-1,0 1 0,0-1 1,0 0-1,0 0 1,1 0-1,-1 0 1,0 0-1,0 1 0,1-1 1,-1 0-1,0 0 1,0 0-1,0 0 1,1 0-1,-1 0 1,1 0-1,12 5 1064,-8-3-906,-3-2-121,-1 1 0,1-1 1,-1 1-1,1-1 0,-1 1 0,1 0 1,-1 0-1,1 0 0,-1 0 1,0 0-1,0 0 0,3 2 0,-3-2-31,0 0-1,1 0 0,-1 0 0,1 0 1,-1 0-1,0 0 0,1-1 0,0 1 1,-1 0-1,1-1 0,1 1 0,-2-1-11,1 0-1,-1 0 1,0 1-1,0-1 0,0 1 1,0-1-1,1 1 0,-1-1 1,0 1-1,0 0 1,0-1-1,0 1 0,0 0 1,0 0-1,0 0 0,-1 0 1,1 0-1,0 0 1,0 0-1,0 1 0,4 6 68,-5-7-53,1 0 0,0 1 0,0-1 0,0 0 0,-1 1 1,1-1-1,-1 0 0,1 1 0,-1-1 0,1 4 0,-4-1 204,-5 10-59,7-12-135,0 1-1,0-1 1,0 0-1,-1 0 1,1 0-1,-1 0 1,1 0 0,-1 0-1,0 0 1,-3 3-1,-4-2 106,8-2-80,-1-1 1,0 1 0,1 0-1,-1 0 1,1 0 0,-1 0-1,1 0 1,-1 0 0,1 0-1,-3 3 1,-19 9 653,19-3-645,-3-8-117,14-2-208,43 0 1659,-29 0-4652,-19-2 1616,10-10-2804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5728,'0'0'6581,"0"3"-5765,1 14-200,-1-10-494,0 1 0,0-1 0,0 1 1,-3 11-1,-28 174 548,20-112-652,10-72 70,-1 0 1,-7 17 0,6-20-35,1 1 1,0-1 0,0 1 0,1-1 0,0 1 0,-1 9 0,2 42 489,0-58-543,0 1 0,0-1 0,0 0 0,0 1-1,0-1 1,0 1 0,0-1 0,0 1 0,1-1 0,-1 0-1,0 1 1,0-1 0,0 1 0,0-1 0,1 0 0,-1 1-1,0-1 1,0 1 0,1-1 0,-1 0 0,0 0 0,1 1-1,-1-1 1,0 0 0,1 1 0,-1-1 0,0 0 0,1 0 0,-1 0-1,1 1 1,-1-1 0,1 0 0,17 0-55,-15 0 69,-1-1 1,1 1-1,-1 0 1,1 0-1,-1 0 0,1 1 1,-1-1-1,1 1 1,3 1-1,-3-1 21,0 1-1,0-1 0,1 1 1,-1-1-1,0 0 1,0 0-1,1-1 0,-1 1 1,0 0-1,7-1 0,1-1-8,-8 1-24,0 0 0,0 0 0,0 0 0,1 0 0,-1 0 0,0 1 0,0-1 0,4 2 0,7 2 183,-1-1 1,0-1 0,0-1-1,27 1 1,-38-2-347,-2-2-992,0-10 278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7456,'-14'0'3392,"28"14"768,0 0-3552,-1-28 32,15 14-385,13 0-159,-13 0-64,27-14-2239,-27 14 1215,13 0-2688,1 14 2080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7808,'-1'4'569,"0"0"1,1 0 0,-1 0-1,0-1 1,-1 1 0,-1 5-1,0-2-412,3-6-100,-1 0 0,1-1 0,0 1 0,0 0 0,0 0 0,0 0 0,-1 0 0,1 0 0,0 0 0,1 0 0,-1 0 0,0-1 0,0 1 0,0 0 0,0 0 0,1 0 0,-1 0 0,0 0 0,1-1 0,-1 1 1,1 0-1,0 0 0,3 11 497,-8 2 141,3-11-549,0-1 1,0 1-1,1 0 1,-1 0-1,1-1 1,-1 1-1,1 6 1,0 57 685,0-65-829,0-1 0,0 1 0,0-1 0,0 0 0,0 1 0,0-1 0,0 1 0,0-1 0,0 1 0,0-1 0,0 1 0,0-1 0,0 1 0,0-1 0,0 0 0,0 1 0,-1-1 0,1 1 0,0-1 0,0 0 0,-1 1 0,1-1 0,0 1 0,0-1 0,-1 0 0,1 1 0,0-1 0,-1 0 0,1 0 0,-1 1 0,1-1 0,0 0 0,-1 0 0,1 0 0,-1 1 0,1-1 0,0 0 0,-1 0 0,1 0 0,-1 0 0,1 0 0,-1 0 0,1 0 0,-1 0 0,0 0 0,-3 2-957,-6 8-102,10-10 922,0 0 0,-1 1 1,1-1-1,-1 0 0,1 0 0,-1 1 1,1-1-1,-1 0 0,0 0 0,1 0 1,-1 1-1,1-1 0,-1 0 0,1 0 1,-1 0-1,0 0 0,1 0 0,-1 0 1,1 0-1,-1 0 0,1-1 0,-1 1 1,1 0-1,-1 0 0,1 0 0,-1-1 1,1 1-1,-1 0 0,1 0 0,-1-1 1,0 0-1,-9-8-2007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6656,'-13'-28'3008,"13"14"1216,13 14-3648,1 0 192,14 0-448,13-13-32,1 13-192,13-14-1888,-14 0 960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8224,'-28'55'3712,"42"-14"-3200,-28-13-288,14 0-224,0-1 128,-14 1-64,1 0 256,-1-1-192,-14 1-2784,14-14 1440,1-14-3328,-1 0 2560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 7648,'0'0'3424,"5"0"-2832,167 0 1818,-154-1-2437,0 0 0,20-5-1,-15 2-28,48-9-1395,-65 12 1044,-1 0 0,1 0 0,10 1 1,-10 0-490,-3 0-186,-4 1 970,0 0 0,0 0 1,1 0-1,-1 0 0,0 0 1,0-1-1,0 1 0,0 0 1,0-1-1,0 1 0,0 0 1,0-1-1,0 1 0,0-1 1,-2 1-1,-9 1-58,-1-1-1,0 0 1,1-1 0,-18-1-1,5 0 495,24 1-262,0 0-1,0 0 0,0 0 1,1 0-1,-1 0 1,0 0-1,0 0 0,1 0 1,-1 0-1,0 1 1,0-1-1,1 0 1,-1 1-1,0-1 0,1 0 1,-2 2-1,0 8 1353,-1 6-432,-20 76 533,8-31-988,5-25-382,1 21 153,-6-19 208,11-29-337,0 0 0,1 0-1,0 0 1,-3 16 0,5-5 178,1-16-256,0 1 0,-1-1 0,1 0 0,-1 1 0,1-1 0,-1 0 0,-1 0 0,1 0 0,-1 0 0,1 0 0,-1 0 0,-4 7 0,-15 14 677,17-19-524,3-4-187,-1 0 0,1 1 0,0-2 0,-1 1 0,1 0 0,-1 0 0,0 0 0,-2 1 0,2-2-13,0 0 0,-1 0 1,1-1-1,0 1 0,-1-1 0,1 1 0,0-1 0,-1 0 0,1 0 1,-3 0-1,-14 0 464,9 1-226,0-1 0,1 0 0,-1-1 0,0 0 0,0 0 0,0-1-1,1 0 1,-16-6 0,10 1-154,0-2-1,-26-18 1,37 25-287,1 0 0,0-1 1,0 0-1,1 1 0,-1-1 0,1 0 0,-1-1 1,1 1-1,0 0 0,0-1 0,0 1 0,0-1 0,1 1 1,0-1-1,0 0 0,0 1 0,0-1 0,-1-6 0,5-4-3264,8 0 1023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6816,'0'0'2197,"3"-2"-1344,6-7-277,-9 8-516,1 1 0,-1 0 0,1-1 0,-1 1 0,1 0 0,-1-1 0,1 1 0,-1 0 0,1 0 0,-1 0 0,1-1 0,0 1 0,-1 0 0,1 0 0,-1 0 0,1 0 0,0 0 0,-1 0 0,1 0 1,-1 0-1,1 1 0,0-1 0,0 0 0,1 0 147,16 0 667,17 0 120,-32 1-968,-1-1 0,0 1 0,0-1-1,0 1 1,0 0 0,0-1 0,0 1 0,0 0-1,0 0 1,0 1 0,0-1 0,-1 0 0,3 2 0,0 1-3,-2-3 9,0 1 1,-1-1-1,1 1 0,0 0 0,-1 0 1,1 0-1,-1 0 0,0 0 1,1 0-1,1 4 0,-10 10 214,5-5-158,1-10-63,1 0 1,0 1-1,0-1 1,0 0-1,0 1 1,-1-1-1,1 0 1,-1 1-1,1-1 1,-1 0-1,0 0 1,1 0-1,-1 1 1,0-1-1,0 0 1,1 0 0,-1 0-1,0 0 1,0 0-1,-2 1 1,-7 2 208,9-4-195,0 0 0,0 1 1,0-1-1,0 0 0,0 1 0,0-1 0,1 1 0,-1 0 0,0-1 0,0 1 0,0 0 1,1-1-1,-1 1 0,0 0 0,0 0 0,1-1 0,-2 3 0,0 1 85,2-3-104,0-1 0,0 1 0,-1-1 0,1 1 0,0 0 0,0-1 0,-1 1 0,1-1-1,-1 0 1,1 1 0,0-1 0,-1 1 0,1-1 0,-1 1 0,1-1 0,-1 0 0,1 1 0,-1-1 0,1 0-1,-1 0 1,0 1 0,-4 1 37,5-2-52,-1 0 0,1 0 0,-1 1 0,1-1 0,0 0 0,-1 0 0,1 1 0,-1-1 0,1 0 0,0 0 0,-1 1 0,1-1 0,0 0 0,-1 1 0,1-1 0,0 1 0,0-1 0,-1 0 0,1 1 0,0-1 0,0 1 0,0-1 0,-1 1 0,1-1 0,0 1 0,0-1 0,0 1 0,0-1 0,0 1 0,0 0 0,0 0 11,1 0 0,-1 0 0,1 0 0,0 0 0,-1 0-1,1 0 1,-1-1 0,1 1 0,0 0 0,0 0-1,0-1 1,-1 1 0,3 1 0,0 0 49,0 0 0,0-1 0,1 1 0,-1-1 0,0 1 1,1-1-1,-1 0 0,1 0 0,0-1 0,3 1 0,0-1 43,-1-1-1,1 0 0,11-4 1,-11 4-445,0-1 0,0 0 1,15 0-1,-19 2-71,0 0 0,1 0 1,-1-1-1,0 1 0,1-1 0,-1 0 1,0 0-1,1 0 0,-1-1 0,5-2 1,6 1-1689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6976,'-27'0'7104,"40"0"-6624,15-14 160,0 0-384,13 14-160,-13-13-32,13-1-1216,1 0 640,-1 0-3296,0 14 2112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6144,'-1'11'2078,"0"-11"-2014,1 1 0,-1-1 0,1 0 1,0 1-1,-1-1 0,1 0 0,-1 0 0,1 0 0,-1 0 0,1 1 0,-1-1 0,1 0 0,-1 0 0,1 0 0,-1 0 0,1 0 1,-1 0-1,0 0 0,1 0-9,0 0 0,-1 0 0,1 0 0,0 0 0,0 1 1,0-1-1,-1 0 0,1 0 0,0 0 0,0 1 0,0-1 1,0 0-1,0 0 0,0 1 0,-1-1 0,1 0 0,0 0 1,0 1-1,0-1 0,0 0 0,0 0 0,0 1 0,0-1 1,0 0-1,0 0 0,0 1 0,1 4 189,-1-4-124,-1 1 1,1-1-1,1 0 0,-1 1 1,0-1-1,0 0 0,0 1 1,1-1-1,-1 0 0,0 1 1,1-1-1,0 0 0,-1 0 0,1 0 1,0 1-1,-1-1 0,1 0 1,0 0-1,0 0 0,0 0 1,1 1-1,0 0-127,1 1 112,-1-1 0,0 1 0,0 0 0,0 0 0,1 4 0,-1-4-56,-1 0 0,1 0-1,0 0 1,0-1 0,3 4 0,0 0-27,1 0 1,0 0 0,0-1 0,0 0-1,1 0 1,0-1 0,-1 0 0,2 0 0,-1-1-1,12 5 1,-4-3 109,21 13 0,-2-2-38,17 2-57,-18-2-33,-18-8 71,22 7 1,-16-8-10,4 1 394,39 19 0,-58-24-319,0 1-1,-1 0 0,1 0 1,-1 0-1,7 8 0,15 12 277,14 4 132,-38-26-495,-1 0 1,1 1-1,-1-1 0,0 1 0,0-1 0,0 1 1,0 0-1,0 0 0,-1 0 0,3 5 0,-1-1 33,2 3 118,4 5 86,-9-14-270,0-1 0,1 1-1,-1-1 1,0 0 0,1 1 0,-1-1 0,0 1 0,0-1 0,1 1 0,-1-1 0,0 1-1,0-1 1,0 1 0,0-1 0,0 1 0,0 0 0,0-1 0,0 1 0,0-1 0,0 1-1,0-1 1,0 1 0,0-1 0,0 1 0,-1 0 0,1-1 17,0 0-35,0 0-1,0 0 1,0 0 0,0 0-1,0 1 1,0-1-1,0 0 1,0 0 0,0 0-1,0 0 1,0 0-1,0 0 1,0 0 0,0 0-1,0 0 1,0 0 0,0 0-1,0 0 1,0 1-1,0-1 1,0 0 0,0 0-1,0 0 1,0 0 0,0 0-1,0 0 1,0 0-1,0 0 1,0 0 0,0 0-1,0 0 1,0 0-1,0 0 1,-1 0 0,1 0-1,0 0 1,0 0 0,0 0-1,0 1 1,0-1-1,0 0 1,0 0 0,0 0-1,0 0 1,0 0 0,0 0-1,0 0 1,-1 0-1,1 0 1,0 0 0,0 0-1,0 0 1,0 0-1,0 0 1,0-1 0,0 1-1,-1 1 5,0-1 0,0 0 0,1 0 0,-1 1 0,0-1 0,0 0 0,1 1 0,-1-1 0,0 0 0,0 1 0,1-1-1,-1 1 1,1 0 0,-1-1 0,0 1 0,1-1 0,-1 1 0,1 0 0,0 0 0,-1-1 0,1 1 0,-1 0 0,1 1 0,-11 12 8,5-7-54,4-5 24,-1 1 0,1-1 0,-1 1 0,1-1-1,-1 0 1,0 0 0,-5 3 0,-24 11-17,9 9 37,15-18 11,0 0 0,-14 8 0,-20 16 32,18-9-7,-37 46 1,-16 31-184,-31 50-3607,97-130 2656,-10 20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4224,'0'0'41,"1"0"1,-1 0-1,0 0 0,1 0 1,-1 0-1,1 0 1,-1 0-1,1 0 0,-1 0 1,1 0-1,-1 0 1,1 0-1,-1 0 0,0 0 1,1 0-1,-1-1 0,1 1 1,-1 0-1,1 0 1,-1 0-1,0-1 0,1 1 1,-1 0-1,0-1 1,1 1-1,-1 0 0,0-1 1,1 1-1,-1 0 1,0-1-1,0 1 0,1 0 1,-1-1-1,0 1 1,0-1-1,0 1 0,0-1 1,0 1-1,1 0 0,-1-1 1,0 1-1,0-1 1,0 1-1,0-1 0,0 0 1,0 1-27,0 0 1,0-1-1,0 1 1,0 0 0,1 0-1,-1 0 1,0 0-1,0-1 1,0 1-1,1 0 1,-1 0-1,0 0 1,0 0 0,1 0-1,-1 0 1,0 0-1,0-1 1,1 1-1,-1 0 1,0 0-1,0 0 1,1 0-1,-1 0 1,0 0 0,0 0-1,1 1 1,4-1 60,-3 0 2,0 0 1,0 0-1,0-1 1,1 1-1,-1 0 1,0-1-1,0 0 0,0 1 1,0-1-1,0 0 1,3-2-1,13-5 463,-9 4-393,-6 3-103,-1-1 0,1 1 0,0 0 0,-1 1 0,1-1 0,0 0 0,0 1 0,0-1 0,4 1 0,7 0 45,1 0-58,25 2 0,-36-1-35,32 4 79,49 1 1,102 4 306,-96-4-265,85 11 26,48 3-96,-143-17-34,151 10 233,205 1 105,-230-7-454,-11 0 386,-102-7 1532,-38 0-4400,-109 0-174,14 0-852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6720,'0'-13'3456,"14"13"-2432,0 0-640,14 0 128,-15 0-320,15 0 256,0-14-256,-1 14-1312,1 0 608,0-14-5376,13 14 3264,0-14 736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5056,'-14'0'2304,"42"0"-2016,-1 0 0,1 0-224,41 0 832,55 0-512,0 0 256,28 0-352,28 0 32,-1 14-192,1-14 224,13 0-224,-14 13-1600,-13 1 800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28 153 4480,'0'-81'3952,"0"79"-3584,-2 4-230,0 1-140,1-1-1,0 0 1,-1 0-1,1 0 0,0 1 1,0-1-1,0 1 1,1-1-1,-1 1 0,0-1 1,1 1-1,0-1 0,-1 4 1,2 43 178,-1-26 154,0-9-199,-1 1 0,-4 16 0,2-16 8,1 1 0,0 19 0,2 2 1600,0-38-1698,0-1-1,0 1 1,0 0 0,1 0-1,-1-1 1,1 1 0,-1 0-1,1 0 1,-1-1 0,2 0-1,4-11 137,-1-4-63,3-25-1,-7 35-95,2-15 20,-1 7-26,1 0 1,5-16-1,-2 11-3,-2 8-55,0 0 0,0 1-1,8-15 1,11-4-39,-22 28 89,1 0 1,-1 0 0,1-1 0,0 1-1,0 0 1,0 1 0,0-1 0,0 0-1,0 1 1,0-1 0,1 1-1,-1-1 1,0 1 0,1 0 0,-1 0-1,1 0 1,3-1 0,-6 2-5,5-1 0,0 0 0,0 0 0,0 0-1,0 1 1,0-1 0,0 1 0,0 0 0,0 1 0,0-1 0,0 1-1,0 0 1,0 0 0,7 3 0,-4-2 7,-1 0 35,-1 0 0,-1 0 1,1 1-1,0-1 0,-1 2 0,1-1 0,6 5 0,-5-2 61,1-1-1,0 0 0,15 6 1,-7-4-259,0 2 0,28 19 1,-28-17-770,16 6-1672,-27-15 2214,0 0-1,-1 0 1,1 1 0,-1-1 0,0 1-1,6 5 1,-9-7 341,-1-1 0,1 0 0,-1 1 0,0-1 0,1 0 0,-1 1 0,1-1 0,-1 0 0,1 0 0,-1 1 0,1-1 0,-1 0 0,1 0 0,-1 0 0,1 0 0,0 0 0,-1 0 0,1 0 0,-1 0 0,1 0 0,5 1-52,7 9 352,-12-8-148,0-1-1,1 0 1,-1 0 0,0 0 0,1 0-1,-1 0 1,0 0 0,1 0 0,-1 0-1,1 0 1,-1-1 0,1 1 0,0 0-1,-1-1 1,1 0 0,0 1 0,-1-1 0,1 0-1,0 0 1,0 0 0,-1 0 0,1 0-1,0 0 1,-1-1 0,1 1 0,2-1-1,40-13 787,-36 12-842,-1 0-1,1 0 0,-1-1 1,1 0-1,-1-1 0,12-8 1,-8 5 14,-1-1 1,0-1-1,0 0 0,-1 0 1,10-13-1,-7 9-1,1-1-76,-13 13 10,0 0-1,1 1 1,-1-1 0,0 0 0,1 1-1,-1-1 1,0 0 0,0 1 0,0-1-1,0 0 1,0 1 0,0-1 0,0 0-1,0 1 1,0-1 0,0 0 0,0 1-1,0-1 1,0 0 0,-1 1 0,1-1-1,0-1 1,-3-1 33,1-1-1,-1 1 1,0-1 0,0 1-1,0 0 1,0 0-1,0 1 1,-1-1 0,1 0-1,-1 1 1,1 0 0,-7-3-1,4 2 40,0 1 0,0 0-1,-1 0 1,1 0 0,0 1-1,-1 0 1,-8-1 0,9 2 35,-1 0 40,0 0 1,-1 0-1,1 1 0,-9 2 1,14-2-145,0-1 1,-1 1-1,1 0 1,-1 1-1,1-1 1,0 0 0,0 1-1,0-1 1,0 1-1,0 0 1,0-1-1,0 1 1,0 0-1,1 0 1,-2 3-1,-1 2 23,0-1 0,1 1 0,0 0 0,0 1 0,1-1 0,0 0 0,0 1 0,1-1 0,0 1 0,0-1 0,1 1 0,0 0 0,0-1 0,1 1 0,0-1 0,0 1 0,0-1 0,1 1 0,5 12 0,-3-11-92,0 1 1,1-1-1,0 0 1,0-1 0,0 1-1,1-1 1,1 0-1,-1-1 1,1 1 0,1-1-1,-1-1 1,1 1-1,0-1 1,16 8 0,-10-8-508,1 0 0,-1-1 1,22 4-1,-18-5-27,35 8-1214,-10-10-2192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235 196 5472,'4'-14'672,"-3"9"-313,0 0 1,1 0-1,0 0 1,4-7-1,8-25 500,-14 36-831,1 0 0,-1 0 0,1 0 0,-1 0 1,1 0-1,-1 0 0,1 0 0,-1 0 0,0 0 1,0 0-1,0 0 0,1 0 0,-1 0 0,0 0 0,0-1 1,-1 1 20,0 0 0,0 0 0,0 0 0,0 0 0,0 1 0,0-1 0,0 0 0,0 1 0,0-1 0,0 0 0,0 1 0,-2-1 0,-3-2 95,-1-1 19,6 3-138,-1 0-1,1 0 1,0 0-1,-1 1 1,1-1-1,0 0 0,-1 1 1,1-1-1,-1 1 1,1 0-1,-1-1 1,1 1-1,-1 0 0,1 0 1,-4 0-1,5 0-20,-5 0 41,0 0 0,0 0 0,0 1 0,0-1 0,0 1 0,0 0 0,0 1 0,1-1 0,-1 1 0,0 0 0,-7 4 0,0 2-46,1 0 0,1 1-1,-1 0 1,2 0 0,-1 1-1,1 1 1,-14 20 0,12-14 120,2-4 53,-13 24 1,20-32-144,0 0 1,0 1-1,0-1 1,1 1 0,-1-1-1,1 1 1,1 0 0,-1 7-1,1-7 4,0 1-1,1-1 1,0 0-1,0 1 1,0-1-1,4 9 1,-3-11 6,-1-1 0,1 0 0,-1 0 0,1 0 0,0 0 1,0 0-1,0 0 0,1-1 0,-1 1 0,1-1 0,-1 1 0,4 1 0,-4-3-33,0 0-1,0 0 0,0 0 1,0-1-1,0 1 0,0-1 1,1 1-1,-1-1 0,0 0 0,0 0 1,0 0-1,0 0 0,0 0 1,1 0-1,-1-1 0,0 1 1,3-2-1,0 1-26,3-1-111,0 0-1,0-1 1,0 0-1,0 0 1,-1-1-1,0 0 1,1-1-1,-1 1 1,-1-1 0,1-1-1,6-6 1,-3 3-181,-7 7 218,0-1-1,0 1 1,-1 0 0,1-1 0,-1 0 0,1 0-1,-1 1 1,0-1 0,0-1 0,2-3 0,-4 4 35,1 1 1,0-1-1,-1 1 1,0-1-1,1 1 1,-1-1-1,0 1 1,0-1-1,-1 1 1,1-1-1,-1-3 1,0 5 41,1 0-1,0-1 1,-1 1 0,1 0 0,-1 0 0,1 1 0,-1-1 0,0 0-1,1 0 1,-1 0 0,0 0 0,0 0 0,0 1 0,1-1-1,-1 0 1,0 1 0,0-1 0,0 1 0,0-1 0,0 1-1,0-1 1,0 1 0,0 0 0,-1-1 0,1 1 0,0 0 0,0 0-1,0 0 1,-2 0 0,2 0 64,0 0-1,0 1 1,0-1 0,0 1-1,-1-1 1,1 1-1,0-1 1,0 1 0,0 0-1,0-1 1,0 1-1,1 0 1,-1 0 0,0 0-1,0 0 1,0 0 0,1 0-1,-1 0 1,0 0-1,1 0 1,-1 0 0,1 0-1,-1 2 1,0-1 4,0 0 0,0 0 0,1 1 0,-1-1-1,1 0 1,-1 0 0,1 0 0,0 1 0,0-1 0,0 0 0,0 1 0,1 3 0,1-3-4,0 1-1,0-1 1,0 0-1,1 1 1,-1-1 0,1 0-1,0-1 1,0 1-1,0 0 1,0-1-1,4 3 1,-3-2-1,2 1 7,0 0 0,1-1 0,-1 0 0,1 0 0,-1-1 0,1 0 1,0 0-1,0 0 0,14 1 0,-20-3-45,16 2 45,0-1 1,0-1-1,0 0 0,0-1 1,0-1-1,0 0 1,0-1-1,0-1 0,-1-1 1,22-9-1,-31 11-175,0-1 1,0 0-1,-1-1 0,10-7 0,14-11-319,-11 15 176,-15 6 194,0 1-1,-1-1 1,1 0 0,-1 0-1,1 0 1,-1 0-1,0-1 1,3-2 0,22-23-792,-14 16 768,-14 12 99,0 0 1,1 0 0,-1 0-1,0-1 1,1 1 0,-1 0-1,0 0 1,1 0 0,-1 0-1,0 0 1,1 0 0,-1 0-1,1 0 1,-1 0-1,0 0 1,1 0 0,-1 0-1,0 0 1,1 0 0,-1 0-1,1 0 1,-1 0 0,0 0-1,1 0 1,-1 0 0,0 1-1,1-1 1,-1 0 0,0 0-1,1 0 1,-1 1 0,0-1-1,0 0 1,1 0-1,-1 1 1,0-1 0,0 0-1,1 1 1,-1-1 0,0 0-1,0 1 1,0-1 0,0 0-1,1 1 1,-1-1 0,0 0-1,0 1 1,0-1 0,0 1-1,0-1 1,0 0-1,0 1 1,0-1 0,0 1-1,0-1 1,0 1 0,2 3 529,4 6-168,-5-9-330,-1 0 0,0 0 0,1 0 0,-1 0 0,1-1 0,-1 1 0,1 0 0,-1 0 0,1-1 0,0 1 0,-1 0 0,1-1 0,0 1 0,-1 0 0,1-1 0,0 1 0,0-1 0,0 1 0,-1-1 0,1 0 0,0 1 0,0-1 0,0 0 0,0 0 0,1 1 0,6-1 245,-1-1 1,1 1 0,0-1 0,-1-1 0,10-2-1,-15 4-252,1-1 0,-1 0 0,0 0-1,1 0 1,-1 0 0,0-1-1,0 1 1,0-1 0,0 1 0,0-1-1,0 0 1,0 0 0,-1 1-1,1-1 1,-1 0 0,1-1-1,-1 1 1,0 0 0,0 0 0,1-3-1,3-18 203,-2 16-166,-3 6-57,1-1 0,0 1 0,-1 0 0,0 0 0,1 0 0,-1-1 0,0 1 0,1 0 0,-1 0 0,0-1 0,0 1 0,0 0 0,0 0 0,0-1 0,0 1 0,0 0 0,-1-1 0,1 1 0,0 0 0,-1 0 0,1 0 0,-1-1 0,1 1 0,-1 0 0,0 0 0,0 0 0,1 0 0,-1 0 0,0 0 0,0 0 0,-2-1 0,2 1-15,0 0 1,0 0 0,0 0-1,0 0 1,0 0 0,0 1-1,-1-1 1,1 0 0,0 1-1,0-1 1,-1 1 0,1 0-1,0-1 1,-1 1-1,1 0 1,-1 0 0,-1 0-1,-25 6-232,14-2 42,-4 0 23,15-4 135,-1 1 1,1 0-1,-1 0 1,0 0-1,1 0 1,0 0-1,-1 1 1,1 0-1,0 0 1,0 0-1,0 0 1,0 0-1,0 0 0,-5 6 1,5-5 1,0 0-1,-1 1 1,1-1-1,0 1 1,0-1-1,1 1 1,-1 0-1,1 0 1,0 0-1,0 0 1,0 1-1,1-1 1,-1 0 0,1 1-1,0-1 1,0 1-1,1 0 1,-1 6-1,1-3 35,1 1 0,0-1-1,3 15 1,-4-20 12,1 0 0,0 1 0,1-1 0,-1 0 0,1 0 1,-1 0-1,1 0 0,0 0 0,0 0 0,0-1 0,0 1 0,0-1 0,5 4 0,29 12 211,-25-12-172,-6-3-19,1 0 0,0 0 1,12 3-1,25-1 71,-21-3-59,1 1-18,23 1-231,-25-6-346,0 0 1,41-10-1,-28 5 22,-10 2-248,0-1 0,0-1 0,0-1 1,43-21-1,-49 17 444,-1 1 1,-1-2-1,0 0 1,0-1-1,-1-1 1,-1-1-1,-1 1 1,0-2 0,-1 0-1,18-34 1,-28 46 548,1-1 0,-1 0 0,0 0 1,0 0-1,-1 0 0,1 0 0,-1 0 1,-1-1-1,1-8 0,-1 10 370,1-1 0,0 0 0,2-8 0,1-8 727,-4 22-1231,0-1 0,-1 0-1,1 0 1,0 0-1,-1 0 1,1 1 0,-1-1-1,1 0 1,0 0-1,-1 0 1,0 1 0,1-1-1,-1 0 1,1 1-1,-1-1 1,0 1 0,0-1-1,1 1 1,-1-1-1,0 1 1,0-1 0,1 1-1,-1 0 1,0-1-1,0 1 1,0 0 0,0 0-1,0 0 1,-1 0-1,0-1 6,0 1 0,0 0 0,0 0 0,0 0 0,0 0-1,0 0 1,0 0 0,0 0 0,0 1 0,0-1-1,0 1 1,0-1 0,1 1 0,-1 0 0,-2 1 0,0 1-44,1 0 1,-1 0 0,1 0 0,0 0-1,0 1 1,0-1 0,1 1 0,-1 0-1,1 0 1,0 0 0,0 0 0,0 0-1,-2 7 1,-1 8 25,1-1 0,-2 26 1,4-28 8,-3 30 166,9-6-204,-1-22-253,-1 37-1644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7040,'0'-1'114,"0"0"-1,0 1 1,0-1 0,0 0-1,0 1 1,0-1 0,0 1 0,1-1-1,-1 1 1,0-1 0,0 0 0,1 1-1,-1-1 1,0 1 0,1-1-1,-1 1 1,0-1 0,1 1 0,-1 0-1,1-1 1,-1 1 0,1-1 0,-1 1-1,1 0 1,-1-1 0,1 1-1,-1 0 1,1 0 0,0-1 0,-1 1-1,1 0 1,-1 0 0,2 0 0,26 0 3,-12 1 149,-4-1-172,1 1 0,12 4 0,11 0 51,3-2-26,1-3 1,71-8-1,-60 4-210,-13 1 39,92-10-851,8-3 204,-124 14 743,-1-1-1,16-5 1,-23 6 63,-1 1 1,0-2 0,1 1-1,-1-1 1,0 1 0,0-1 0,8-7-1,-12 8-26,0 0 0,-1 0 0,1 0 0,0 1 0,-1-1-1,1 0 1,-1 0 0,0 0 0,0 0 0,1 0 0,-1 0-1,0 0 1,-1 0 0,1 0 0,0 0 0,-1 0 0,1 0-1,-2-2 1,0 3-61,-1 0 0,0 0 0,1 1 0,-1 0-1,0-1 1,0 1 0,0 0 0,1 0 0,-1 0-1,0 1 1,1-1 0,-1 1 0,-3 1 0,-33 21-1620,36-22 1349,0 1 0,1 0 0,0-1 1,-1 1-1,1 1 0,0-1 0,0 0 1,0 0-1,0 1 0,-2 3 0,-15 32-1658,9-17 1025,-14 33 7,-10 29 3789,23-57-1758,5-12-452,-1 0 0,-11 16 0,-8 15 416,24-40-1066,0-1 1,0 1-1,1 0 0,-1 0 1,1 0-1,1 0 0,-2 10 1,2-13-47,0 1 0,0-1 0,1 0 0,-1 1 0,0-1 0,1 0 0,0 0 0,-1 1 0,1-1 0,0 0 1,0 0-1,0 0 0,0 0 0,1 0 0,-1 0 0,0 0 0,1 0 0,-1-1 0,1 1 0,0 0 0,0-1 0,-1 1 1,1-1-1,0 0 0,0 0 0,0 0 0,1 0 0,-1 0 0,0 0 0,0 0 0,0-1 0,1 1 0,-1-1 0,0 0 1,4 1-1,1-1-166,0 0 0,0 0 0,0 0 0,0-1 0,0 0-1,0 0 1,0-1 0,0 0 0,0 0 0,7-5 0,13-8-268,-1-1-1,0-1 0,-2-1 0,37-35 0,-47 38 637,14-17 0,-23 26-64,-1 0 0,0 0 0,-1-1 0,0 0 0,5-11 0,-8 17-91,1 0-1,-1 1 1,1-1-1,-1 0 1,0 0-1,0 0 1,1 0-1,-1 0 1,0 0-1,0 0 1,0 0-1,0 0 0,0 0 1,0 1-1,0-1 1,0 0-1,-1 0 1,1 0-1,0 0 1,0 0-1,-1 0 1,1 0-1,-1 1 1,1-1-1,-1 0 1,1 0-1,-1 0 1,1 1-1,-1-1 1,1 0-1,-1 1 0,0-1 1,0 0-1,0 0 1,-1 1-7,1 0 0,0-1-1,-1 1 1,1 0 0,-1 0 0,1 0 0,0 0 0,-1 0 0,1 0 0,-1 0-1,1 0 1,0 0 0,-1 1 0,1-1 0,0 1 0,-1-1 0,1 1 0,0-1 0,0 1-1,-2 1 1,-10 13 250,8-7-192,0-3-32,2 0-40,-1-1 1,1 0-1,0 1 0,0 0 0,0 0 0,0 0 0,1 0 1,0 0-1,0 0 0,0 0 0,1 1 0,0-1 0,0 1 0,0-1 1,1 1-1,0 7 0,0-11-27,-1 2 14,1 1 1,0-1-1,0 0 1,1 1-1,-1-1 1,1 0-1,0 0 0,0 0 1,1 0-1,-1 0 1,1 0-1,0 0 1,4 6-1,-3-5 10,0-1 8,-1 0-1,1-1 1,0 1 0,0-1-1,1 0 1,-1 0 0,1 0-1,-1 0 1,1-1 0,4 3-1,2 0 23,1 0-1,-1-1 1,1 0 0,11 2-1,-18-5-119,-1 0 0,1-1-1,0 0 1,-1 1 0,1-1-1,0 0 1,-1-1 0,1 1-1,0-1 1,-1 1 0,1-1-1,-1 0 1,1-1 0,-1 1 0,1 0-1,-1-1 1,6-4 0,22-23-815,-21 19 493,-8 9 342,-1-1 0,1 0 0,-1 0 0,0 1 1,0-1-1,0 0 0,0 0 0,0 0 0,0 0 0,0 0 0,-1 0 0,1-1 0,0-1 1,-1-29-361,-1 12 137,1 17 189,0 0-1,-1 0 1,0 0 0,0 0 0,0 0 0,-2-5 0,2 5 39,-1-1 0,1 1 0,0-1-1,0 1 1,1-1 0,-1-6 0,1-10 68,0 21-28,0 0 1,0 0-1,0-1 0,0 1 1,0 0-1,0 0 0,0-1 1,0 1-1,0 0 1,0 0-1,0 0 0,0-1 1,0 1-1,0 0 0,0 0 1,1-1-1,-1 1 0,0 0 1,0 0-1,0 0 0,0-1 1,0 1-1,1 0 0,-1 0 1,0 0-1,0 0 0,0-1 1,0 1-1,1 0 1,-1 0-1,0 0 0,0 0 1,0 0-1,1 0 0,-1 0 1,0 0-1,1-1 0,3-1 36,-2 1-7,1 0-1,-1-1 1,1 1 0,-1 0-1,1 1 1,0-1 0,-1 0 0,1 1-1,0-1 1,-1 1 0,5 0-1,85 0 491,-84-1-437,0 1 0,1-2 0,14-3 0,-19 3-87,1 1 1,-1 0-1,1 0 0,-1 0 1,1 1-1,0-1 0,-1 1 1,1 0-1,-1 1 0,1-1 1,7 2-1,-8-1 32,-1 1-1,1-1 1,-1 1 0,1-1-1,-1 1 1,0 0 0,0 0-1,0 0 1,0 1 0,0-1-1,3 4 1,-5-3 5,-1-1 0,1 1 1,0 0-1,-1 0 0,0 0 0,0 0 0,1 0 0,-2 0 1,1 0-1,0 0 0,-1 0 0,1-1 0,-1 1 1,0 0-1,0 0 0,-2 4 0,-2 9 74,-1 11 29,-5 13-22,6-28-51,4-10-43,-1 1-1,1-1 0,0 1 0,0 0 0,1-1 0,-1 1 0,0 0 0,1 0 0,0 0 0,0 4 1,-1 1 17,1-5-5,0 0 0,0 0 0,0 0 0,1 1 0,-1-1 0,1 0 0,0 4 0,0-6-20,-1 0 0,1 0 0,0 0 0,-1 0 1,1 0-1,0 0 0,-1 0 0,1 0 1,0-1-1,0 1 0,0 0 0,0-1 1,0 1-1,0 0 0,0-1 0,0 1 1,0-1-1,0 0 0,0 1 0,0-1 1,0 0-1,0 0 0,0 1 0,0-1 0,1 0 1,-1 0-1,2-1 0,7 0 71,0 0 0,0-2 1,0 1-1,0-1 0,-1 0 0,12-6 0,-9 4 15,-2 0-57,1-1 0,-1 0 0,0-1-1,0 0 1,-1-1 0,0 0 0,0 0 0,0-1 0,10-14-1,13-12-145,-26 29 108,0-1-1,0 1 0,-1-1 1,1 0-1,-1 0 0,4-11 1,-6 12 79,11-17-468,-13 21 334,0 1 1,0 1 0,0-1-1,0 0 1,0 0 0,0 0-1,1 0 1,-1 1 0,0-1-1,0 1 1,0-1 0,1 1 0,-1-1-1,0 1 1,1 0 0,-1-1-1,0 1 1,3 0 0,-3 0 64,-1 0 0,1 0 0,0 0 0,-1 0 1,1 1-1,0-1 0,-1 0 0,1 0 0,0 1 0,-1-1 1,1 0-1,0 1 0,-1-1 0,1 1 0,-1-1 1,1 1-1,-1-1 0,1 1 0,-1-1 0,1 1 1,-1 0-1,1 0 0,7 18 167,-3-6-157,37 70 155,-40-79-567,-1 0-1,1-1 0,1 1 1,-1-1-1,4 5 0,-3-6 95,0 1-1,1-1 1,-1 0 0,1 0-1,4 3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9216,'0'0'4192,"13"0"-3648,1 0 480,0 0-672,0-14 288,13 14-384,-13 0-3392,0 14 1696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11040,'0'0'5024,"41"0"-4385,-27 0 641,0 0-832,13-14 128,1 0-384,13 14-2848,-13-14 1441,-14 1-5537,0 13 3808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83 4320,'9'-8'497,"-3"3"-124,-1 0 0,0 0 0,-1 0 0,7-8 0,-11 12-239,1 0 0,-1 0 0,0 0 0,1 0 0,-1 0 0,0 0 0,0 0 0,1 0 0,-1 0 0,0 0 0,0 0 0,0 0 0,0 0 0,0 0 0,0 0 0,-1 0 0,1-1 0,0 1-93,-1 0-1,1 1 1,0-1 0,-1 1-1,1-1 1,0 1 0,-1 0-1,1-1 1,-1 1 0,1-1-1,-1 1 1,1 0-1,-1-1 1,1 1 0,-1 0-1,1-1 1,-1 1 0,1 0-1,-1 0 1,1 0 0,-1-1-1,0 1 1,1 0 0,-1 0-1,1 0 1,-2 0 0,0 0-8,0 0 0,0 0 1,0 0-1,0 0 1,0-1-1,0 1 0,0-1 1,0 1-1,0-1 1,1 0-1,-4-1 0,3 1 6,-1 0-1,1 0 0,-1 0 0,1 0 0,0 0 0,-1 1 1,1-1-1,-1 1 0,0-1 0,1 1 0,-5 0 0,-138 0 1573,136 0-1545,0 1-1,0 0 1,1 0 0,-10 2 0,14-1-34,0-1 1,0 0 0,0 1-1,0 0 1,1-1 0,-1 2-1,1-1 1,-1 0 0,1 1-1,-3 2 1,4-2-13,0-1 0,0 1 1,0-1-1,1 1 0,-1-1 1,1 1-1,0 0 0,0 0 0,-1 6 1,-2 4 15,1 1 1,0 0-1,1-1 1,1 1-1,1 0 1,1 25 0,3 3 267,2 0 0,14 47 0,1-34-111,-8-23-98,2 15-48,-2 0 0,8 67 0,-12-64 41,-3-13 513,-2-1 0,0 59-1,-4-93-566,0 1-1,1-1 1,-1 1-1,0-1 0,-1 0 1,1 1-1,0-1 1,-1 0-1,1 1 0,-1-1 1,0 0-1,0 1 0,0-1 1,0 0-1,0 0 1,0 0-1,0 0 0,-1 0 1,1 0-1,-1 0 1,1-1-1,-1 1 0,0-1 1,0 1-1,0-1 0,-3 3 1,-2 1 42,4-2-38,0-1 0,0 1 0,-1-1 0,-6 3 0,-16 0 179,13-3-124,4 0-82,0-1 1,0 0-1,-1 0 0,1-1 1,0 0-1,-1-1 1,1 0-1,0-1 1,0 0-1,0 0 0,0-1 1,0 0-1,-12-6 1,8 3-290,1 0-1,-1-1 1,-19-16 0,27 20-90,1-1 1,-1 0-1,1 0 0,0 0 0,0 0 1,1-1-1,-1 1 0,1-1 1,0 0-1,0 0 0,1-1 0,-4-7 1,6 10-69,-1 1 1,1-1 0,0 1 0,-1 0 0,1-1-1,1 1 1,-1-1 0,0 1 0,1-4 0,11-22-2525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306 192 5216,'0'-23'1696,"2"14"-1040,8-10-208,-10 18-384,1 1 0,-1-1 0,0 0 0,1 1 0,-1-1 0,0 0 0,0 0 1,1 1-1,-1-1 0,0 0 0,0 0 0,0 0 0,0 0 0,0 1 0,0-1 0,0 0 0,0-1 0,-1-4 137,0-1 72,0 0 1,0 0-1,-1 0 0,-3-9 0,-1-6 223,5 19-455,0 0 0,0 0 0,-1 1-1,1-1 1,-1 1 0,0-1 0,1 1 0,-1-1 0,0 1 0,0 0 0,-1 0 0,1 0 0,0 0 0,-1 1 0,1-1 0,-4-1 0,4 1-12,-1 0 26,-1 1 0,0-1 0,1 1 0,-1-1 0,0 1 0,0 0 0,0 1-1,0-1 1,0 1 0,0-1 0,1 1 0,-1 0 0,0 1 0,0-1 0,0 1 0,-5 1 0,-3 1 289,0 1 0,0 0-1,-18 9 1,23-8-192,-1 0-1,1 1 0,0-1 1,0 1-1,0 1 0,1-1 1,-10 13-1,10-11-50,2-3-64,-6 7 210,-17 25 0,25-33-186,0 0 0,-1 1-1,2-1 1,-1 1 0,0-1 0,1 1 0,0 0 0,0-1-1,0 1 1,0 7 0,1-3 13,-1-7-63,1 0-1,0 0 1,0 0 0,0 0-1,0 0 1,0 0 0,0 0 0,0 0-1,1 0 1,-1 0 0,1 0 0,-1 0-1,1 0 1,0 0 0,1 2-1,1-1-11,-1 0-1,1 0 0,0-1 0,0 1 0,1-1 0,-1 0 1,0 0-1,1 0 0,-1 0 0,1-1 0,6 3 0,-2-2-167,1 1-1,-1-2 0,1 1 1,-1-1-1,11 0 1,-10-1-233,1-1 1,-1 0 0,0-1 0,1 0-1,-1 0 1,0-1 0,9-5 0,-12 6 95,0-1 1,-1 0-1,1 0 1,-1 0 0,0-1-1,0 0 1,0 0 0,0 0-1,-1 0 1,0-1-1,6-8 1,-6 5-86,0 0 0,5-15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7392,'-25'0'5418,"24"0"-5327,1 1 0,0-1 0,-1 1-1,1 0 1,0-1 0,-1 1 0,1 0 0,0-1-1,0 1 1,0 0 0,0 0 0,0-1 0,0 1-1,0 0 1,0-1 0,0 1 0,0 1 0,0-2 29,-1 62 1252,0-19-920,6 59 1,18 60-618,-22-148-570,2 0 0,0 0 0,1 0-1,0-1 1,8 19 0,-9-26 178,-3-6 477,0 1-1,0-1 0,0 1 1,1-1-1,-1 0 0,0 1 1,0-1-1,0 1 0,1-1 1,-1 0-1,0 1 1,1-1-1,-1 0 0,0 1 1,1-1-1,-1 0 0,0 0 1,1 1-1,-1-1 0,0 0 1,1 0-1,-1 0 1,1 1-1,-1-1 0,1 0 1,-1 0-1,0 0 0,1 0 1,-1 0-1,1 0 1,-1 0-1,1 0 0,-1 0 1,1 0-1,-1 0 0,0 0 1,1 0-1,13 0-1364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7296,'0'0'2368,"0"4"-1440,0 86 3136,0-82-3800,-1 1 1,0-1 0,-3 14 0,-1 5 217,3-7-304,2 0-1,0 0 1,1 0 0,1 0 0,1 0-1,0 0 1,2-1 0,8 24 0,-10-37-114,0 0-1,0 0 1,0 0 0,1-1 0,8 10 0,-10-13-26,-1 0 1,1 0-1,0 0 0,0 0 1,0-1-1,0 1 1,0-1-1,0 0 0,1 1 1,-1-1-1,0 0 1,1 0-1,-1 0 0,0-1 1,6 2-1,-6-3-29,0 1 0,1-1 0,-1 1 0,0-1 0,1 0 0,-1 0 0,0 0 0,0 0 0,0-1 0,0 1 0,0 0 0,0-1 0,-1 0 0,1 1 0,0-1 0,-1 0 0,1 0 0,-1 0-1,0 0 1,2-3 0,2-1 86,2-4-11,5-5-10,0-2-1,-1 1 1,11-25-1,6-44-14,-12 34-256,-11 35-31,-2 7 87,-1 0 0,1 1 0,0 0 0,1-1 0,0 1 0,1 1 0,-1-1 0,1 0 0,12-12 0,-16 19-102,1 0 0,-1 0-1,0-1 1,0 1-1,0 0 1,0 0-1,0-1 1,-1 1-1,1-1 1,0 1 0,0 0-1,-1-1 1,1 0-1,-1 1 1,0-1-1,1-1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10 955 6144,'-10'0'2449,"18"0"-1698,-4-3-159,1 0-445,-1 0 0,0 0 0,0 1 0,1-1 1,-1 1-1,10-3 0,37-11 296,-45 14-402,84-19 289,-48 12-188,49-18 0,312-125 572,115-80-276,-80 46-76,-425 181-351,35-14 16,0-2-1,60-36 1,-66 32-4,-26 16 81,0-1-1,-1 0 1,0-1 0,-1 0 0,22-23-1,-31 27-38,0 1-1,-1-1 0,4-10 0,3-2-390,-11 19 217,1-1 1,-1 1-1,1-1 0,0 0 1,-1 1-1,0-1 0,1 0 1,-1 0-1,1 1 0,-1-1 0,0 0 1,1 0-1,-1 0 0,0 1 1,0-1-1,0 0 0,0 0 1,0 0-1,0-1 0,-1 2-147,-1 0-1,1-1 0,-1 1 0,1 0 0,-1 0 0,0 0 0,1 0 0,-1 0 1,1 1-1,-1-1 0,1 0 0,-1 1 0,1-1 0,-3 2 0,-35 9-1871,-14 3-1178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 4064,'-1'0'79,"1"0"0,-1 0 0,0 0 0,1 0 0,-1 0 0,0 0 0,1 0 0,-1 0 0,0 0 0,1-1 0,-1 1 0,1 0 0,-1 0 0,0-1 0,1 1 0,-1-1 0,1 1 0,-1 0 0,1-1 1,-1 1-1,1-1 0,0 1 0,-1-1 0,0 0 0,1 0-23,0 1 0,0 0 0,-1-1 0,1 1 0,0-1 0,-1 1 0,1 0 1,0-1-1,-1 1 0,1 0 0,-1-1 0,1 1 0,-1 0 0,1 0 0,0-1 1,-1 1-1,1 0 0,-1 0 0,1 0 0,-1 0 0,1 0 0,-1 0 0,0 0 0,-2 0 734,-10 2 692,8 0-1252,2-1-67,0 1-1,-1 0 1,1-1-1,0 1 1,-4 4 0,1 2 203,0-1 1,0 2 0,-6 11-1,-7 11 392,2 0-1,-25 65 0,33-64-280,1 1 0,-6 54-1,13-70-382,0-1 0,1 1 0,1 0 0,0-1 0,2 1 0,0-1 0,6 20-1,-3-17-46,-3-8 6,0-1 0,7 13 0,-8-20-137,0 1 1,0-1-1,0 0 1,1 0 0,-1 0-1,1 0 1,0 0-1,0-1 1,6 5-1,3 2-457,-8-6-62,1-1-1,-1 1 1,0 0 0,8 2 0,4-3-1178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84 5984,'11'-34'1920,"-10"32"-1785,0 0-1,-1 0 1,1 0 0,0 1 0,0-1 0,0 0 0,0 1 0,0-1 0,3-3-1,-4 5-67,1 0-1,-1-1 0,1 1 0,-1-1 0,0 1 0,1-1 0,-1 1 0,0-1 0,0 1 0,1-1 0,-1 1 0,0-1 0,0 1 0,0-1 0,0 1 0,1-1 0,-1 0 1,0 1-1,0-1 0,0 0 0,0-2 1683,-3 1-1280,2 1-427,-1-1-1,0 1 1,0 0 0,0 0-1,1 0 1,-1 0-1,0 0 1,0 1-1,0-1 1,-1 0-1,1 1 1,0-1 0,-3 1-1,-37 0 109,15 1-263,11 0 100,-23 4 1,22-2 166,-28 1 0,36-3-91,1-1 0,-1 1 0,0 1-1,-9 2 1,2 0 17,-24 7 354,20-4-62,17-6-325,2 0-34,0-1 0,0 0-1,-1 0 1,1 1 0,0-1-1,0 1 1,0-1 0,0 1-1,0-1 1,0 1 0,1-1-1,-1 1 1,0 0 0,0 0-1,0-1 1,1 1-1,-1 0 1,0 0 0,1 0-1,-1 0 1,0 0 0,1 0-1,0 0 1,-1 0 0,1 0-1,-1 0 1,1 0 0,0 0-1,0 0 1,0 1 0,0-1-1,0 0 1,0 0 0,0 1-1,0 13 155,-1 3 80,4 30 1,0-32-154,1 12 69,1 34 1,-5-46-125,5 24 1,-1 0-34,-8-9-48,1-18 20,0 4 2,3-12 26,0-1 1,-1 0-1,1 0 1,-1 0 0,0 0-1,0 0 1,-1 0 0,1 0-1,-1 0 1,0-1-1,0 1 1,0-1 0,-1 1-1,1-1 1,-5 5-1,5-6 34,0 1-1,0 0 1,0 0-1,0-1 1,-2 5-1,3-3-1,-1-1 0,0-1 0,0 1 0,0 0 0,-3 3-1,-8 8 43,29-14 64,37-9-176,-23 16-37,-10-5-196,0-1 1,37-1-1,-21-1-1405,-18 3-964,8 10 810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7232,'-28'-14'3264,"42"14"-2848,0-14 3168,14 0-1249,-1 14-1375,28 0 64,-13 0-608,-1 0-480,1 0 32,-1 0-2560,-13 0 1409,-1 14-3361,1 0 2560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6304,'0'0'2032,"4"0"-1238,-2 0-741,12 2 315,-14-2-330,1 0 1,-1 0 0,0 0 0,1 0 0,-1 0-1,1 1 1,-1-1 0,0 0 0,1 0 0,-1 1-1,0-1 1,1 0 0,-1 1 0,0-1-1,1 0 1,-1 1 0,0-1 0,0 0 0,0 1-1,1-1 1,-1 1 0,0-1 0,0 0 0,0 1-1,0-1 1,0 1 0,0-1 0,0 0 0,1 2-1,1 2 608,15 8-73,-13-11-533,0 2 0,0-1 0,-1 0 1,6 5-1,-8-6-36,0 1 1,1-1 0,-1 0 0,-1 1-1,1-1 1,0 0 0,0 1-1,0-1 1,-1 1 0,1-1-1,-1 1 1,1 0 0,-1-1 0,0 1-1,1 0 1,-1-1 0,0 3-1,0 3 16,1-4 18,-1-1 1,0 1-1,0-1 1,0 1-1,0 0 1,0-1-1,-1 1 1,1-1-1,-1 1 0,-1 3 1,-7 10 345,9-14-303,-1 1 0,0-1 0,1 0-1,-1 1 1,0-1 0,0 0 0,-1 0 0,1 0 0,0 0 0,-1 0 0,1 0 0,-1 0-1,0 0 1,0 0 0,1-1 0,-1 1 0,-4 2 0,1-1 96,1 0 1,-1 1-1,1 0 0,1-1 1,-1 2-1,0-1 0,1 0 1,0 1-1,0-1 0,0 1 0,-2 6 1,0-5-32,3 0 28,15-4-4,4-3-788,-1 0-1,0-2 1,1 0-1,-1 0 0,-1-2 1,20-7-1,-5-2-970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5984,'-14'-14'2688,"28"14"-2336,0-14 2496,0 0-320,0 14-1440,-1 0 127,29-14-767,-28 14 32,27 0-320,0 0 128,-13 0-160,14 0-1888,-15 0 929,1 0-3041,13 0 2176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8480,'0'34'2730,"0"-33"-2685,0-1 0,1 0-1,-1 1 1,0-1 0,0 0-1,0 1 1,0-1 0,0 1-1,0-1 1,0 0 0,0 1-1,-1-1 1,1 1 0,0-1-1,0 0 1,0 1 0,0-1-1,0 0 1,-1 1 0,1-1-1,0 0 1,0 1 0,-1-1-1,0 1 0,0 0-1,1-1 1,-1 1-1,0 0 1,1 0-1,-1 0 1,1-1-1,-1 1 0,1 0 1,-1 0-1,1 0 1,-1 0-1,1 0 1,0 0-1,-1 0 1,1 0-1,0 0 1,0 0-1,0 0 1,0 0-1,0 0 1,0 0-1,0 0 0,0 0 1,1 0-1,-1 0 1,0 0-1,0 0 1,1 0-1,-1 0 1,1 0-1,-1 0 1,1 0-1,-1-1 1,1 1-1,0 0 1,-1 0-1,1 0 0,1 0 1,-2-1-44,0 1 0,1-1 0,-1 0 1,0 0-1,0 1 0,1-1 0,-1 0 0,0 0 1,0 1-1,0-1 0,1 0 0,-1 0 0,0 1 1,0-1-1,0 0 0,0 1 0,0-1 0,0 0 1,0 1-1,0-1 0,0 0 0,0 1 0,0-1 1,0 0-1,0 1 0,0-1 0,0 0 0,0 1 0,0-1 1,0 0-1,0 1 0,0-1 0,0 0-1,0 0 1,0 0-1,0 0 1,0 0 0,-1 0-1,1 0 1,0 0-1,0 0 1,0 0 0,0 1-1,0-1 1,0 0 0,0 0-1,0 0 1,0 0-1,0 0 1,0 0 0,0 0-1,0 0 1,0 0-1,0 0 1,0 0 0,0 0-1,0 0 1,0 0-1,0 0 1,1 0 0,-1 1-1,0-1 1,0 0-1,0 0 1,0 0 0,0 0-1,0 0 1,0 0-1,0 0 1,0 0 0,0 0-1,0 0 1,0 0 0,0 0-1,0 0 1,0 0-1,0 0 1,0 0 0,0 0-1,0 0 1,0 0-1,0 0 1,1 0 0,-1 0-1,0 0 1,0 0-1,0 0 1,0 0 0,0 0-1,0 0 1,0 0-1,0 0 1,0 0 0,0 0-1,0 0 1,0 0 0,0 0-1,0 0 1,0 0-1,0 0 1,1 0 0,12-7-102,0 6 30,-11 1-13,0 0-1,0 0 1,0 0-1,-1 0 1,1 0-1,0 0 0,0 0 1,-1-1-1,1 1 1,0-1-1,2-1 1,3-12-571,0 7 424,-5 5 199,-1 1 1,0 0-1,0 0 0,1-1 0,-1 1 1,0 0-1,0-1 0,0 1 1,0-1-1,-1 1 0,1-1 0,0 0 1,-1 1-1,1-1 0,-1 0 0,0 0 1,1 1-1,-1-4 0,0-20 60,-2 20 752,1 4-672,0 0 0,-1 0 0,1 0 1,0 0-1,0 0 0,0 1 1,-1-1-1,1 0 0,-1 1 0,1-1 1,0 0-1,-1 1 0,1 0 1,-1-1-1,1 1 0,-1 0 0,1 0 1,-1 0-1,1 0 0,-1 0 0,1 0 1,-1 0-1,0 0 0,1 1 1,-3 0-1,-1 1 75,-10 8 372,15-10-577,0 0 0,0 1 0,-1-1 0,1 0 1,0 1-1,0-1 0,0 0 0,0 1 0,0-1 0,0 0 0,0 1 0,0-1 0,0 1 0,0-1 0,0 0 0,0 1 0,0-1 0,0 0 0,0 1 0,1-1 0,-1 0 0,0 1 0,0-1 0,0 0 0,0 1 0,1-1 0,-1 0 0,0 0 0,0 1 0,1-1 0,-1 0 0,0 0 0,1 1 0,-1-1 0,1 0 0,1 3-627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57 7648,'-23'-12'2453,"44"10"-805,-5 1-764,0 0 1,18-4-1,-19 2-655,-1 1-1,17 0 1,-6 1-185,35-5 0,-36 3-568,33-1 0,-35 4-124,31-6 0,-31 2-205,33 1-1,9 3-661,-64 0 1508,0-1 0,1 1 0,-1 0 0,0 0 0,0 0 0,0 0 0,0 0-1,0 0 1,0 0 0,0 0 0,1 0 0,-1 0 0,0 0 0,0 0 0,0 0 0,0 0-1,0 0 1,0 0 0,1 0 0,-1 0 0,0 0 0,0 0 0,0 0 0,0 0 0,0 0-1,0 0 1,0 0 0,1 0 0,-1 0 0,0 0 0,0 0 0,0 0 0,0 1 0,0-1-1,0 0 1,0 0 0,0 0 0,0 0 0,0 0 0,1 0 0,-1 0 0,0 0 0,0 1-1,0-1 1,0 0 0,0 0 0,0 0 0,0 0 0,0 0 0,0 0 0,0 0 0,0 1-1,0-1 1,0 1 6,0-1-1,-1 1 1,1-1-1,0 1 1,-1 0-1,1-1 1,0 1-1,-1-1 1,1 1-1,0-1 1,-1 1-1,1-1 1,-1 1-1,1-1 1,-1 0-1,1 1 1,-1-1-1,0 0 1,1 1-1,-1-1 1,1 0-1,-1 0 1,0 1-1,1-1 1,-1 0-1,1 0 1,-1 0-1,0 0 1,1 0 0,-2 0-1,-29 2 217,11-1-90,-23 10 354,33-7-406,0-1-1,-1-1 1,1 0 0,-16 1-1,25-3-59,-1 0-1,1 0 0,0 0 0,0 0 1,0 0-1,0 0 0,-1 0 0,1 1 1,0-1-1,0 0 0,0 1 0,0-1 1,0 1-1,0-1 0,0 1 0,0 0 1,0-1-1,0 1 0,0 0 0,-1 1 1,1 0 2,0 0 0,0-1 0,1 1 1,-1 0-1,0 0 0,1 0 0,-1 0 1,1 4-1,-2 5 60,-2 2 145,1 0 1,1 1 0,1-1 0,-1 17 0,2-2 111,2 57 376,1-61-606,6 85 212,-9-81-273,1-20 123,0 1 1,-1-1-1,-1 1 1,1-1-1,-1 0 1,-1 1-1,1-1 1,-1 0-1,-1 0 1,-3 8-1,-2 0 482,6-9-431,-2-1 1,1 1-1,-1-1 1,0 0 0,0 0-1,-8 9 1,10-13-182,0-1 1,0 1 0,0-1-1,0 0 1,0 0 0,0 0-1,-1 0 1,1 0-1,0 0 1,0 0 0,-1-1-1,1 1 1,-1-1 0,1 0-1,0 1 1,-1-1 0,1 0-1,-4-1 1,-1 1 59,-7-1 38,-1-1 0,1 0 1,0-1-1,1 0 0,-1-1 1,-20-9-1,-2-1 206,15 7-221,-27-13 0,26 13-253,-1-1-511,22 8 584,1-1 0,-1 1 0,0 0-1,1 0 1,-1-1 0,1 1 0,-1-1 0,1 1 0,-1 0-1,1-1 1,-1 1 0,1-1 0,-1 1 0,1-1 0,0 1-1,-1-1 1,1 0 0,0 1 0,-1-1 0,1 1 0,0-1-1,0 0 1,0 1 0,-1-2 0,1-9-2428,0 8 753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9216,'-14'0'4192,"14"27"-3648,0-13 1120,-14 0-1024,14 14 639,-14-15-735,0 1-224,14 14-192,0-1-32,0-13-64,0 0-1152,0 0 608,-13-28-2303,13 0-3937,0 0 4352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7968,'0'-28'3616,"14"28"-3136,-1 0 1344,1-14-1088,0 14 704,14-13-865,-1-1 1,1 0-384,-1 0-1503,15 0 703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2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4064,'-11'-12'1307,"10"13"-1228,1-1 0,0 0 0,0 0 0,-1 1 0,1-1 0,0 0 1,0 0-1,0 1 0,0-1 0,-1 0 0,1 1 0,0-1 1,0 0-1,0 1 0,0-1 0,0 0 0,0 1 0,0-1 0,0 0 1,0 1-1,0-1 0,0 0 0,0 1 0,0-1 0,0 0 1,0 1-1,0-1 0,0 0 0,1 0 0,-1 1 0,0-1 0,0 0 1,0 1-1,0-1 0,1 0 0,-1 0 0,1 1 0,0-1 204,0 0-1,1 1 0,-1-1 0,1 0 1,-1 1-1,0-1 0,1 1 0,-1 0 1,3 1-1,7 3 762,-4-3-708,-5-2-247,-1 1 1,1-1-1,0 1 1,0 0-1,0-1 1,0 1-1,-1 0 1,3 2-1,17 20 1120,-14-14-823,0 0-95,0 0 1,-1 1 0,0 0-1,-1 0 1,0 0-1,0 1 1,3 12 0,-2-5 41,3 9-33,0-1 0,-3 1 0,0 0-1,-1 1 1,1 54 0,-7-58-253,0-1 0,-2 1 0,0 0 1,-2-1-1,0 0 0,-2 0 0,-11 27 0,-19 32-319,27-57 185,-14 31-423,13-38-341,-23 28 0,30-41 718,-39 52-1178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2656,'-16'0'1184,"32"-16"-1024,0 16 960,-1-15-160,16 15-544,0-16 64,1 1-288,-1 15 32,16-16-128,-16 16-64,15 0 0,-14-16-256,-17 16 128,1 0-1152,-1 0 672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5888,'0'0'91,"-1"-1"0,1 1 0,-1-1 0,1 1-1,-1 0 1,1-1 0,-1 1 0,1-1 0,-1 0 0,1 1 0,0-1 0,-1 1 0,1-1 0,0 0 0,-1 1 0,1-1 0,0 0 0,0 1 0,-1-2-1,12 1 837,-9 1-815,1 0 1,-1 0 0,0 0 0,0 0-1,1 0 1,-1-1 0,0 1-1,0-1 1,3 0 0,-2-1-33,0 1 0,0-1 0,0 1 0,0 0 0,1 0 0,-1 0 0,0 0 0,1 0 0,-1 1 0,6-1 0,8 1 74,-8 0-109,-1-1 1,1 1-1,-1 1 1,1 0-1,-1 0 0,1 1 1,-1 0-1,0 0 0,10 4 1,-15-4-30,1-1 0,-1 1 0,1 0 0,-1 0 0,0 0 0,0 0 0,0 1 0,0-1 0,0 1 0,-1 0 0,1 0 0,-1 0 0,1 0 0,-1 0 0,0 0 0,-1 1 0,1-1 0,2 6 0,-3-2 71,0-1 1,0 0 0,0 1-1,-1-1 1,0 1 0,0-1-1,-2 8 1,2-10-61,-1-1 0,0 0 0,0 0-1,0 0 1,0 0 0,0 0 0,-1 0 0,1 0-1,-1 0 1,0 0 0,1 0 0,-1-1 0,-1 1 0,1-1-1,0 0 1,-5 4 0,0-1-20,-31 22 227,36-26-330,0 1 0,1-1 0,-1 1 0,0 0 0,1-1 0,0 1 0,-1 0 0,1 0 0,0 0 0,0 0 0,0 0-1,0 0 1,0 0 0,0 0 0,1 0 0,-2 4 0,16-18-3541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4896,'0'-1'127,"1"0"1,-1 1 0,0-1-1,0 0 1,-1 0-1,1 1 1,0-1 0,0 0-1,0 1 1,0-1-1,-1 0 1,1 0-1,0 1 1,-1-2 0,-8 0 606,9 2-748,-2 0 884,1-1-661,1 1 1,0-1-1,0 0 0,0 1 1,0-1-1,0 0 1,0 0-1,0 1 0,0-1 1,0 0-1,0 1 1,1-1-1,-1 0 0,0 1 1,0-1-1,1 0 0,-1 1 1,1-2-1,0 3-82,1-1-1,-1 0 0,1 0 0,-1 1 0,1-1 1,-1 1-1,1 0 0,-1-1 0,1 1 0,-1 0 1,0 0-1,0 0 0,1 0 0,1 2 1,-3-3-115,0 0 1,0 0-1,1 1 1,-1-1-1,0 0 1,0 0-1,1 0 1,-1 1-1,0-1 1,0 0-1,1 0 1,-1 0-1,0 0 1,0 0-1,1 0 1,-1 0-1,0 0 1,0 0-1,1 0 1,-1 0-1,0 0 1,1 0-1,-1 0 1,0 0-1,1 0 1,176 0 1550,-176 0-1575,0 0 1,1 0 0,-1 0-1,0 0 1,0 0 0,1 0-1,-1 0 1,0 0 0,0-1-1,0 1 1,1 0 0,-1-1-1,0 1 1,0-1 0,0 1-1,0-1 1,0 0 0,0 0-1,0 1 1,0-1 0,0 0-1,0 0 1,1-1 0,-1 1-201,-1 1 154,0 0 1,0 0-1,1-1 1,-1 1-1,0 0 1,0 0 0,1 0-1,-1 0 1,0 0-1,0-1 1,1 1-1,-1 0 1,0 0-1,0 0 1,1 0-1,-1 0 1,0 0-1,1 0 1,-1 0-1,0 0 1,0 0-1,1 0 1,-1 0-1,0 0 1,1 0-1,-1 0 1,0 0 0,0 1-1,1-1 1,-1 0-1,0 0 1,0 0-1,1 0 1,-1 0-1,0 1 1,0-1-1,1 0 1,-1 1-1,0 10-1216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7136,'0'-14'3648,"14"14"-2112,-1 0 224,1 0-1280,0 0-64,14 0-256,-15 0 192,15 0-224,0 0-1312,-1 0 640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5728,'-13'-14'2944,"13"14"-2933,0 0 1,0 0 0,0 0-1,0 0 1,0 0-1,1 1 1,-1-1-1,0 0 1,0 0 0,0 0-1,0 0 1,1 0-1,-1 0 1,0 0 0,0 0-1,0 0 1,0 0-1,1 0 1,-1 0 0,0 0-1,0 0 1,0 0-1,1 0 1,-1 0 0,0 0-1,0 0 1,0 0-1,0 0 1,1 0 0,-1-1-1,0 1 1,0 0-1,0 0 1,1 0 8,-1 0-1,0 0 1,0-1 0,1 1-1,-1 0 1,0 0 0,1 0-1,-1 0 1,0 0 0,1 0-1,-1 0 1,0 0 0,1 0-1,-1 0 1,0 0 0,1 0-1,-1 0 1,0 0 0,0 0-1,1 0 1,-1 0 0,0 0-1,1 0 1,-1 1 0,0-1-1,1 0 1,-1 0 0,0 0-1,0 0 1,1 1 0,-1-1-1,0 0 1,0 0 0,1 1-1,1 1 56,0-1-1,0 0 0,0 1 1,0-1-1,0 0 0,0 0 0,1 0 1,-1-1-1,1 1 0,-1 0 1,0-1-1,1 0 0,-1 1 1,1-1-1,-1 0 0,4-1 1,8 0 311,25-5 0,-12 1-192,40 2 204,-10 1-87,23-9-42,-50 5-174,-1 2 0,39 0 1,54 4-811,-106 0 182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43 4480,'0'-1'116,"0"1"1,0-1 0,0 0-1,0 0 1,0 1 0,0-1-1,0 0 1,0 0-1,0 1 1,-1-1 0,1 0-1,0 1 1,0-1-1,-1-1 1,-11 0 3600,12-9-1525,0 11-2180,0 1-1,0-1 1,0 0-1,0 1 1,0-1-1,0 1 1,0-1 0,0 0-1,1 1 1,-1-1-1,0 1 1,0-1-1,0 0 1,0 1-1,1-1 1,-1 0-1,0 1 1,0-1-1,0 0 1,1 1-1,-1-1 1,0 0-1,1 1 1,-1-1-1,0 0 1,1 0 0,-1 1-1,1-1 1,15 1 364,-10-1-351,0 1 67,0-1 1,0 1-1,10 3 0,3-1-18,-8-6-89,-4 0-7,1 1 136,0 1 0,0 1 0,0-1 1,11 2-1,-5-1 237,-10-2-148,5-7 74,-6 6-213,-6 1-400,-6-7-58,9 9 344,-1-1-1,1 1 1,-1-1 0,1 1 0,-1 0 0,1 0 0,-1-1 0,1 1 0,-1 0 0,1 0 0,-1 0 0,0 0 0,1 0 0,-1-1 0,1 1 0,-1 0 0,0 0 0,1 0 0,-1 1 0,1-1 0,-1 0 0,1 0 0,-2 0-1,0 1-150,-2-2-54,-1 1 1,1 0-1,-1 1 0,1-1 1,-1 1-1,1 0 0,-1 0 1,-4 2-1,7-2 234,0 0 1,0 1-1,1-1 1,-1 1-1,0-1 1,1 1-1,-1 0 0,0 0 1,1 0-1,0 0 1,0 0-1,-1 0 1,1 0-1,0 0 1,1 0-1,-1 0 0,0 1 1,0 4-1,-3 15 76,0 1 0,2 0-1,0 28 1,2-30 4,0-7-8,0 1 1,3 18-1,1-11 42,-2-14-41,0 1-1,-1-1 1,1 14-1,-1-14-8,0 0 1,0-1-1,4 14 1,-4-16-31,1 0 1,-1-1-1,0 1 1,0 0-1,-1 0 1,0 0-1,1-1 1,-1 1-1,-1 0 1,1 0-1,-2 6 1,0-7-80,1-1-1,-1 0 1,1 0-1,-1 0 1,0 0 0,0 0-1,0 0 1,-1-1 0,1 1-1,-1-1 1,-2 3-1,-3 2-107,-1 7-108,-9 0 116,8-3 86,-4-6 99,10-5 6,1 1 1,0 0-1,0 0 0,0 0 1,0 0-1,0 0 0,0 1 1,0-1-1,-3 3 0,2 2 79,4-5-94,0-1 1,-1 1-1,1-1 1,0 0 0,0 0-1,0 1 1,-1-1-1,1 0 1,0 1 0,0-1-1,-1 0 1,1 0-1,0 1 1,-1-1 0,1 0-1,0 0 1,-1 0 0,1 0-1,0 1 1,-1-1-1,1 0 1,0 0 0,-1 0-1,1 0 1,0 0-1,-1 0 1,1 0 0,0 0-1,-1 0 1,0 0-1,-1 0 620,2 0-608,0-1-1,0 1 1,0-1 0,-1 1 0,1 0 0,0-1 0,0 1-1,0-1 1,0 1 0,-1 0 0,1-1 0,0 1 0,0 0-1,-1-1 1,1 1 0,0 0 0,-1 0 0,1-1 0,0 1 0,-1 0-1,1 0 1,-1-1 0,-2-3 94,6 1 44,-3 3-127,0 0 0,1 0 0,-1-1 0,1 1 0,-1 0 0,1-1 0,-1 1 0,0 0 0,1-1 0,-1 1-1,0-1 1,0 1 0,1 0 0,-1-1 0,0 1 0,0-1 0,1 1 0,-1-1 0,0 1 0,0-1 0,0 1 0,0-1-1,0 1 1,0-1 0,0 1 0,0-1 0,0 1 0,0-2 0,-12 2-118,-15 0 362,25 0 310,-10 0-401,7-2-122,4 1-27,0 1-16,0-1-1,0 1 1,1-1 0,-1 0-1,0 1 1,0-1-1,1 0 1,-1 1-1,0-1 1,1 0-1,-1 0 1,0-1-1,-13 2 759,3 0-112,12 0-693,0 0 0,1 0 0,-1 0 0,1 1 0,-1-1 0,0 1 0,1-1 0,-1 1 1,0 0-1,0-1 0,2 2 0,-2-1 82,1 0-1,-1 0 1,1-1 0,-1 1-1,1 0 1,0-1 0,-1 1-1,1-1 1,0 1 0,-1-1-1,4 0 1,119 0 1229,-115 0-1284,0-1-1,0 0 1,11-3-1,-11 1 281,1 2 0,-1-1 0,13 1-1,-22 1-248,1 0 0,-1 0-1,1 0 1,-1 0 0,1 0-1,-1 0 1,1 0 0,-1 0-1,1-1 1,-1 1 0,1 0-1,-1 0 1,1 0 0,-1 0-1,1-1 1,-1 1 0,1 0-1,-1-1 1,0 1 0,1 0-1,-1-1 1,1 1 0,-1 0-1,0-1 1,1 0 0,1-14-2182,-3 8-2502,15 21-2233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5888,'-6'0'1235,"-7"0"4029,9 2-4947,9 10 408,-12 4 0,3-1-422,3-11-219,-1 1 0,1-1 0,-1 1 0,1-1 1,-1 1-1,0-1 0,-4 5 0,-5 6-6,5-7-36,0 0-1,-8 14 1,-41 73 417,43-75-300,-1 1-1417,10-19-11,17-16-3067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82 4480,'25'-25'2474,"-22"23"-698,8 2 678,-119 0-1697,102-1-734,0 1 1,-1-1-1,1-1 1,0 1-1,0-1 1,0 0-1,-7-3 0,8 2 48,-1 1 0,0 0-1,0 0 1,0 0-1,0 1 1,0 0-1,-7 0 1,6 1-12,1-1 0,0 0 0,-1 0 0,1 0 1,-11-5-1,13 5-35,-26-13 61,29 13-90,0 1 0,0 0 1,0 0-1,1-1 0,-1 1 1,0 0-1,0 0 0,0 0 0,0 0 1,0 0-1,0 0 0,1 0 1,-1 1-1,0-1 0,0 0 0,0 0 1,0 1-1,1-1 0,-1 0 1,0 1-1,0-1 0,1 1 0,-1-1 1,0 1-1,1-1 0,-1 1 1,0 0-1,1-1 0,-1 1 0,1 0 1,-1-1-1,0 2 0,-1 2-2,0-1-1,0 1 1,0-1-1,1 1 1,-1 0-1,0 4 1,-12 40 125,8-30-67,1 0 1,-3 24-1,-10 40-139,0-3 213,13-47 86,-18 61 0,23-92-196,-1 1 0,1 0 1,0 0-1,0-1 1,0 1-1,0 0 1,0 0-1,0-1 1,0 1-1,0 0 0,1-1 1,-1 1-1,1 0 1,-1-1-1,1 1 1,0 0-1,0-1 1,0 1-1,1 1 0,0 1 45,-2-4-56,0 0 0,0 0 1,0 1-1,0-1 1,0 0-1,0 0 1,1 0-1,-1 0 0,0 1 1,0-1-1,0 0 1,0 0-1,0 0 0,0 1 1,0-1-1,0 0 1,1 0-1,-1 0 1,0 0-1,0 0 0,0 0 1,0 1-1,0-1 1,1 0-1,-1 0 0,0 0 1,0 0-1,0 0 1,1 0-1,-1 0 1,0 0-1,0 0 0,0 0 1,1 0-1,0 1 6,0-1 0,1 0-1,-1 0 1,0 1 0,1-1-1,-1 0 1,0 1 0,0 0-1,0-1 1,2 2 0,9 4 11,-7-5-20,0 0 0,0 0 0,0-1 0,0 1 0,0-1 0,10-1-1,12 0 0,-15 1-12,-4-1-14,0 1-1,0 0 1,1 1-1,10 1 1,-5 3-17,-12-3 49,1-1 0,-1 0 0,1-1 0,0 1-1,0 0 1,0-1 0,-1 1 0,7-1 0,-2 0-30,0 1 0,-1 0-1,12 4 1,-11-3-142,0-1-1,0 1 1,12 0 0,-17-2 17,-1 0 1,1 0-1,0 0 1,-1 1-1,1-1 1,0 0-1,-1 1 1,1 0-1,-1-1 1,3 3-1,6 0-980,4-10-1884,0 5 949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8224,'0'0'3712,"14"0"-2080,0-14-1216,14 14 64,-15-14-320,15 1 32,0 13-96,-1-14-416,1 14 192,-1-14-2176,1 14 1280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5472,'0'0'2469,"2"-2"-1989,1 0-292,0 0 0,0 0-1,0 1 1,0 0 0,1-1 0,-1 1 0,1 0-1,-1 1 1,0-1 0,1 1 0,-1-1 0,1 1-1,3 0 1,5 0 141,0 1 0,20 2 0,-29-2-292,8 1 29,-1 0-1,1 1 1,0 0 0,-1 0 0,17 9 0,-24-10 1,1 1 0,-1-1 0,1 1 0,4 5 0,-8-7-48,1-1 0,0 1 0,-1 0 1,1 0-1,-1 0 0,1 0 1,-1 0-1,1 0 0,-1 0 1,1 0-1,-1 0 0,0 1 1,0-1-1,0 0 0,1 0 0,-1 0 1,0 0-1,0 0 0,-1 0 1,1 0-1,0 1 0,-1 0 1,0 2 16,-1 0 1,0-1 0,0 1 0,-1-1 0,1 1 0,-1-1-1,1 0 1,-1 0 0,0 0 0,0-1 0,-4 3 0,-40 26 122,35-24-216,-43 23 606,53-29-497,0 1 0,-1-1 0,1 1 0,0-1-1,-1 0 1,1 0 0,-1 0 0,1 0 0,-1 0 0,1-1 0,-1 1 0,0-1 0,1 0 0,-5 0 0,8 0-61,0 0 0,0 0 0,1 0 0,-1-1 0,0 1 0,1-1 0,-1 1 0,0-1 0,0 1 0,2-2 0,9-4-26,-2 4 93,1 1 1,-1 0-1,0 0 0,0 1 0,16 1 0,5 1-12,-18-3-59,-7 1-159,0 0 0,-1 0 0,1 0 0,0 1 0,5 1 0,2 4-435,-12-5 412,0-1-1,0 1 1,0 0-1,0-1 0,1 1 1,-1-1-1,0 0 1,0 1-1,1-1 1,1 0-1,-1 0-1793,-16 0-5168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5984,'0'0'1920,"-2"-2"-1174,-5-5-430,2 3 2707,19 4-879,9 0-938,-14 1-1006,1-1 1,-1 0-1,0-1 0,14-2 1,73-22 471,-77 20-818,0 1 0,1 1 0,-1 1 0,1 0 0,-1 2 0,25 1 1,3 0-3703,-33 1 317,0 10 1094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69 5568,'-28'28'5173,"28"-17"-2314,0-13-2821,0 0-20,0 0 0,0 0 0,0-1 1,0 1-1,0 0 0,0-1 1,1 1-1,0-3 0,1 2-44,-1 1 42,1-1 1,-1 0-1,0 0 1,0 0-1,0 0 0,0 0 1,0 0-1,-1 0 1,0 0-1,1 0 1,-1-3-1,0 0-9,0 4-11,0 1 0,0 0 0,1-1 0,-1 1-1,-1-1 1,1 1 0,0-1 0,0 1 0,-1-1 0,1 1-1,-1-3 1,-2 2-46,-5-4-45,8 6 96,0 0-1,0 0 1,0 0 0,0 0 0,0 0 0,0 0 0,1 0 0,-1 0 0,0 0 0,0 0 0,0 0 0,0 0 0,0 0 0,0 0 0,0 0 0,0-1 0,0 1-1,0 0 1,0 0 0,0 0 0,0 0 0,0 0 0,0 0 0,0 0 0,0 0 0,0 0 0,0 0 0,0 0 0,0-1 0,0 1 0,0 0 0,0 0 0,0 0-1,0 0 1,0 0 0,0 0 0,0 0 0,0 0 0,0 0 0,0 0 0,0 0 0,0-1 0,0 1 0,0 0 0,0 0 0,0 0 0,0 0 0,0 0 0,0 0-1,0 0 1,-1 0 0,1 0 0,0 0 0,0 0 0,0 0 0,0 0 0,0 0 0,0 0 0,0 0 0,0 0 0,0 0 0,0 0 0,0 0 0,0 0 0,-1 0-1,1 0 1,0 0 0,0 0 0,0 0 0,0 0 4,0 0 1,0 0-1,0 0 0,0 0 0,0 0 1,-1 0-1,1 0 0,0 0 0,0 0 1,0 0-1,0 0 0,0 0 0,0 0 1,0 0-1,0 0 0,0 0 0,0 0 1,0 0-1,0 0 0,-1 0 0,1 0 1,0 0-1,0 0 0,0 0 0,0 0 0,0 0 1,0 0-1,0 1 0,0-1 0,0 0 1,0 0-1,0 0 0,0 0 0,0 0 1,0 0-1,0 0 0,0 0 0,0 0 1,0 0-1,0 0 0,0 1 0,0-1 1,0 0-1,0 0 0,0 0 0,0 0 1,0 0-1,0 0 0,0 0 0,0 0 0,0 0 1,0 0-1,0 0 0,0 0 0,0 1 1,0-1-1,0 0 0,0 0 0,0 0 1,0 0-1,0 0 0,1 0 0,-1 0 1,0 0-1,0 0 0,0 0 0,0 0 1,0 0-1,0 0 0,-8 6 362,6-4-210,1 1-71,0 0 0,0 1 1,1-1-1,0 0 0,-1 0 1,1 1-1,1 5 0,-1-4-104,0-5 23,0 0 1,0 0-1,0 1 1,1-1-1,-1 0 0,0 0 1,0 0-1,0 0 1,0 0-1,0 1 0,0-1 1,0 0-1,0 0 1,1 0-1,-1 0 0,0 0 1,0 0-1,0 0 1,0 1-1,0-1 0,1 0 1,-1 0-1,0 0 1,0 0-1,0 0 1,0 0-1,0 0 0,1 0 1,-1 0-1,0 0 1,0 0-1,0 0 0,0 0 1,1 0-1,-1 0 1,0 0-1,0 0 0,0 0 1,0 0-1,1 0 1,-1 0-1,0-1 0,0 1 1,0 0-1,0 0 1,0 0-1,1 0 1,6-4-229,0-4-268,-6 6 298,0 0-1,1 1 1,-1-1-1,1 0 1,0 1 0,-1 0-1,1-1 1,0 1-1,0 0 1,3-2 0,8-8-2634,1-3 886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5568,'0'0'71,"-1"-1"1,1 1-1,-1 0 1,1-1-1,0 1 0,-1 0 1,1-1-1,-1 1 1,1-1-1,0 1 1,-1-1-1,1 1 0,0 0 1,0-1-1,-1 1 1,1-1-1,0 1 1,0-1-1,0 0 0,0 1 1,0-1-1,0 1 1,0-1-1,0 1 1,0-1-1,0 1 0,0-2 1,1 1 2,0 1 1,0-1-1,0 0 0,0 0 1,0 0-1,0 1 0,0-1 1,0 0-1,1 1 0,0-1 1,5-2 67,-5 2-41,1 0-1,-1 0 1,1 1 0,-1-1 0,1 1 0,-1 0 0,1 0 0,-1 0-1,1 0 1,3 1 0,4-1 64,2 0 1,5 0-64,-1 0 0,1 1 0,-1 0 1,1 1-1,26 8 0,24 6-54,-64-14-35,-1-1 1,1 0-1,-1 1 1,1 0-1,-1 0 1,0 0-1,0 0 1,3 4-1,-1-3 106,-4-3-92,0 1-1,0-1 1,1 0 0,-1 0-1,0 0 1,0 1 0,0-1-1,0 0 1,1 0 0,-1 1-1,0-1 1,0 0 0,0 0-1,0 1 1,0-1 0,0 0-1,0 1 1,0-1 0,0 0-1,0 0 1,0 1 0,0-1-1,0 0 1,0 1 0,0-1-1,0 2 20,0-1-1,0 1 1,-1 0-1,1-1 1,-1 1-1,1-1 0,-1 1 1,1-1-1,-1 1 1,0-1-1,0 1 1,1-1-1,-1 0 1,-2 3-1,-21 17 498,3-2-312,-89 91 1449,54-55-5749,42-41-1536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69 581 6880,'0'0'2229,"2"-3"-1349,0 1-947,2-1 516,-1-1 1,1 1 0,-1-1 0,4-5-1,-6 7-391,0 0-1,0 1 1,0-1-1,0 0 1,0 1-1,0-1 0,1 1 1,-1-1-1,1 1 1,2-2-1,-3 2-24,0 0 1,1 0-1,-1-1 0,0 1 0,0 0 0,1-1 0,-1 1 1,0-1-1,0 1 0,-1-1 0,1 1 0,0-1 0,0 0 1,-1 1-1,1-3 0,9-18 127,-8 16-183,1 1 1,-1 0-1,0-1 1,-1 0-1,1 1 1,-1-1-1,0 0 1,0-10-1,0-14 345,-2-45 226,1 63-510,-2 0-1,1 1 0,-7-23 0,-6-8 48,14 41-72,0 1-1,0-1 0,0 0 1,-1 0-1,1 1 1,0-1-1,0 0 0,-1 0 1,1 1-1,0-1 1,-1 0-1,1 1 0,-1-1 1,1 1-1,-1-1 1,1 0-1,-1 1 0,1-1 1,-1 1-1,0 0 1,1-1-1,-1 1 0,0-1 1,1 1-1,-1 0 1,0-1-1,0 1 1,1 0-1,-1 0 0,0 0 1,0 0-1,1 0 1,-1 0-1,0 0 0,0 0 1,1 0-1,-2 0 1,-2 0 75,-5 2 195,6 0-274,0-1 0,0 1 0,1 0 0,-1 0 0,1 0 0,-1 0 0,1 0 0,0 1 0,0-1 0,0 1 0,0-1 0,0 1 0,1 0 0,-1 0 0,-1 5 0,-3 7 42,0 0-1,1 0 1,-4 23 0,5-6 72,-8 44 68,10-67-179,-1-1-1,1 1-1,0 0 1,1 0-1,0 0 1,0 0-1,1 0 1,1 16-1,0-16-7,1 2 14,-1 0 1,2 0-1,-1-1 0,1 1 0,1-1 0,5 12 0,-7-20-28,-1 0 0,1 0 0,0 0 0,0 0 0,0 0 0,0 0 1,0-1-1,0 1 0,0-1 0,1 1 0,-1-1 0,1 0 0,-1 0 0,1 0 0,2 1 0,2-1-80,0 0 0,0 0 0,14 0-1,-19-1 88,0 0-13,-1 0 1,1-1-1,0 1 1,0 0-1,0-1 0,-1 1 1,1-1-1,0 1 1,0-1-1,-1 0 0,1 1 1,-1-1-1,1 0 1,-1 0-1,1-1 1,-1 1-1,1 0 0,-1 0 1,0-1-1,0 1 1,2-3-1,4-4-87,-2 3 47,0-1 1,-1 1 0,0-1 0,0 0 0,0 0 0,-1 0-1,0 0 1,0-1 0,-1 0 0,0 1 0,2-10 0,11-31-150,36-146 112,-49 186 102,8-59 103,-8 47 21,1 1 0,9-33 0,-6 36-7,-4 12-84,-1-1 0,0 0 0,0 1-1,0-1 1,0 0 0,0 0 0,-1 1 0,0-1-1,0-6 1,0-59 1095,-3 60-1154,3 9 16,0 0 0,0 0 0,0-1 0,0 1 0,-1 0 0,1 0 0,0 0 0,0 0 0,0 0 0,0-1 0,-1 1 0,1 0-1,0 0 1,0 0 0,0 0 0,-1 0 0,1 0 0,0 0 0,0 0 0,0 0 0,-1 0 0,1 0 0,0 0 0,0 0 0,0 0 0,-1 0 0,1 0 0,0 0 0,0 0 0,-1 0 0,1 0 0,0 0 0,0 0 0,0 0 0,-1 0 0,1 1 0,0-1-1,0 0 1,0 0 0,0 0 0,-1 0 0,1 0 0,0 1 0,0-1 0,0 0 0,-5 9-62,-4-4 54,2 6-6,-1-4-12,6-6 22,1 1-1,-1-1 1,0 1 0,1-1 0,-1 1 0,1 0-1,0 0 1,-1-1 0,1 1 0,-1 3 0,-24 25 27,25-27-15,-1 1 0,0 0 0,1-1 0,-1 1-1,1 0 1,0 0 0,1-1 0,-1 1 0,0 0 0,1 8 0,-4 22 78,-19 104-100,21-111 38,0 1-1,2-1 0,4 38 1,-2-52 38,0 1 1,1-1-1,0 0 1,1 0 0,0 0-1,1-1 1,11 21 0,-4-14 18,-7-12-18,-1 0 0,1-1 0,0 1 0,6 5 0,-2 1 18,-8-12-97,-1 0 0,0 0 0,1 0 1,-1-1-1,1 1 0,-1 0 0,0 0 1,1-1-1,0 1 0,-1-1 0,1 1 1,-1 0-1,1-1 0,0 1 1,0-1-1,-1 1 0,1-1 0,0 0 1,0 1-1,-1-1 0,1 0 0,0 1 1,0-1-1,0 0 0,0 0 1,0 0-1,1 0-24,-1 1 0,1-1 0,-1 0 0,1 0-1,-1 1 1,1-1 0,-1 0 0,0 1 0,1 0 0,-1-1 0,0 1 0,1 0 0,-1 0 0,0-1 0,0 1 0,0 0 0,2 2 0,-3-3-20,1 1 0,-1-1 0,1 0 0,-1 1 0,1-1 0,-1 0 0,1 0 0,-1 1 0,1-1 0,-1 0 0,1 0 0,0 0 0,-1 0 0,1 0 0,-1 0 0,1 0 0,0 0 0,-1 0 0,1 0 0,-1 0 0,1 0 0,0 0 0,0 0 0,1-1-285,12 1-1584,-1 0 609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23 660 6144,'-23'-12'1978,"63"10"945,-25 0-2826,0 0-1,-1-1 1,1 0 0,0-1-1,24-11 1,-3 2-21,-24 10-80,-1-2 1,0 1-1,0-2 0,17-10 1,-23 12 21,0 0 1,0 0-1,-1 0 0,1-1 1,-1 1-1,0-1 1,-1 0-1,1 0 0,-1 0 1,0-1-1,3-8 1,16-55 38,-16 46-104,-4 15 39,0-1 0,0 0 1,-1 0-1,-1 0 0,1-1 0,-1 1 0,-1 0 0,-2-13 0,1 6 10,-2-21 39,-19-133 643,21 164-648,1-1-1,1 1 1,-1 0-1,1-1 1,0-7-1,1-25-18,0 38 5,-1 1 0,0 0 0,0-1 0,0 1 0,0 0 0,0-1 0,0 1 0,0-1 1,0 1-1,0 0 0,0-1 0,0 1 0,0 0 0,0-1 0,0 1 0,-1 0 0,1-1 0,0 1 1,0 0-1,0-1 0,0 1 0,-1 0 0,1-1 0,0 1 0,0 0 0,-1-1 0,-8 9 916,4-4-782,-1 3-53,1 0 1,-1 0-1,1 1 0,1 0 0,-8 16 0,7-14-50,-14 24 174,8-16-59,1 1 0,-13 32 0,-18 85 552,39-129-694,-11 43 147,13-45-157,-1 0 1,1 0-1,0 0 0,0 0 1,0 0-1,1 0 1,-1 0-1,4 9 0,1-2 15,1 1 0,1-1-1,1-1 1,-1 1 0,2-1-1,-1 0 1,20 17 0,-23-23-94,1 1 0,-1-1 0,1-1-1,9 6 1,-12-8-69,1 0 0,-1-1-1,1 0 1,0 1 0,0-1 0,-1 0-1,1-1 1,0 1 0,0-1-1,5 0 1,16 0-2076,-9 0 662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7232,'-11'0'5512,"26"0"-2390,243 0-1015,-258-1-2124,1 1 1,-1 0-1,1 0 1,-1 0-1,1 0 1,-1 0 0,1 0-1,-1 0 1,0 0-1,1 0 1,-1 0-1,1 0 1,-1 0-1,1 0 1,-1 1-1,1-1 1,-1 0-1,0 0 1,1 0 0,-1 1-1,1-1 1,-1 0-1,0 0 1,1 1-1,-1-1 1,0 0-1,1 1 1,-1-1-1,0 0 1,0 1-1,1-1 1,-1 1 0,0-1-1,0 0 1,0 1-1,0-1 1,1 1-1,-1-1 1,0 1-1,0-1 1,0 1-1,0-1 1,0 0-1,0 1 1,0 0-1,0-1-84,0 0 0,-1 1-1,1-1 1,0 0-1,0 0 1,0 0-1,-1 1 1,1-1-1,0 0 1,0 0 0,0 0-1,-1 0 1,1 0-1,0 0 1,0 1-1,-1-1 1,1 0-1,0 0 1,0 0 0,-1 0-1,1 0 1,0 0-1,-1 0 1,1 0-1,0 0 1,-1 0-1,-4-1-1372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93 4992,'-11'-12'1589,"11"12"-1565,-1 0 1,1 0-1,0 0 0,0-1 0,0 1 0,-1 0 1,1 0-1,0 0 0,0-1 0,0 1 0,0 0 1,0-1-1,0 1 0,0 0 0,-1 0 0,1-1 1,0 1-1,0 0 0,0 0 0,0-1 0,0 1 1,0 0-1,0-1 0,0 1 0,1 0 0,-1-2-161,0-1 427,0-1 0,0 1 0,0 0-1,0-1 1,0 1 0,-1 0 0,-1-7 0,-7 5 531,5 0-405,4 4-377,0 1 0,0-1 0,-1 1 0,1 0 1,0-1-1,0 1 0,-1 0 0,1-1 0,0 1 0,-1 0 1,1 0-1,0-1 0,-1 1 0,1 0 0,0 0 0,-1-1 1,1 1-1,-1 0 0,1 0 0,-1 0 0,1 0 1,0 0-1,-1 0 0,1-1 0,-1 1 0,1 0 0,-1 0 1,1 0-1,0 1 0,-1-1 0,0 0 0,-2 0 74,1-1 0,0 0 0,-1 1 0,1-1 0,0 0 0,-1 0-1,1 0 1,0 0 0,0-1 0,-4-2 0,4 3-78,1 0 1,-1 0-1,0-1 1,1 2-1,-1-1 1,0 0-1,0 0 1,0 0-1,0 1 1,-2-1-1,-1 4 37,1 1-37,-7 0-6,7-3-22,0 0 0,1 0-1,-1 1 1,0-1 0,-5 5-1,-17 9-5,21-12 13,0-1 0,0 1 1,0 0-1,0 1 0,1-1 1,0 1-1,-1 0 0,1 0 1,0 0-1,1 0 0,-1 1 0,1-1 1,0 1-1,0 0 0,-3 8 1,-5 14 196,2 1 1,-10 50-1,18-69-177,0 0 0,1 0 1,0 0-1,2 8 0,6 81 117,9 83 178,2 36-84,-13-131-170,-3 42 217,-4-90-195,2-16 74,-2-1 0,0 1-1,-2 0 1,0-1-1,-2 0 1,-10 32 0,13-48-145,0 0 1,0 0-1,-1 0 0,1 0 1,-1 0-1,-1 0 0,1-1 1,0 0-1,-1 1 1,0-1-1,0-1 0,0 1 1,-1-1-1,1 1 0,-1-1 1,1 0-1,-9 3 0,7-4-105,1-1-1,0 0 1,-1 0-1,1-1 1,-1 1-1,1-1 1,-1 0-1,1-1 1,0 1-1,-1-1 1,1 0-1,0-1 1,-1 1-1,1-1 0,0 0 1,0 0-1,0-1 1,0 1-1,1-1 1,-1 0-1,1 0 1,-4-5-1,-1-2-651,1 0 0,-8-13-1,9 11-449,-2 1-1,-9-12 1,2 7-483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78 4992,'0'0'1589,"0"-2"-960,0 1-601,0 1 0,0-1 0,0 1-1,0 0 1,0-1 0,0 1 0,0-1-1,0 1 1,0 0 0,0-1 0,0 1-1,0-1 1,0 1 0,1 0 0,-1-1 0,0 1-1,0 0 1,0-1 0,0 1 0,1 0-1,-1-1 1,0 1 0,0 0 0,1-1-1,-1 1 1,0 0 0,1-1 0,-1 1-1,0 0 1,0 0 0,1 0 0,-1-1-1,1 1 1,-1 0 0,0 0 0,1 0-1,-1 0 1,0 0 0,1 0 0,-1 0-1,1 0 1,-1 0 0,0 0 0,1 0-1,-1 0 1,1 0 0,-1 0 0,1 0-1,-1 0 8,1-1 0,-1 1 0,0 0 0,0-1 0,0 1 0,1 0-1,-1-1 1,0 1 0,0 0 0,0-1 0,1 1 0,-1-1 0,0 1 0,0 0-1,0-1 1,0 1 0,0-1 0,0 1 0,0 0 0,0-1 0,0 1-1,0-1 1,0 1 0,0 0 0,-1-1 0,1-3 514,-9-5-84,7 7-375,1 1-72,1 1-1,0 0 1,0 0 0,-1-1 0,1 1-1,0 0 1,0 0 0,-1-1-1,1 1 1,0 0 0,0-1 0,0 1-1,-1 0 1,1-1 0,0 1-1,0 0 1,0-1 0,0 1-1,0-1 1,0 1 0,0 0 0,0-1-1,0 1 1,0-1 0,0 1-1,0-1 1,-1-3 139,0 3-134,0 1 0,0-1 0,0 1 0,0 0 0,0-1 0,0 1 0,0 0 0,0 0 0,-1 0 1,1 0-1,0 0 0,0 0 0,0 0 0,0 0 0,-1 0 0,0 0-1,0 1 1,0-1-1,0 0 0,0 0 0,0-1 1,1 1-1,-1 0 0,0-1 0,-2 0 1,-6-4 236,5 2-172,1 1 0,-1-1 0,0 1 0,-6-2-1,10 4-74,-1 0 0,1 0 0,0-1 0,0 1-1,-1 0 1,1 0 0,0 0 0,0 0 0,-1 1-1,1-1 1,0 0 0,0 0 0,-1 1 0,1-1-1,0 1 1,0-1 0,0 1 0,0-1 0,0 1 0,0 0-1,0-1 1,-2 3 0,1-2 14,1 0-1,-1 1 1,1-1-1,-1 0 1,0 0-1,0 0 1,1 0 0,-1 0-1,0-1 1,0 1-1,-2 0 1,-12 5 104,13-3-100,0 0 0,1-1-1,-1 1 1,1 0 0,-1 1 0,1-1-1,0 0 1,0 1 0,1-1 0,-1 1-1,1-1 1,0 1 0,0 0-1,0 0 1,-1 6 0,2-8-25,-1 0 0,1 0 0,0 0 0,0 0 1,0 0-1,0 0 0,0 1 0,0-1 0,1 0 0,-1 0 0,1 0 1,-1 0-1,1 0 0,0 0 0,0 0 0,0 0 0,0 0 0,0 0 0,0-1 1,1 1-1,-1 0 0,0-1 0,1 1 0,-1-1 0,1 1 0,0-1 1,0 0-1,-1 0 0,1 0 0,0 0 0,3 2 0,6-2-42,-1 1 0,1-2-1,0 1 1,0-1 0,-1-1-1,18-2 1,-18-1-135,0 1 0,0-2 0,0 1 0,-1-1 1,0-1-1,16-11 0,-11 8 175,-12 7 12,-1 0-1,1 1 1,0-1-1,0 0 1,-1 0 0,1 0-1,-1 0 1,1 0-1,-1 0 1,2-5 0,5-7 320,-6 12 561,-1 11-579,0-1-1,0 0 1,1 1-1,0-1 1,1 0 0,-1 0-1,7 12 1,-2-3-109,-4-10-212,0 0 0,0 0-1,1 0 1,0-1 0,1 1-1,-1-1 1,7 7 0,-8-11-291,-1 1 1,1-1-1,-1 0 1,1 0 0,0 0-1,0 0 1,0-1-1,0 1 1,1-1-1,-1 0 1,0 0 0,0 0-1,1 0 1,-1 0-1,1-1 1,4 1-1,9-1-1683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4064,'0'0'78,"0"-1"1,0 0 0,0 1-1,0-1 1,0 0-1,-1 1 1,1-1-1,0 1 1,0-1-1,0 0 1,-1 1 0,1-1-1,0 0 1,0 1-1,-1-1 1,1 1-1,-1-1 1,1 1 0,-1-1-1,1 1 1,0-1-1,-1 1 1,0 0-1,0-1 1,1 1-30,-1-1 0,1 1 1,-1 0-1,1-1 0,0 1 1,-1 0-1,1-1 0,0 1 0,-1 0 1,1-1-1,0 1 0,0-1 0,-1 1 1,1-1-1,0 1 0,0 0 1,-1-1-1,1 1 0,0-1 0,0 1 1,0-1-1,0 1 0,0-2 0,0 0 1765,-9-8-417,6 8-1136,3 4-98,0 0-1,-1-1 1,1 1-1,-1-1 1,1 1-1,-1-1 1,0 1-1,0-1 1,0 1-1,-1 1 1,-3 6 161,3-1-74,1 1 1,1-1-1,-1 0 0,2 11 0,-1-7-119,0 85 2,0-95-112,0-1 1,1 1 0,-1 0-1,0-1 1,0 1-1,1 0 1,-1-1 0,1 1-1,0 0 1,-1-1-1,1 1 1,2 2-1,-2-3 20,-1 0 0,1 0 0,0 1 0,-1-1-1,1 0 1,-1 1 0,1-1 0,-1 0-1,0 1 1,1-1 0,-1 1 0,0 2 0,0 6 379,0-19-403,0 5-106,0-1 1,0 0-1,0 1 1,2-7-1,12-19-823,-12 27 837,-1-1 0,1 1-1,0 0 1,0 0 0,1 0 0,-1 0-1,0 0 1,1 0 0,0 1 0,0-1-1,0 1 1,0 0 0,3-3 0,4 0-149,1-1 1,-1 1 0,19-6 0,-26 10 234,0 0 1,1 0-1,-1 1 1,0-1-1,1 1 1,-1-1 0,0 1-1,1 0 1,-1 0-1,1 1 1,-1-1-1,0 1 1,1 0-1,-1 0 1,0 0 0,0 0-1,0 0 1,1 1-1,-1-1 1,-1 1-1,1 0 1,0 0-1,3 3 1,-5-4-1,3 2 121,-1 1 0,1 0 1,-1 0-1,4 5 0,-6-7-19,0 1 0,0-1 0,-1 0 0,1 1 0,0-1 0,-1 1 0,1 0 0,-1-1 0,0 1 0,0 2 0,0-4-90,0 0 1,0 0 0,0 0 0,0 0 0,0 0 0,0 0 0,0-1 0,-1 1 0,1 0 0,0 0 0,-1 0 0,1 0 0,0-1-1,-1 1 1,1 0 0,-1 0 0,1-1 0,-1 1 0,1 0 0,-1-1 0,0 1 0,1-1 0,-1 1 0,-1 0 0,-1 0 24,0 0 1,0 0 0,0 0 0,0 0 0,0-1 0,-3 1 0,-17 3 392,19-2-434,1-1 0,0-1 1,0 1-1,-1 0 0,1-1 1,0 1-1,-1-1 0,1 0 1,0 0-1,-1 0 0,1-1 0,0 1 1,0-1-1,-1 0 0,1 0 1,0 0-1,0 0 0,-5-3 1,3 2-75,4 1-16,0 1 0,-1-1 0,1 1-1,0-1 1,0 1 0,0-1 0,-1 1-1,1-1 1,0 0 0,0 0 0,0 0-1,0 0 1,0 0 0,1 0 0,-1 0-1,0 0 1,0 0 0,0 0 0,1 0 0,-1 0-1,1-1 1,-1 1 0,0-3 0,1-9-989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332 221 3968,'0'-2'192,"0"0"-1,0 0 1,1 0 0,-1 0 0,1 1 0,0-1-1,0 0 1,-1 0 0,3-2 0,-2 2-53,0 1 1,-1-1-1,1 1 1,0-1-1,-1 1 1,1-1-1,-1 0 1,1-3-1,-3 1 613,1 3-656,0 0 1,0 0-1,0-1 0,0 1 1,0 0-1,0 0 0,1-1 0,-1 1 1,0 0-1,1 0 0,-1-1 1,1 1-1,-1-1 0,1 1 0,0-1 1,0 1-1,0-3 0,-1 3-11,1 0-1,0-1 1,0 1-1,0-1 0,-1 1 1,1 0-1,0-1 1,-1 1-1,0 0 0,1 0 1,-1 0-1,0-1 1,1 1-1,-1 0 0,0 0 1,0 0-1,0 0 1,-2-2-1,2 2-5,-1 0-1,1-1 1,0 1-1,-1-1 1,1 0-1,0 1 1,0-1 0,0 0-1,-1-2 1,2 1-44,-1 1 0,0-1 0,1 1 1,-1 0-1,0-1 0,0 1 0,-1 0 1,1 0-1,0 0 0,-1 0 0,1 0 1,-1 0-1,0 0 0,0 1 1,1-1-1,-1 0 0,-4-2 0,3 3-9,1-1-1,0 0 1,-1 0-1,1 0 1,0-1-1,0 1 1,1 0 0,-4-6-1,-6-7 124,7 12-124,-1-1-1,0 1 1,0 0 0,0 1-1,0-1 1,-1 1 0,1 0-1,-1 0 1,1 0 0,-1 1-1,1 0 1,-1 0 0,0 1-1,0-1 1,-6 1 0,7 1-10,0-1 0,0 1 0,0 0 0,0 0 0,0 0 0,0 0 0,0 1 0,0 0 0,1 0 0,-1 1 0,1-1 1,-1 1-1,1 0 0,0 0 0,0 0 0,0 1 0,0-1 0,-4 7 0,0 0 17,1 0 1,1 0-1,0 1 0,0 0 0,1 0 0,-6 18 1,8-18-35,0 0 0,0 0 0,1 0 0,1 0 1,-1 15-1,2-24-2,0-1-1,0 1 1,0 0 0,0-1 0,1 1-1,-1 0 1,0-1 0,1 1-1,-1-1 1,1 1 0,-1 0 0,1-1-1,0 0 1,0 1 0,0-1-1,0 1 1,0-1 0,1 1 0,0 0 0,-1-1 0,1 0 0,0 0 0,-1-1 0,1 1 1,0 0-1,0-1 0,0 1 0,0-1 0,0 1 1,0-1-1,0 0 0,0 0 0,3 0 0,1-1-27,1 0 0,-1-1 0,1 0 1,-1 0-1,1-1 0,-1 1 0,0-1 0,0-1 0,6-3 0,3-7-50,0 1 0,0-2 0,-1 0 0,15-22 0,-21 27 75,2-2-1,-3 4 6,-1 0 0,0 0 0,7-14 1,-10 16 87,0 0 1,1 0-1,0 0 0,7-9 1,-9 13 248,-2 4-264,0 0-1,0 0 1,0 0-1,0 0 1,0 0 0,1 0-1,-1-1 1,0 1-1,1 0 1,0 0 0,-1 0-1,1 0 1,2 3-1,2 6 68,-3 1-56,-2-10-71,1 0 1,-1 0-1,0 0 1,1 0-1,0 0 1,-1 0-1,1 0 1,0 0-1,0 0 1,0 0-1,0-1 1,0 1-1,1 0 1,-1-1-1,3 3 1,-2-2 4,-1-1-81,0 1 0,1 0 0,0 0 0,-1-1 0,1 1 0,0-1 0,0 0 0,0 1 0,0-1 0,0 0 0,0 0-1,0 0 1,0 0 0,0 0 0,0-1 0,1 1 0,-1-1 0,0 0 0,0 1 0,1-1 0,-1 0 0,0 0 0,4-1 0,22-10-869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4384,'0'-21'2712,"0"28"16,0 37-1096,0 197-731,0-233-873,1-1 0,-1 1 0,2-1 0,2 12 0,-2-13 149,-1-1 0,1 1 0,-2 0-1,2 7 1,-3-29-25,1 0-84,3-30 0,-2 43-61,0-8-66,1 0 0,1 1 0,0-1 0,1 1 0,7-17 0,-10 26 35,0-1 0,0 0 0,0 1-1,0-1 1,0 1 0,0 0 0,1-1 0,-1 1-1,1 0 1,-1 0 0,0 0 0,1 0-1,0 0 1,-1 0 0,1 0 0,0 1 0,-1-1-1,1 0 1,0 1 0,0 0 0,-1-1-1,1 1 1,0 0 0,2 0 0,-1 1 15,1 0-1,-1 0 1,1 0 0,-1 0-1,0 1 1,1 0 0,-1 0-1,0 0 1,0 0 0,0 0-1,-1 0 1,1 1 0,2 3-1,32 38 144,-31-37-99,0 0 1,-1 1 0,0 0 0,-1 0 0,7 15 0,-2-2 37,12 14 124,-16-11 102,-3-11-134,-1-11-115,-1 0 0,1 0 1,-1 0-1,1 0 0,-1 0 0,0 1 0,0-1 1,0 0-1,0 0 0,0 0 0,0 1 0,0-1 1,-1 0-1,1 0 0,-1 0 0,0 0 1,0 0-1,0 0 0,0 0 0,0 0 0,0 0 1,0 0-1,0 0 0,-1-1 0,-2 3 0,3-2 0,-2 2 29,1 0 1,-1 0 0,0 0-1,-1 0 1,1-1 0,-1 1-1,1-1 1,-1 0 0,0 0-1,0 0 1,-1-1 0,1 0-1,0 0 1,-1 0 0,0 0-1,-9 2 1,-22 1 69,32-4-240,0 0-1,1 0 0,-1-1 0,0 1 0,0-1 0,1 0 0,-1 0 0,0 0 0,0 0 1,0-1-1,1 1 0,-8-3 0,9 2-115,1 1 0,-1-1 0,0 0 0,0 0 0,1 0 0,-1 1 0,1-2 0,-1 1 0,1 0 0,-3-2 0,3 2 25,1 0 0,-1 0 0,1 1 0,-1-1 0,1 0 0,-1 0 0,1 0 0,0 0-1,0 0 1,-1 0 0,1 0 0,0 0 0,0 0 0,0-2 0,0 2 34,0 0 0,1 0 0,-1 0 0,0 0 0,0 0 0,1 0 0,-1 0-1,1 0 1,-1 1 0,1-1 0,-1 0 0,1 0 0,0 0 0,-1 1 0,1-1 0,1-1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4800,'0'-6'-490,"-2"1"4077,2 4-3304,-1 1 0,1 0 1,-1-1-1,1 1 0,0 0 1,-1 0-1,1 0 0,-1-1 0,1 1 1,-1 0-1,1 0 0,-1 0 1,1 0-1,-1 0 0,1 0 1,-1 0-1,1 0 0,-2 0 1,0 0 1220,4 1-1395,1-1 1,-1 0-1,0 0 1,1 1 0,-1-1-1,0-1 1,5 1-1,0-1-41,6 1-19,-3 1 99,0-1-1,-1 0 1,16-3-1,28-11 3,-35 5-97,21-5-10,-32 12 39,-7 2-121,1 0-1,-1-1 1,0 1-1,0 0 1,0 0-1,1 0 1,-1 0 0,0 0-1,0 0 1,0 0-1,0 0 1,1 0-1,-1 0 1,0 0-1,0 0 1,0 0 0,1 0-1,-1 0 1,0 0-1,0 0 1,0 0-1,1 0 1,-1 1-1,0-1 1,0 0 0,0 0-1,0 0 1,1 0-1,-1 0 1,0 0-1,0 1 1,0-1 0,0 0-1,0 0 1,1 0-1,-1 0 1,0 0-1,0 1 1,0 10-846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8480,'-14'14'3840,"28"-14"-2400,0 14-1120,14-14 480,-15 0-448,29-14-96,-14 14-160,-1 0-512,1 0 224,-1 0-1600,-13 0 992,0 0-2848,14 0 2080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97 4992,'-11'-11'1589,"11"11"-1556,0-1-1,0 1 1,0 0 0,1 0 0,-1 0-1,0 0 1,0-1 0,0 1-1,1 0 1,-1 0 0,0 0-1,0 0 1,1 0 0,-1 0-1,0 0 1,0 0 0,1 0-1,-1 0 1,0 0 0,0 0-1,1 0 1,-1 0 0,0 0 0,0 0-1,1 0 1,-1 0 0,0 0-1,0 0 1,1 0 0,-1 0-1,0 0 1,0 0 0,1 1-1,-1-1 1,0 0 0,0 0-1,0 0 1,1 1 0,-3 1 59,1 1 0,-1 0 0,1-1 0,0 1 0,0 0 0,0 0 0,0 0 1,0 0-1,0 0 0,1 0 0,0 0 0,0 0 0,-1 0 0,2 0 0,-1 4 0,0-4-13,0 4 16,-1 1 1,0-1 0,0 1 0,-1-1 0,0 0-1,-4 10 1,3-10-74,0 1-1,1-1 1,0 0-1,1 1 1,-1 0-1,1 10 1,1-5 19,0-7 3,0-1-1,0 1 1,0 0 0,-1-1 0,-1 7 0,-3-1 47,4-9-80,0-1 1,1 0-1,-1 0 1,0 1-1,1-1 1,-1 0-1,1 0 1,0 1-1,-1-1 1,1 1-1,0-1 1,0 2-1,-1 7 173,4-20-37,22-59 231,-4 25-431,11-20-288,26-33-891,-30 65 960,-25 25 253,-2 6 40,-1 0 0,1 0 1,-1 0-1,1 0 0,0 0 0,-1 0 0,1 0 1,0 0-1,0 0 0,-1 0 0,1 0 1,0 0-1,0 1 0,0-1 0,0 0 0,0 1 1,0-1-1,0 1 0,0-1 0,1 1 1,-1-1-1,2 0 0,-1 1 363,-2 3 155,0-2-496,0 0 1,1 1 0,-1-1 0,0 0-1,1 0 1,-1 1 0,1-1-1,-1 0 1,1 0 0,1 2 0,4 9 200,-6-8-197,1 0-1,0-1 1,-1 1-1,0 7 1,2 16 184,2-16-133,-1 0 0,11 19 0,7 17 221,-20-44-274,0 1-1,0-1 0,1 0 1,-1 0-1,1-1 0,0 1 1,2 4-1,-3-7-31,-1 1-1,0-1 1,1 0 0,-1 1-1,1-1 1,-1 1 0,1-1-1,-1 0 1,1 1 0,-1-1-1,1 0 1,-1 0 0,1 1-1,0-1 1,-1 0 0,1 0 0,-1 0-1,1 0 1,0 0 0,-1 0-1,1 0 1,-1 0 0,1 0-1,0 0 1,-1 0 0,1 0-1,-1 0 1,1 0 0,-1-1-1,1 1 1,0 0 0,-1 0-1,1-1 1,-1 1 0,1 0 0,-1-1-1,1 1 1,-1 0 0,0-1-1,1 0 1,1-1 10,-1 1 0,0 0 1,1 0-1,-1 0 0,1-1 0,0 1 0,-1 1 1,1-1-1,2-1 0,6-5 1,-7 4-16,-1 0 0,1 0 0,-1-1 1,0 1-1,2-6 0,-2 5 1,0 1-1,0-1 1,0 1 0,0-1 0,4-3-1,47-37-285,-39 30 181,-3 2-83,19-15 1,-24 23 121,-1 0 1,0 0-1,0-1 1,0 1 0,-1-1-1,8-10 1,-11 13 39,0 1 0,0 0 0,0 0-1,0 0 1,0 0 0,0 0 0,0 0 0,1 0 0,-1 0 0,0 0-1,1 0 1,-1 1 0,0-1 0,1 0 0,-1 1 0,1-1 0,-1 1-1,1 0 1,-1-1 0,1 1 0,0 0 0,-1 0 0,1 0 0,2 1 0,-1-1 29,-3 0 28,1 1 0,-1-1 0,0 1 0,1 0 0,-1-1 0,0 1 0,0 0 0,0-1 0,1 1 0,-1 0 0,0 0 0,0-1 0,0 1 0,0 0 0,0-1 0,0 1 0,-1 1 0,1-2 24,0 343 2341,-2-338-3141,-7 4-837,6-7 138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43 9792,'-20'0'2979,"17"0"-1118,16 0-1027,-1 0-670,0 0-1,0-2 1,-1 1-1,1-1 1,19-7-1,-22 6-138,0 0 0,0 1-1,0 0 1,0 0 0,1 1-1,-1 0 1,0 0 0,15 2-1,-6-1-7,24-2 1,-13-1-56,61-5-255,-66 7-123,-15 1 193,0 0 0,0 0 0,0 1 0,10 1 0,-19-2 197,0 0 0,0 0 0,1 0 1,-1 0-1,0 0 0,1 0 0,-1 0 0,0 1 0,0-1 0,1 0 0,-1 0 0,0 0 0,0 0 0,1 0 0,-1 1 1,0-1-1,0 0 0,0 0 0,1 0 0,-1 1 0,0-1 0,0 0 0,0 0 0,0 1 0,1-1 0,-1 0 0,0 1 1,0-1-1,0 0 0,0 0 0,0 1 0,0-1 0,0 0 0,0 1 0,0-1 0,0 0 0,0 0 0,0 1 0,0-1 1,0 0-1,0 1 0,0-1 0,0 0 0,0 0 0,0 1 0,-1-1 0,1 0 0,0 0 0,0 1 0,0-1 0,0 0 1,-1 0-1,1 1 0,0-1 0,0 0 0,0 0 0,-1 0 0,1 0 0,0 1 0,0-1 0,-1 0 0,1 0 0,0 0 1,-1 0-1,1 0 0,-20 12-959,18-12 976,-4 3-144,0-1 1,-1 0-1,1 0 0,0 0 0,-13 1 0,2-1-98,-15 8-74,4-6 146,17-3 263,0 1 1,1 0-1,-1 0 0,1 1 0,0 1 0,-19 8 1,28-12-45,0 1 0,0 0 0,-1 0 0,1 0 0,0 0 1,0 0-1,0 0 0,0 0 0,1 0 0,-1 0 0,0 0 0,0 0 1,1 1-1,-1-1 0,0 0 0,1 1 0,-1-1 0,1 0 0,0 1 1,-1-1-1,1 3 0,-1 1 53,-7 16 343,5-13-250,-1 1-1,1-1 1,-2 15-1,3 2 86,0-1-1,3 27 1,0-23-50,-4 44 0,-11 11 19,12-74-224,-1 0 1,-1 0 0,1 0 0,-2 0 0,-5 9 0,-2 4-262,10-18 184,0-1 0,0 1 0,-1-1 0,0 0 0,1 1 0,-1-1 0,0 0 0,-4 2 0,5-4 59,1 0-1,0 0 1,-1 0 0,1 0 0,-1 0-1,1 0 1,-1-1 0,1 1 0,-1 0-1,0-1 1,1 0 0,-1 1 0,0-1-1,1 0 1,-1 0 0,0 0 0,0 0-1,1 0 1,-1 0 0,0-1 0,1 1-1,-1 0 1,-3-2 0,-2-2 158,6 3-117,0 0-1,0 0 1,-1 1 0,1-1 0,0 0-1,-1 1 1,1-1 0,0 1 0,-1-1-1,1 1 1,-1 0 0,1 0 0,-2 0 0,2 0-15,1 0 1,-1 0 0,1 0-1,-1 0 1,1 0 0,0 0-1,-1 0 1,1 0 0,-1 0 0,1 0-1,-1 0 1,1 0 0,-1 0-1,1 0 1,0 0 0,-1-1-1,1 1 1,-1 0 0,1 0-1,0-1 1,-1 1 0,1 0 0,-1 0-1,1-1 1,0 1 0,-1 0-1,1-1 1,0 1 0,0 0-1,-1-1 1,1 1 0,0-1-1,0 1 1,0 0 0,-1-1 0,1 1-1,0-1 1,0 1 0,0-1-1,0 1 1,0 0 0,0-1-1,0 1 1,0-1 0,0 0 0,0 1-5,0 0 1,0-1 0,1 1 0,-1 0 0,0 0 0,0 0 0,1-1 0,-1 1 0,0 0 0,0 0 0,1 0 0,-1 0 0,0 0 0,0 0-1,1 0 1,-1 0 0,0-1 0,1 1 0,-1 0 0,0 0 0,1 0 0,-1 0 0,0 0 0,0 1 0,1-1 0,-1 0 0,0 0 0,1 0 0,-1 0-1,0 0 1,0 0 0,1 0 0,-1 0 0,0 1 0,0-1 0,1 0 0,-1 0 0,0 1 0,1-1 96,6 9 235,30 5 192,-35-13-512,0 0 1,0-1 0,0 1 0,0-1-1,0 0 1,0 1 0,0-1-1,1 0 1,3 0 0,8 1 152,-1 3-84,-9-2-85,0-1 0,1 0 0,-1 0 0,1 0 0,-1 0 0,1-1 0,-1 0 0,8 0 0,39 0-1349,-33-2-198,7-10 481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7808,'0'0'3520,"0"14"-3040,-13-1 1344,26-13-1088,-13 28 544,0-14-736,0 0 31,0 13-319,0-13-160,0 14-64,0-15-384,-13 1 192,13 0-1919,-14 0 1151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 3712,'-1'0'98,"1"0"0,-1 0 0,0 0 0,0 0-1,1 0 1,-1 0 0,0 0 0,1 0 0,-1-1 0,0 1 0,0 0 0,1 0 0,-1-1 0,-1 0-1,0-7 548,2 7-646,0-1 1051,0 0-716,0 0-1,0 0 0,-1-1 0,1 1 0,1 0 0,-1 0 0,0 0 0,0-1 0,1 1 0,1-4 0,-2 6-300,1-1 0,-1 0-1,1 0 1,0 0 0,-1 1-1,1-1 1,0 0 0,0 1-1,-1-1 1,1 1-1,0-1 1,0 1 0,0-1-1,0 1 1,1-1 0,8-5 276,-3-3-31,29-5-1,-32 13-260,0 0 1,0 1-1,0-1 0,0 1 1,1-1-1,-1 1 0,0 0 1,0 1-1,0-1 0,0 1 1,7 1-1,-4 3-46,-6-4 39,0-1 0,0 1 0,0 0 1,1 0-1,-1-1 0,0 1 0,1-1 0,-1 1 0,0-1 0,1 0 1,-1 1-1,1-1 0,-1 0 0,1 0 0,1 0 0,6 0 236,-7 0-22,-4 0 176,-1 0-366,0 1-1,1-1 1,-1 1 0,1 0 0,-1 0 0,1 0 0,-1 0 0,1 0 0,0 1 0,0-1 0,-4 4 0,-12 5-95,3-5 27,11-4 32,1 0 1,-1 0 0,1 1-1,0-1 1,-6 4 0,5-3 10,1 0 0,-1 0 1,1 0-1,-1-1 0,-7 2 1,9-2-2,-1 0 0,1-1 0,0 1 1,-1 0-1,1 0 0,0 1 0,0-1 0,0 0 1,-1 1-1,1-1 0,-2 3 0,3-3-45,-1 1-1,1-1 0,-1 0 1,0 0-1,1 0 1,-1 0-1,0 0 0,0 0 1,0 0-1,0 0 1,0-1-1,0 1 0,0-1 1,0 1-1,0-1 0,0 0 1,0 0-1,-4 0 1,8 0 6,-1-1 1,0 1-1,1 0 0,-1-1 1,1 1-1,-1-1 1,0 1-1,1-1 1,1-1-1,9-4 6,11 2 4,-5-6-49,33-3 204,-49 12-126,0 0 1,1 1-1,-1 0 1,1-1-1,-1 1 1,0 0-1,5 1 1,-6-1-7,1 0 1,-1 0-1,1 0 1,0 0-1,-1 0 1,1 0 0,0-1-1,-1 1 1,1 0-1,2-2 1,3-2 165,-7 4-160,0 1 1,0-1-1,0 0 0,-1 0 0,1 0 0,0 1 1,0-1-1,0 0 0,0 0 0,1 0 0,-1 0 1,0 1-1,0-1 0,0 0 0,0 0 0,0 0 1,0 1-1,0-1 0,0 0 0,0 0 0,0 0 1,0 0-1,1 0 0,-1 1 0,0-1 0,0 0 1,0 0-1,0 0 0,0 0 0,1 0 0,-1 0 1,0 0-1,0 0 0,0 1 0,0-1 0,1 0 1,-1 0-1,0 0 0,0 0 0,0 0 0,1 0 1,-1 0-1,0 0 0,0 0 0,0 0 0,0 0 1,1 0-1,-1 0 0,0 0 0,0 0 0,0 0 1,1-1-1,-1 1 0,0 0 0,0 0 0,0 0 1,0 0-1,0 0 0,1 0 0,-1 0 0,0-1 1,0 1-1,0 0 0,0 0-12,-1 1 0,0-1 0,1 0 1,-1 1-1,0-1 0,1 0 0,-1 0 0,0 1 0,1-1 1,-1 0-1,0 0 0,1 0 0,-1 0 0,0 0 0,0 0 1,1 0-1,-2-1 0,1 1 4,-121 0 144,121 0-146,-1 0 1,1 0-1,-1 0 1,0-1-1,1 1 1,-1 0-1,1-1 1,-1 0-1,0 1 0,-2-2 1,-5-2 2,-2 6-11,11-2 6,-1 0-1,1 0 1,-1 1 0,1-1-1,-1 0 1,1 0 0,-1 0-1,1 0 1,-1 0 0,1 0-1,-1 0 1,1 0 0,-1 0-1,1 0 1,-1 0 0,1 0-1,-1-1 1,1 1 0,-1 0-1,1 0 1,-1 0 0,1-1-1,-1 1 1,1 0 0,0-1-1,-1 1 1,1 0 0,-1-1-1,1 1 1,-1-1 0,-1-2 105,21 5 254,-15-2-305,-1 1 0,0-1-1,0 0 1,0 0 0,0 0-1,1-1 1,-1 1-1,0-1 1,0 0 0,3-1-1,75-21 357,-80 23-403,7-2 88,-1 0 0,0 0 0,11-6 1,-4 6 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5056,'1'0'158,"-1"0"0,1 0 0,0 0 0,0 0 0,-1 0 0,1 0 0,0 0 0,0 0 0,-1 0 0,1-1 0,0 1 0,-1 0 0,1 0 0,1-2 0,0-6 1174,-2 8-1349,0-3 764,11 1 1109,-10 2-1815,-1-1 1,0 1 0,0 0 0,0-1 0,1 1 0,-1-1 0,0 1-1,0 0 1,0-1 0,0 1 0,0-1 0,0 1 0,0-1-1,0 1 1,0 0 0,0-1 0,0 1 0,0-1 0,0 1-1,0-1 1,0 1 0,0 0 0,0-1 0,0 1 0,-1-1 0,1 1-1,0 0 1,0-1 0,0 1 0,-1-1 0,-7-9 794,7 10-852,-1-2 971,3 2-1025,0 0 69,-1 0 1,1 0-1,0 1 1,0-1-1,0 0 1,0 1-1,-1-1 0,1 1 1,0-1-1,0 1 1,-1-1-1,1 1 1,0-1-1,-1 1 1,1 0-1,0-1 1,-1 1-1,1 0 1,-1 0-1,1-1 1,-1 1-1,0 0 1,1 0-1,-1 1 1,8 26 173,-8-28-173,16 95 294,-2-31-133,-8-34-18,18 55 1,-1-33-136,7 20-32,-26-60 79,0-1 1,8 15-1,-10-23 13,0 1-1,0-1 0,0 0 1,1 0-1,-1 0 1,1 0-1,0-1 1,0 1-1,-1-1 1,2 1-1,3 1 1,5 6 182,-12-10-243,0 0-1,1 1 0,-1-1 1,1 0-1,-1 1 1,1-1-1,0 0 1,-1 0-1,1 1 0,-1-1 1,1 0-1,-1 0 1,1 0-1,0 0 0,-1 0 1,1 0-1,-1 0 1,1 0-1,0 0 1,-1 0-1,1 0 0,-1 0 1,1-1-1,2 1 11,5 0 23,-5 1-61,0-1 0,-1 0 0,1 0 0,0 0 0,0 0 0,0-1-1,-1 1 1,1-1 0,3 0 0,-2-4 98,8-4 59,-10 7-125,-1 1 0,1-1 0,0 1 0,-1-1 0,1 0 0,-1 1 0,0-1 0,1 0 0,-1 0 0,0 0-1,1-4 1,7-11 130,-4 10-104,-2 0 0,1-1 0,-1 0 0,0 1 0,2-13 0,0 2 29,29-101 161,-27 90-192,0 4-28,12-56-14,-17 66-42,-2 11 33,0 1 1,1 0-1,-1 0 1,1-1-1,0 1 1,0 0 0,0 0-1,0 0 1,1 0-1,-1 0 1,4-4-1,-2 2 32,1 0-1,-1-1 1,0 1-1,-1-1 1,1 0-1,-1 0 1,0 0 0,-1 0-1,1 0 1,-1 0-1,1-12 1,-3 18-8,1-1 0,0 0 0,0 1 0,1-1 0,-1 0 0,0 1 0,0-1 0,0 1 0,0-1 1,1 0-1,-1 1 0,0-1 0,0 1 0,1-1 0,-1 0 0,0 1 0,1-1 0,-1 1 0,1-1 0,-1 1 0,1 0 0,-1-1 1,1 1-1,0-1 0,-1 1-7,1-1 1,-1 1 0,1 0 0,-1 0 0,1-1 0,-1 1-1,0-1 1,1 1 0,-1 0 0,0-1 0,0 1-1,1-1 1,-1 1 0,0 0 0,0-1 0,1 1-1,-1-1 1,0 1 0,0-1 0,0 1 0,0-1 0,0 1-1,0-2 1,0 0-34,3 13-9114,-3-10 9004,1-1 0,0 0 1,-1 1-1,1-1 0,0 0 0,-1 0 1,1 0-1,0 1 0,0-1 1,-1 0-1,1 0 0,0 0 1,1 0-1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 3904,'0'0'1744,"0"-3"-1323,0-8 3158,2 11-2875,-1 0-669,-1 0 1,1 0 0,-1 0-1,1 0 1,-1-1 0,1 1-1,-1 0 1,1 0 0,-1 0-1,1 0 1,-1-1 0,1 1-1,-1 0 1,0 0 0,1-1-1,-1 1 1,1 0 0,-1-1-1,0 1 1,1 0 0,-1-1-1,0 1 1,0-1 0,1 1-1,-1-1 1,1 0 0,-1 2 341,0 3-213,0-1 310,-5-3 70,4 0-526,1 0 0,0 0-1,0-1 1,-1 1 0,1 0 0,0 0 0,0 0-1,-1 0 1,1 0 0,0 0 0,-1 0-1,1 0 1,0 0 0,0 0 0,-1 0 0,1 0-1,0 0 1,-1 0 0,1 1 0,0-1 0,0 0-1,-1 0 1,1 0 0,0 0 0,0 0-1,-1 1 1,1-1 0,0 0 0,0 0 0,0 0-1,-1 1 1,1-1 0,0 1 14,0 0 0,0 1 1,-1-1-1,1 0 0,0 0 0,0 0 1,-1 0-1,1 0 0,-1 0 0,1 0 0,-1 0 1,1 0-1,-1 0 0,0 0 0,0 0 1,1 0-1,-1 0 0,0 0 0,0-1 1,0 1-1,0 0 0,-1 0 0,0 1 2,0-1 0,0 1 0,1 0 0,-1 0 0,0 0 0,1 0 0,0 0 0,-1 0 0,1 0 0,0 0 0,0 1 0,0-1 0,0 0 0,0 4 0,-1-1 7,1-1 0,-1 0 0,0 0 0,0-1 0,0 1 0,0 0 0,-5 5 0,5-7-45,1-1 1,0 1 0,-1 0 0,1-1 0,0 1 0,0 0 0,0 0 0,0 0 0,1-1 0,-1 1 0,0 0-1,1 0 1,-1 0 0,1 0 0,0 0 0,0 0 0,0 1 0,0 3 0,0-4 179,0-4-21,-1-9-26,1 7-106,-1 0 0,1 0 0,0-1 0,0 1 0,1 0 0,-1 0 0,1 0 0,1-5 0,0 6-15,-1 0-47,1 0-1,-1 1 1,0-1-1,0 0 1,0 0 0,0 0-1,-1 0 1,1 0 0,-1 0-1,1 0 1,-1-4 0,0-9-255,0 10 348,1 7-37,-5 9 318,-1-3-110,0 1 0,1-1 0,-5 10 0,9-17-224,0 2 28,-1 1 0,0-1 0,1 1 0,-1-1 0,1 1 0,0 0 0,0-1 0,0 1 0,0-1 0,1 4 0,-1 2 62,1 4 40,-1-10-116,0 1-1,0-1 1,1 0-1,-1 0 1,-1 0-1,1 1 0,0-1 1,0 0-1,-1 0 1,1 0-1,-2 3 0,-4-2 88,12-3-81,-4 0-197,-2-2 35,0 0 122,1 0 0,-1 0 0,0 0 0,1 0 1,-1 0-1,1 0 0,0 0 0,0 0 0,2-3 0,5-14-147,-3 5-77,1 0 0,9-17 0,-4 9 146,-11 22 109,1 0 1,-1-1 0,0 1 0,0-1-1,0 1 1,0-1 0,1 1 0,-1 0 0,0-1-1,0 1 1,0-1 0,0 1 0,0-1 0,0 1-1,0-1 1,0 1 0,0-1 0,0 1 0,0-1-1,0 1 1,-1 0 0,1-1 0,0 1 0,0-1-1,0 1 1,-1-1 0,1 1-2,0 0 0,-1-1 0,1 1 0,0 0 0,0 0 0,-1 0 0,1 0 0,0 0 0,0 0 0,-1 0 0,1-1 0,0 1 0,0 0 0,-1 0 0,1 0 0,0 0 0,-1 0 0,1 0 0,0 0 0,0 0 0,-1 1 0,1-1 0,0 0 0,0 0 0,-1 0 0,1 0 0,0 0 0,0 0 0,-1 0 0,1 1 0,0-1 0,0 0 0,-1 0 0,1 0 0,0 1 0,-5 8 266,-4-2 86,4 14-161,-4-3-170,5 5-10,-6-4 74,7-7-52,1-6 58,1-1 1,-1 1-1,0-1 1,-1 1-1,1-1 1,-1 0-1,-6 9 1,7-12-66,2 1-522,0 3 303,0-9-1442,0-17-3167,0 7 2887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70 3808,'0'0'99,"1"0"1,0 0-1,0 0 0,-1 0 1,1 0-1,0 0 1,0 0-1,-1 0 0,1-1 1,0 1-1,-1 0 1,1 0-1,0-1 0,1 0 1,-1-7 512,-1 5 1727,1-5-1502,-2 0 790,1 7-1601,-1-7 549,0 8-543,0-1 0,1 1 0,-1 0 0,0-1 0,1 1 1,-1 0-1,0 0 0,0 0 0,0-1 0,1 1 0,-1 0 1,0 0-1,0 0 0,0 1 325,-2-1-293,-38 0 1147,41-1-1210,-1 1-1,1 0 1,-1 0 0,1 0 0,0 0-1,-1 0 1,1 0 0,0 1 0,-1-1-1,1 0 1,0 0 0,-1 0-1,1 0 1,-1 0 0,1 0 0,0 1-1,0-1 1,-1 0 0,1 0 0,0 0-1,-1 1 1,1-1 0,0 0-1,0 1 1,-1-1 0,1 0 0,0 0-1,0 1 1,0-1 0,-1 1 0,-3 5 35,-2-2 33,6-4-64,-1 0-1,1 1 0,0-1 1,-1 0-1,1 0 1,0 0-1,0 1 1,-1-1-1,1 0 1,0 0-1,0 1 1,-1-1-1,1 0 1,0 1-1,0-1 1,-1 0-1,1 1 0,0-1 1,0 0-1,0 1 1,0-1-1,0 0 1,0 1-1,0-1 1,-1 0-1,1 1 1,0-1-1,0 0 1,0 1-1,1 0 1,-1-1-2,0 0 1,0 0-1,0 0 0,0 0 1,0 0-1,0 0 1,0 0-1,0 0 1,0 1-1,0-1 1,0 0-1,0 0 1,0 0-1,0 0 1,0 0-1,0 0 0,0 0 1,0 0-1,0 0 1,0 0-1,0 0 1,0 0-1,0 1 1,0-1-1,-1 0 1,1 0-1,0 0 1,0 0-1,0 0 0,0 0 1,0 0-1,0 0 1,0 0-1,0 0 1,0 0-1,0 0 1,0 0-1,0 0 1,0 0-1,0 0 1,0 0-1,-1 0 0,1 0 1,0 0-1,0 0 1,0 0-1,0 0 1,0 0-1,0 0 1,0 0-1,0 0 1,0 0-1,0 0 1,0 0-1,0 0 0,-1 0 1,1 0 3,0 0 0,-1 0 0,1 0 0,-1 0 1,1 0-1,0 0 0,-1 0 0,1 0 0,0 0 0,-1 0 0,1 0 0,0 1 1,-1-1-1,1 0 0,0 0 0,-1 0 0,1 0 0,0 1 0,-1-1 0,1 0 1,0 0-1,0 1 0,-1-1 0,1 0 0,0 0 0,0 1 0,-1-1 0,1 0 1,0 1-1,0 0 0,-4 5 151,-2-2-58,5-4-96,1 0 1,0 0 0,-1 0-1,1 1 1,0-1 0,-1 0 0,1 0-1,0 0 1,-1 1 0,1-1-1,0 0 1,0 1 0,-1-1-1,1 0 1,0 0 0,0 1-1,0-1 1,0 0 0,-1 1-1,1-1 1,0 1 0,0-1-1,0 0 1,0 1 0,0-1-1,0 0 1,0 1 0,0-1 0,0 0-1,0 1 1,-2 4 48,0-2-36,0 0 0,0 0-1,1 1 1,-1-1 0,1 0 0,0 1-1,0-1 1,0 1 0,0-1 0,1 1-1,-1 0 1,1-1 0,0 1 0,0 0-1,1 3 1,-1 1 29,1 0 1,0-1-1,1 1 0,-1-1 1,1 0-1,5 11 0,0 2 132,-6-18-174,-1-1-1,1 0 0,-1 0 0,1 1 1,-1-1-1,1 0 0,-1 0 0,1 0 1,0 0-1,0 0 0,0 0 0,-1 0 1,1 0-1,0 0 0,0 0 0,0 0 1,1 0-1,-1-1 0,0 1 0,0 0 0,0-1 1,0 1-1,3 0 0,14 9 16,-15-8 20,0 0-1,0-1 0,0 1 1,1 0-1,-1-1 0,1 0 1,-1 0-1,1 0 0,-1 0 1,1-1-1,0 1 0,6-1 1,61 0 291,-69 0-310,-1 0-1,1-1 1,-1 1-1,1-1 1,-1 1 0,1-1-1,-1 0 1,1 1-1,-1-1 1,0 0-1,1 0 1,-1 0-1,0 0 1,2-2-1,-3 3-11,1 0 0,-1-1 0,0 1 0,1-1 0,-1 1 0,0-1 0,0 0 0,1 1 0,-1-1 0,0 1 0,0-1 0,0 1 0,0-1 0,0 0 0,0 1 0,0-1 0,0 1 0,0-1 0,0 0 0,0 1 0,0-1-1,0 1 1,0-1 0,-1-2 25,1-66 335,0 65-374,-1 0 0,1 0 0,-1 0 0,0 0 0,-1 0 0,1 0-1,-1 0 1,0 0 0,-3-6 0,-5-10-13,9 17 27,0 0 0,-1 0 1,1 0-1,-1 0 0,1 0 0,-1 1 0,0-1 0,-2-2 0,-8-11 5,6 0-16,5 13-10,0 1 0,0-1 0,0 0 0,0 1 0,-1-1 0,1 1 0,-3-3 0,-2 1-24,2 1-1,2-9-74,2 11 94,-1-7 15,0 8-20,0 0 0,1-1 0,-1 1 0,0 0 0,1-1-1,-1 1 1,0 0 0,0 0 0,0 0 0,1 0 0,-1 0 0,0 0 0,0 0 0,0 0-1,1 2-1213,0 7-213,0-6 442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5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23 4320,'2'-11'1460,"-1"11"-1413,-1-1 1,0 1-1,1 0 1,-1 0-1,1-1 1,-1 1-1,1 0 1,-1 0-1,1 0 1,-1 0-1,1-1 1,-1 1-1,1 0 1,-1 0-1,1 0 1,-1 0-1,1 0 1,2 0 2581,-3-9-1659,0 9-955,0 1-1,0-1 0,0 0 0,1 0 1,-1 0-1,0 1 0,0-1 0,0 0 1,0 0-1,0 0 0,0 1 0,0-1 1,0 0-1,0 0 0,-1 0 0,1 1 1,0-1-1,0 0 0,0 0 0,0 0 1,0 1-1,0-1 0,0 0 0,0 0 1,0 0-1,-1 0 0,1 1 0,0-1 1,0 0-1,0 0 0,0 0 0,-1 0 1,1 0-1,0 0 0,0 0 0,0 1 1,0-1-1,-1 0 0,1 0 0,0 0 1,-1 0-1,-14 3 867,-24-3 574,30-1-1382,7 1-8,-1 1-1,0-1 1,0 0-1,0 1 1,0-1-1,1 1 1,-1 0 0,-5 2-1,-5 2 113,-13 0 89,8 4 140,-1-4-187,15-5-188,1 1 0,-1 0 0,1 0-1,-1 1 1,1-1 0,-1 1 0,1-1 0,0 1-1,0 0 1,0 0 0,0 1 0,0-1-1,-4 5 1,2-2 33,1-1 0,0 1 0,0 0 0,0 1 0,1-1 0,-1 1 0,1-1 0,0 1 0,1 0 0,-3 10 0,2-8 11,0 0 0,1-1 0,-2 17 0,4-21-71,0 0 0,0 1 0,1-1 0,-1 1 0,1-1 1,-1 0-1,1 1 0,0-1 0,0 0 0,0 0 0,1 0 0,-1 0 0,4 5 1,-4-6 10,1 1 1,0 0 0,-1-1 0,1 1-1,0-1 1,0 0 0,1 1 0,-1-1 0,0 0-1,1-1 1,-1 1 0,1 0 0,0-1 0,0 1-1,-1-1 1,1 0 0,0 0 0,0 0 0,0 0-1,0 0 1,0-1 0,0 1 0,1-1 0,-1 0-1,3 0 1,4 0 56,0 1-1,0 1 0,10 2 1,-11-2-192,0 0 0,17 1-1,-12-3-35,-11 1-44,0-1 1,0 0-1,0 0 1,0 0-1,0-1 1,1 1-1,-1-1 1,4-1 0,3-2-319,-8 3 80,1 0 0,0 0 1,-1 0-1,1 0 0,0 0 0,0 1 0,0-1 0,4 1 0,7 0-1615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3712,'12'-12'1221,"-12"12"-1193,1 0 0,-1-1-1,1 1 1,-1 0 0,1-1-1,-1 1 1,1 0 0,-1 0 0,1-1-1,-1 1 1,1 0 0,0 0-1,-1 0 1,1 0 0,-1 0-1,1 0 1,0 0 0,-1 0 0,1 0-1,-1 0 1,1 0 0,-1 0-1,2 1 1,0-1 107,-2 0-104,1 0-1,-1 0 0,1 0 1,0 0-1,-1 0 0,1 0 1,-1 0-1,1 0 1,-1 0-1,1 0 0,-1-1 1,1 1-1,-1 0 1,1 0-1,-1-1 0,1 1 1,-1 0-1,1 0 0,-1-1 1,1 1-1,-1-1 1,0 1-1,1 0 0,-1-1 1,0 1-1,1-1 1,0 0 13,-1 0 1,0 1 0,1-1 0,-1 1 0,1-1 0,-1 1 0,1-1 0,-1 1-1,1 0 1,-1-1 0,1 1 0,0 0 0,-1-1 0,1 1 0,-1 0-1,1 0 1,0-1 0,-1 1 0,1 0 0,0 0 0,-1 0 0,1 0 0,0 0-1,-1 0 1,1 0 0,1 0 0,550 0 1827,-383-7-1603,2 0 11,-120 8-213,94-4 16,-93-1-64,59-3 111,41 7 190,-152 0-330,1 0 0,-1 0-1,0 0 1,0 1 0,0-1 0,1 0 0,-1 0-1,0 1 1,0-1 0,0 0 0,0 0 0,0 1-1,1-1 1,-1 0 0,0 0 0,0 1 0,0-1 0,0 0-1,0 1 1,0-1 0,0 0 0,0 0 0,0 1-1,0-1 1,0 0 0,0 1 0,0-1 0,-1 0-1,1 0 1,0 1 0,0-1 0,0 0 0,0 1-1,0-1 1,-1 0 0,1 0 0,0 0 0,0 1-1,-1 0-103,-13 4-643,-11 4-1355,-3-2 250,24-4 1256,0 0-1,-1 0 0,1 0 0,-6 8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1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131 111 3488,'-55'0'1920,"52"0"-1768,1-1 0,-1 1 0,0-1 1,0 1-1,1-1 0,-1 0 0,1 0 1,-1-1-1,1 1 0,-1 0 0,-3-4 0,4 4-33,0-1-1,0 1 1,-1-1-1,1 1 1,-1 0-1,1 0 1,-1 0-1,0 0 0,1 0 1,-1 1-1,-4-1 1,1 1 668,17 0-465,30-3 46,-2-4-41,74-9 135,9 12 72,18-6-182,514-17 538,-526 25-677,6-1-58,-70-2-136,40-1-11,4 6 1005,-147 1-2934,1 2 0,0 1-1,-68 18 1,14 3-1588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1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5568,'0'0'75,"0"0"0,-1 0-1,1 0 1,-1 0 0,1 0 0,0 0 0,-1 0 0,1 0 0,0 0-1,-1 0 1,1 0 0,0 0 0,-1 0 0,1 0 0,0 0 0,-1 0-1,1 0 1,0-1 0,-1 1 0,1 0 0,0 0 0,-1 0-1,1 0 1,0-1 0,-1 1 0,1 0 0,-1-1 0,7-5 764,-4 3-921,-2 3 100,1-1 0,-1 1 0,1 0 1,-1 0-1,1-1 0,-1 1 0,1 0 0,0 0 0,-1-1 0,1 1 1,-1 0-1,1 0 0,-1 0 0,1 0 0,0 0 0,-1 0 0,1 0 0,-1 0 1,1 0-1,0 0 0,-1 0 0,1 0 0,0 1 0,1-1 64,886 0 1801,-704 2-1899,-81 3 52,100 2 88,181-7-1020,-380 0 810,-5 2-196,-1 0 161,0-1-1,-1 1 1,1-1-1,0 0 1,-1 0-1,1 0 1,0 0 0,-1 0-1,1 0 1,-1-1-1,0 1 1,1-1-1,-1 0 1,1 1 0,-1-1-1,-5-1 1,-12 2-652,-35 10-2827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5216,'3'3'345,"0"-1"0,-1 0-1,1 0 1,0-1 0,4 3 0,-4-2-241,0-1 0,0 1 0,0 0 0,0 0 0,3 3 0,1 3 219,1 1-1,-2 0 1,12 20 0,-17-26-270,-1-1 1,1 1 0,0-1 0,-1 1-1,0-1 1,0 1 0,0 0-1,0-1 1,0 1 0,0-1 0,-1 1-1,1-1 1,-2 4 0,0-1-4,-1 0 0,1 0 0,-1 0 0,0-1 0,0 1 0,0-1 0,-6 5 0,-5 2 136,11-10-135,0 1-1,1-1 1,-1 1-1,1 0 0,0 0 1,0 0-1,0 0 0,-4 5 1,0 3 224,3-5-82,-1 1-1,1-1 1,-8 8-1,9-11-183,0 0-1,1 0 1,0 0 0,-1 0 0,1 0-1,0 0 1,0 0 0,0 0-1,-1 5 1,2-7 11,-1 1 1,1-1-1,0 1 0,0 0 1,0-1-1,0 1 0,0-1 1,0 1-1,0-1 0,0 1 0,0-1 1,0 1-1,0-1 0,0 1 1,1-1-1,-1 1 0,0-1 0,0 1 1,0-1-1,1 1 0,-1-1 1,0 1-1,1-1 0,-1 0 1,0 1-1,1-1 0,-1 1 0,1-1 1,-1 0-1,0 1 0,1-1 1,-1 0-1,1 0 0,-1 1 0,1-1 1,-1 0-1,1 0 0,-1 0 1,1 0-1,-1 1 0,1-1 1,-1 0-1,1 0 0,-1 0 0,1 0 1,0 0-1,0-1 0,12 2 225,-6-1-194,1 0 0,-1 0-1,13-3 1,-5-1-595,-10 2 194,1 1 0,0-1 0,0 1 1,9 0-1,1 1-2007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42 3808,'-53'0'2016,"63"0"-1588,1 1-149,-1-2-1,16-1 1,5-3-14,0 1 0,34 1-1,-17 4-108,136-4 574,-142 1-617,227-7 707,-144 9-525,178-3 157,-229-1-358,70-3 105,-19 7 526,-314 0-3274,176 0 1815,1 0 0,-1 1-1,1 1 1,-1 0 0,-21 7 0,-7 4-1794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4480,'0'0'2405,"2"0"-1701,51 0 1045,-52 0-1741,-1 0-1,1 0 0,-1 0 0,1 0 0,-1 0 0,0 0 0,1 0 1,-1 0-1,1 0 0,-1 0 0,1-1 0,-1 1 0,0 0 0,1 0 1,-1 0-1,1 0 0,-1-1 0,0 1 0,1 0 0,-1 0 1,1-1-1,-1 1 0,0 0 0,1-1 0,-1 1 0,0 0 0,0-1 1,1 0-1,6-5 127,-5 5-69,1 1 1,0-1 0,-1 1-1,1 0 1,0-1-1,-1 1 1,1 1 0,3-1-1,-1 1 37,-1-1-1,1 0 1,0 0-1,-1-1 1,1 1-1,6-3 1,-1 0-8,-8 1-72,1 1-1,-1 0 1,1 0-1,0 0 1,0 1-1,-1-1 1,1 1-1,0-1 1,5 1-1,381 0 1211,-252 7-950,11 0-190,-65-6-79,122-5-106,41-19 258,-92 20 543,-99 4-264,-53-1-76,-4 0-464,-5 0-464,3 0-2075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 15 4896,'0'0'1584,"0"-3"-976,0 3-594,0 0 1,0-1 0,0 1-1,0-1 1,0 1-1,0-1 1,0 1 0,0 0-1,0-1 1,0 1-1,0-1 1,0 1 0,1-1-1,-1 1 1,0 0-1,0-1 1,0 1 0,1 0-1,-1-1 1,0 1-1,1 0 1,-1-1 0,0 1-1,1 0 1,-1 0-1,0-1 1,1 1 0,-1 0-1,0 0 1,1 0-1,-1-1 1,1 1 0,-1 0-1,1 0 1,-1 0-1,0 0 1,1 0 0,-1 0-1,1 0 1,-1 0-1,1 0 1,2 0 1281,-11 1-331,-3-2-239,3 1-536,-2-1-15,0 2-1,-17 1 1,-83 24 279,-88 29 361,154-41-606,-100 36 412,12-4-80,53-23-213,-61 21-165,28-3-216,95-38-1099,4-3 304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5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6240,'-35'0'2005,"35"-1"-1972,-1 1-1,1 0 1,0 0 0,-1 0-1,1 0 1,0 0 0,-1 0-1,1 0 1,-1 0 0,1 0-1,0 0 1,-1 0 0,1 0-1,0 1 1,-1-1 0,1 0-1,-1 0 1,1 0 0,0 0-1,-1 1 1,1-1 0,0 0-1,-1 1 1,-22 13 682,16-3-539,-6-1-24,-13 10 64,8 0-96,-22 31 0,23-27-77,-30 31-1,36-45 17,-8 11 414,-2-2 0,-36 27-1,33-25 98,20-16-441,5-5-108,0 0-1,-1 1 1,1-1-1,0 0 1,-1 0-1,1 1 1,0-1 0,0 0-1,-1 0 1,1 0-1,0 0 1,0 0-1,1 0 1,10 0-19,1 2 0,18 3 0,-19-3-11,0 0 0,18 1 0,18-3 40,68-3 162,-83-1-81,58-3 149,-71 6-87,0-1 0,24-4 0,-29 3-67,1 1 83,-13 2-123,0 0 0,0-1 1,1 1-1,-1-1 0,0 0 1,0 0-1,0 0 0,0 0 1,0-1-1,0 1 0,4-4 1,1 1 244,9-6 304,-16 9-585,0 1-1,0-1 0,-1 1 0,1-1 1,-1 1-1,1-1 0,0 0 1,-1 1-1,1-1 0,-1 1 0,0-1 1,1 0-1,-1 0 0,1 1 0,-1-1 1,0 0-1,0 0 0,1 0 1,-8-15 464,4 8-398,2 4-66,0-1 0,0 1 0,-1 1 0,0-1 0,0 0 0,0 0 0,0 1 0,-1-1 0,1 1 0,-1 0 0,0-1 0,0 1 0,0 1 0,0-1 0,-1 0 0,-4-3 0,-25-19 273,16 7-238,12 12-302,-1 1 0,0-1 0,0 1 0,-11-8 0,14 11 39,-1 1 0,1-2 0,0 1 0,0 0 0,1-1 0,-4-2 0,5 4-24,1 0 0,-1-1 1,0 1-1,1 0 0,-1 0 0,1-1 0,-1 1 0,1 0 0,0 0 0,-1-1 0,1 1 0,0-1 0,0 1 0,0-2 0,0-1-2067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4160,'0'0'1333,"-3"0"-821,3 0-496,0 0 0,-1 0-1,1 0 1,-1 0 0,1 0 0,0 0 0,-1 0-1,1 0 1,-1 0 0,1 1 0,0-1-1,-1 0 1,1 0 0,0 0 0,-1 0-1,1 1 1,0-1 0,-1 0 0,1 0-1,0 1 1,-1-1 0,1 0 0,0 1 0,0-1-1,-1 0 1,1 0 0,0 1 0,0-1-1,0 1 1,-1-1 0,1 0 0,0 1-1,0 0 17,0-1 1,0 0-1,1 1 0,-1-1 0,0 1 0,0-1 0,1 0 0,-1 1 0,0-1 0,0 0 0,1 1 0,-1-1 0,0 0 0,1 0 0,-1 1 0,0-1 1,1 0-1,-1 0 0,0 1 0,1-1 0,-1 0 0,1 0 0,-1 0 0,1 0 0,-1 0 0,0 0 0,1 0 0,-1 0 0,1 0 0,-1 0 0,1 0 1,-1 0-1,0 0 0,1 0 0,0 0 0,-1 2 325,0-1-341,0-1 0,0 0 0,0 1 0,0-1 0,0 1 0,0-1 0,0 0 0,0 1 0,0-1 0,0 0 0,0 1 0,0-1 0,0 0 0,0 1 0,1-1 0,-1 0 0,0 1 0,0-1 0,0 0 0,1 1 0,-1-1 0,0 0 0,1 0 0,-1 1 0,0-1 0,0 0 0,1 0 0,-1 0 0,0 1 0,1-1 0,5 4 192,-1 1 33,6 4 163,1-3 76,1 0 0,18 5 0,20-1-938,96 5 0,-113-12 670,57 3-40,36 4 67,95 3-106,-156-10-143,88 6-76,-63-6-42,170 10-64,268 1 1942,-380-13-1287,176-4-9,-266 0-373,278-20 313,-145 10-841,-67 12-3586,-106 1 2865,11 0-2960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4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4224,'0'0'4005,"2"0"-2837,97-1-26,159 4-1031,-235-2-90,296 7 92,-253-12-128,87-3 115,1 7-116,-146-1 27,0 1 1,0 0-1,0 1 0,0 0 0,0 0 1,0 1-1,0 0 0,9 3 0,-13-3 251,-6-2-604,2 0 263,-1 1-1,1-1 1,0 0 0,-1 0-1,1 0 1,-1 0-1,1-1 1,0 1-1,-1 0 1,1 0-1,0 0 1,-1 0 0,1 0-1,0 0 1,-1 0-1,1-1 1,0 1-1,-1 0 1,1 0-1,0-1 1,-1 1-1,1 0 1,0 0 0,0-1-1,-1 1 1,1 0-1,0-1 1,0 1-1,0 0 1,-1-1-1,-3-5-1350,4 6 1162,-1-1 1,0 1-1,0 0 0,1-1 0,-1 1 0,0 0 1,1 0-1,-1 0 0,0 0 0,0-1 0,1 1 1,-1 0-1,-1 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10 4320,'-2'-9'2345,"-3"11"144,-2 3-2849,-46 25 918,-20 9-348,48-29-190,3-1 18,-28 16 0,6-1-52,-101 62-158,115-60 145,21-22-57,-7 5-24,14-4 76,2 1 73,-1-1 1,2 1-1,-1-1 1,1 1-1,0-1 0,0 1 1,3 8-1,0 0 33,-1-5-9,0 0-1,1-1 1,0 1-1,0-1 0,1 0 1,0 0-1,12 14 0,52 51 144,-42-48-216,-13-6 4,-12-17 27,-1 1 1,1-1-1,0 0 1,0 0-1,0 1 1,3 1-1,7 1 70,-11-5-68,0 1 1,0-1-1,-1 0 1,1 0-1,0 1 0,0-1 1,-1 1-1,1-1 1,0 0-1,-1 1 1,1-1-1,0 1 1,-1 0-1,1-1 1,-1 1-1,1-1 1,-1 1-1,1 0 1,-1-1-1,1 1 1,-1 0-1,1 0 1,-1 0-1,1 2 23,1-1 1,-1 0-1,1 0 0,-1 0 0,1 0 1,0 0-1,0 0 0,0 0 0,0-1 1,2 2-1,-3-2-88,0 0 0,1-1 1,-1 1-1,0 0 0,0-1 0,1 0 1,-1 1-1,0-1 0,1 0 0,-1 1 0,1-1 1,-1 0-1,0 0 0,1 0 0,-1 0 0,1 0 1,-1-1-1,0 1 0,1 0 0,-1-1 1,0 1-1,2-1 0,0-1-260,0 0 1,0 1-1,0 0 0,0 0 1,1-1-1,-1 2 1,0-1-1,1 0 0,-1 1 1,6-1-1,19 1-3641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3488,'0'0'3269,"3"0"-2890,-3 0-349,0 0-1,1 0 1,-1 0 0,1 0 0,-1 0 0,0 0 0,1 0-1,-1 0 1,1 0 0,-1 0 0,0 0 0,1 0-1,-1 0 1,1 0 0,-1-1 0,0 1 0,1 0 0,-1 0-1,0 0 1,1 0 0,-1-1 0,0 1 0,1 0 0,-1 0-1,0-1 1,0 1 0,1 0 0,-1-1 0,0 1-1,0 0 1,1-1 0,-1 1 0,0 0 0,0-1 0,0 1-1,0-1 1,0 1 0,0 0 0,1-1 0,-1 1-1,0-1 1,0 1 0,0 0 0,0-1 0,0 1 0,-1 0-1,1-1 1,0 0 0,0-1 370,0-1-543,0-5 140,14 5-5904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98 4160,'0'-14'4272,"0"11"-4000,-1 3-253,1-1 1,0 0-1,0 1 1,-1-1 0,1 0-1,0 1 1,-1-1-1,1 1 1,-1-1-1,1 0 1,0 1 0,-1-1-1,0 1 1,1-1-1,-1 1 1,1 0-1,-1-1 1,1 1 0,-1 0-1,0-1 1,1 1-1,-1 0 1,0 0-1,1-1 1,-1 1 0,0 0-1,0 0 1,1 0-1,-1 0 1,0 0-1,1 0 1,-2 0 0,-33 0-155,20 1 162,3-2 172,0 0-1,0-1 0,0-1 1,-19-6-1,-1 0 442,8 3-638,0-1-1,1 0 0,-30-15 1,41 20-29,10 2-90,0 4 10,-12 31 181,2-1 0,1 1 1,-6 38-1,4-19-200,9-34 88,-2 24 1,5-30 57,-1 0 1,-1 0-1,0 0 0,-6 15 0,6-20 8,0 0 1,1 1-1,-2 11 0,0-3-2,-2 2-9,5-17-18,0-1 0,0 1 0,0-1 1,1 1-1,-1-1 0,1 1 0,0 3 1,0-6-10,0 2 4,-1 0 0,1 0-1,0-1 1,0 1 0,0 0 0,0 0-1,1-1 1,-1 1 0,0 0-1,1-1 1,-1 1 0,2 3 0,0-4 36,0-1 0,-1 1 0,1-1 0,0 1 0,-1-1 0,1 1 0,0-1 0,-1 0 0,1 0 0,0 0 0,0 0 0,3-1 0,-4 1-20,9 1 101,-1-1-52,-1 0 0,0 0 0,12-3 0,-9 1-78,3-1-33,1 0-1,25 0 1,71 3 164,-107 0-83,1 0 1,-1 1-1,0 0 1,1 0-1,7 3 1,-7-3-10,-1 0 0,0 1 1,0-2-1,1 1 0,8 0 0,-13-1-34,1 0-1,-1 0 0,1 0 1,-1 0-1,1 0 0,-1 0 0,1 0 1,-1 0-1,0 0 0,1 0 1,-1 0-1,1 0 0,-1 0 1,1 0-1,-1 1 0,1-1 0,-1 0 1,0 0-1,1 0 0,-1 1 1,1-1-1,-1 0 0,0 1 1,1-1-1,-1 0 0,0 1 0,1-1 1,-1 0-1,0 1 0,0-1 1,1 1-1,0 7-4021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0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72 4160,'-23'-11'1333,"23"10"-1297,-1 1 0,1 0 0,-1-1 1,1 1-1,-1 0 0,0 0 0,1-1 0,-1 1 0,1 0 0,-1 0 0,0 0 0,1-1 0,-1 1 1,0 0-1,1 0 0,-1 0 0,1 0 0,-1 0 0,0 0 0,1 1 0,-2-1 0,0 1 205,0-1 1124,2-1-1225,1 0 1,0 0-1,0 0 0,0 0 0,-1 0 1,1 0-1,0 0 0,0 1 1,0-1-1,0 0 0,0 1 0,3-2 1,-4 2-104,5-3 99,1 1 0,-1 0 0,1 0 0,0 0 0,0 0 0,0 1 0,0 0 0,0 1 0,8-1 0,-5 1-44,-1-1 0,1 0 0,15-4-1,-2 0-20,58-8 78,-62 10-790,1 2-1,-1 0 1,28 2-1,-9 0-2909,-21-1 1546,-2 0-70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3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5632,'-14'-14'4544,"28"14"-3872,-1 0 512,1 14-704,14-14 576,-14 0-608,13 0 0,1 0-288,13 0-1216,-13 0 544,13-14-6624,1 14 3936,-15-13 1280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5408,'-14'14'1984,"14"-1"-1536,0 1-128,-14 0 736,14 0-640,0 13 192,-14 1-352,14 13-96,-14-13-96,14 13 384,-13 1-256,13-14 64,-14-1-160,0 1-1312,14-14 640,0-1-1536,-14-26 1216,0-1-2976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5984,'0'-14'2208,"-14"14"-1376,28 0 192,0-14-128,13 0-704,-13 14 96,14 0-160,-1 0-128,1-14-32,-1 14-3776,29 14 2080,-15-14-1792</inkml:trace>
  <inkml:trace contextRef="#ctx0" brushRef="#br0" timeOffset="1">691 484 5632,'0'13'2112,"-14"15"-1664,1 13-96,13-13-768,-14-14 160,0 13 96,0 15 128,0-15 160,0 15-64,-13-1 672,-1 1-384,1-1-2208,-1-27 992,0 0-2656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42 4896,'0'0'71,"-1"-1"1,0 1 0,1-1-1,-1 0 1,1 1 0,-1-1-1,1 1 1,-1-1 0,1 0-1,0 1 1,-1-1-1,1 0 1,0 0 0,-1 1-1,1-1 1,0 0 0,0 0-1,0 0 1,0 1 0,0-1-1,0 0 1,0 0-1,0 0 1,0-1 0,1 1-11,-1 1 1,1-1 0,0 0-1,0 0 1,-1 1-1,1-1 1,0 1 0,0-1-1,0 1 1,0-1-1,0 1 1,0-1 0,0 1-1,0 0 1,0 0-1,0-1 1,0 1-1,0 0 1,0 0 0,0 0-1,0 0 1,0 0-1,1 1 1,2-2 117,0 1 0,0-1 0,0 1 0,0-1 0,6-3 0,-5 3-68,0-1 1,0 1 0,-1 0 0,1 0 0,0 0-1,5 1 1,7 0 74,31 6-1,-30-3-146,38 2-1,-22-6-12,-13 0 95,0 0 0,36 6 0,-36 0 156,-13-3-176,0-1-1,0 1 0,0-2 1,13 1-1,-1-1 17,-15 0 449,-19 0-3532,12 0 2726,-1 1 0,1-1-1,0-1 1,-1 1 0,1 0-1,0-1 1,-1 1 0,1-1-1,0 1 1,0-1 0,-1 0-1,1 0 1,0 0 0,0-1-1,-3-1 1,5 2 216,-1 1-1,1 0 1,-1-1-1,1 1 1,0 0-1,-1-1 1,1 1-1,-1 0 1,1 0 0,-1-1-1,1 1 1,-1 0-1,1 0 1,-1 0-1,0 0 1,1 0-1,-1 0 1,1 0-1,-1 0 1,0 0 0,-4-1-76,-7-8-7,12 9 111,0 0 0,0 0 1,0 0-1,0 0 0,0-1 0,0 1 0,0 0 0,0 0 0,0 0 0,0 0 0,0 0 1,0 0-1,0 0 0,0 0 0,-1 0 0,1 0 0,0 0 0,0 0 0,0-1 1,0 1-1,0 0 0,0 0 0,0 0 0,0 0 0,-1 0 0,1 0 0,0 0 0,0 0 1,0 0-1,0 0 0,0 0 0,0 0 0,0 0 0,0 0 0,-1 0 0,1 0 1,0 0-1,0 0 0,0 1 0,0-1 0,0 0 0,0 0 0,0 0 0,0 0 0,0 0 1,-1 0-1,1 0 0,0 0 0,0 0 0,0 0 0,0 0 0,0 0 0,0 1 1,0-1-1,0 0 0,0 0 0,-3 3 265,0 1 0,0 0 1,1-1-1,-1 1 0,1 0 1,0 1-1,-3 7 0,-11 57 1129,-19 62-725,1 0-344,30-117-215,-4 27 0,4-15 10,3-24-102,0 1 0,1-1-1,-1 0 1,0 0-1,0 0 1,0 1-1,0-1 1,-1 0 0,1 0-1,-1-1 1,1 1-1,-1 0 1,1 0 0,-1-1-1,0 1 1,-3 1-1,-7 8 220,1 2-56,9-11-133,1 0 0,-1 0 1,0 0-1,0-1 1,1 1-1,-1 0 1,0-1-1,0 1 0,-1-1 1,1 1-1,0-1 1,0 0-1,-1 0 1,-2 1-1,-3-1 88,0 0 0,1 0 0,-1-1-1,-13 0 1,6-1 46,3 0-59,-1-1 0,1 0-1,0-1 1,-1 0 0,1-1-1,1 0 1,-1-1 0,1 0-1,-1-1 1,2 0 0,-12-8-1,19 12-69,0 0 0,0-1 0,0 1 0,1-1 0,-1 1 0,1-1-1,-4-4 1,6 6-117,-1 0 0,0-1 0,1 1 0,-1 0 0,1 0 0,-1 0-1,1-1 1,-1 1 0,1 0 0,0-1 0,0 1 0,0 0 0,0 0-1,0-1 1,0 1 0,0 0 0,0-1 0,0 1 0,1 0 0,-1-1 0,0 1-1,2-2 1,-1 1-113,0 1-1,0 0 0,1 0 0,-1 0 1,0 0-1,1 0 0,-1 0 0,0 0 1,1 0-1,-1 0 0,1 1 0,0-1 1,-1 1-1,1-1 0,0 1 1,-1-1-1,1 1 0,0 0 0,-1 0 1,1 0-1,0 0 0,-1 0 0,4 1 1,-5-1 134,28 0-4611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3488,'0'0'1115,"2"0"-673,-1 0-384,0 0-1,-1 1 0,1-1 0,0 0 1,0 0-1,-1 0 0,1 1 1,0-1-1,0 0 0,-1 1 1,1-1-1,0 1 0,-1-1 1,1 1-1,-1-1 0,1 1 1,0 0-1,11 8 895,-7-6-743,1-1-40,-1 1 1,0 0 0,1 0-1,-1 1 1,5 4 0,-5-4-110,0 1 0,0-1 0,9 5 0,-10-7-9,1 1 0,-1 0 0,0 0 0,0 0-1,0 1 1,-1-1 0,1 1 0,4 6 0,-3 1 75,0-1 0,-1 1 0,0 0 0,3 13 0,-7-22-105,1-1 1,-1 1-1,0 0 1,0 0-1,0-1 1,0 1-1,0 0 1,0 0-1,0-1 1,-1 1-1,1 0 1,-1-1-1,1 1 1,-1 0-1,0-1 1,-1 3-1,1-2 74,0 0 0,0 0-1,0 0 1,1 0-1,-1 0 1,1 1 0,-1-1-1,1 0 1,0 3 0,-1-3-43,1-1 0,0 1 0,0-1 0,0 1 0,-1-1 0,1 1 0,-1-1 0,1 1 0,-1-1 0,0 1 0,0-1 0,0 2 0,0-2-24,0 0 1,0 1-1,0-1 0,1 1 1,-1-1-1,1 1 1,-1-1-1,1 1 0,-1-1 1,1 1-1,0-1 1,0 3-1,0-4-24,0 1 0,0-1 0,0 1-1,0 0 1,0-1 0,-1 1 0,1-1 0,0 1 0,0-1-1,0 1 1,-1 0 0,1-1 0,0 1 0,-1-1 0,1 1-1,0-1 1,-1 1 0,1-1 0,0 1 0,-1-1 0,1 0 0,-1 1-1,1-1 1,-1 0 0,1 1 0,-2-1 0,3 1-133,7-2 15,-7 1 116,1 0-1,0 0 1,0 0 0,-1-1-1,1 1 1,0-1-1,-1 1 1,1-1-1,-1 1 1,1-1 0,-1 0-1,1 0 1,-1 0-1,1 0 1,-1 0 0,0 0-1,2-3 1,9-5 44,16 2 146,-18 5-268,-1-2 1,16-7-1,-16 7-234,0 0 0,0 1 0,19-5 0,38-6-3380,-38 12 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6048,'0'0'4192,"14"0"-3776,0-14 256,13 14-384,1-13 256,13 13-320,1-14-192,-1 14-32,1 0-2688,13 0 1472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4736,'-39'0'2128,"39"0"-2121,0 0 1,0 0-1,0 0 1,-1 0-1,1-1 1,0 1-1,0 0 1,0 0-1,0 0 1,0 0-1,0 0 1,0 0-1,0 0 1,0 0-1,0 0 1,0 0-1,0 1 1,-1-1-1,1 0 0,0 0 1,0 0-1,0 0 1,0 0-1,0 0 1,0 0-1,0 0 1,0 0-1,0 0 1,0 0-1,0 0 1,0 0-1,0 0 1,0 0-1,0 0 1,0 0-1,-1 0 1,1 0-1,0 1 1,0-1-1,0 0 1,0 0-1,0 0 1,0 0-1,0 0 1,0 0-1,0 0 1,0 0-1,0 0 1,0 0-1,0 0 1,0 0-1,0 1 1,0-1-1,0 0 0,0 0 1,1 0-1,-1 0 24,0 1-1,0-1 1,0 1-1,0-1 1,0 1-1,0-1 1,0 0-1,-1 1 1,1-1-1,0 1 1,0-1-1,0 0 1,0 1-1,0-1 1,-1 1-1,1-1 1,0 0-1,0 1 0,-1-1 1,1 0-1,0 1 1,-1-1-1,1 0 1,0 1-1,-1-1 1,1 0-1,0 0 1,-1 0-1,1 1 1,-1-1-1,1 0 1,0 0-1,-1 0 1,1 0-1,-1 0 1,1 1-1,0-1 1,-1 0-1,1 0 0,-1 0 1,0-1-1,1 2-14,-1 0 0,1-1 0,0 1 0,-1 0 0,1-1 0,0 1 0,0 0 0,-1-1 0,1 1-1,0 0 1,0-1 0,0 1 0,0 0 0,0-1 0,0 1 0,0 0 0,1 1 0,-1-2 12,0 1-11,0 0 0,0-1 0,0 1 0,0 0-1,0-1 1,0 1 0,0 0 0,0-1 0,0 1 0,1 0 0,-1-1-1,0 1 1,0-1 0,1 1 0,-1 0 0,1-1 0,-1 1 0,0-1-1,1 1 1,-1-1 0,2 2 0,-1-1-15,0-1 1,0 1-1,0 1 1,0-1-1,-1 0 1,1 0-1,0 0 0,0 0 1,-1 1-1,1-1 1,0 2-1,1 1 25,0 0 1,1 0-1,-1 0 1,1 0-1,0-1 1,0 1-1,1-1 0,-1 0 1,1 0-1,-1 0 1,5 3-1,21 18 183,79 98 51,-25-30-378,-44-57 101,32 45 896,-32-41 1109,-38-39-1965,-1 0 1,0-1-1,0 1 1,1-1-1,-1 1 1,0-1-1,0 1 1,0-1-1,0 1 0,1-1 1,-1 1-1,0-1 1,0 1-1,0-1 1,0 1-1,0-1 1,0 0-1,0 1 149,-1 2-132,1 0-1,0-1 1,0 1-1,-1-1 0,1 1 1,-1 0-1,0-1 1,1 1-1,-1-1 1,0 1-1,0-1 0,0 1 1,0-1-1,0 0 1,0 1-1,-1-1 1,1 0-1,-3 2 1,-4 3-145,0-1 0,-12 6 0,-9 6-219,-47 34 287,43-30 200,-35 29 1,-18 32-204,45-40-210,31-30-5,-15 19 0,-7 7-2395,30-36 1289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6720,'0'-14'4192,"14"14"-3936,0 0 320,-14-14-320,27 14 192,-13 0-224,14 0 128,-1 14-192,-13-14-2944,0 14 1472,0-1-3840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7136,'0'-14'2656,"0"28"-2080,14-14-160,0 0 224,0-14-448,13 14 352,15-14-320,13 14-1792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57 5312,'0'-25'2378,"-2"21"-1866,-7-6 528,9 10-1002,-1 0 0,1 0-1,0-1 1,-1 1-1,1 0 1,0 0 0,0-1-1,-1 1 1,1 0-1,0-1 1,0 1 0,0 0-1,0-1 1,-1 1-1,1 0 1,0-1 0,0 1-1,0-1 1,0 1-1,0 0 1,0-1 0,0 1-1,0-1 1,0 1-1,0 0 1,0-1 0,-1-3 109,-3 2-80,0 2 1,0-1-1,0 0 1,0 1-1,0 0 0,-1 0 1,-7 1-1,-2-1-41,10 1-54,1-1 0,-1 1 1,1 0-1,-1 0 0,1 0 0,-1 0 0,1 1 0,0-1 0,0 1 0,0 0 0,-1 0 0,2 0 0,-1 0 0,0 0 0,0 1 0,1 0 0,-1-1 0,1 1 1,0 0-1,-4 6 0,-1 4 34,0 0 0,1 1 0,0 0 0,-7 28 1,9-25 52,0-6-36,-5 18 107,1 2-1,-8 61 0,11-2-6,0-40-135,-1 42-67,7-50 55,0-17 58,-1-1 1,-5 37 0,4-53-19,-2 10 98,-6 23 1,7-39-74,1 0 0,0 0 0,-1 0 0,1 0-1,-1-1 1,1 1 0,-1 0 0,0-1 0,0 1-1,1-1 1,-1 0 0,0 0 0,-1 0 0,1 0-1,0 0 1,0 0 0,0 0 0,0 0 0,-3 0-1,2-1 11,0 1 1,0-1-1,0 0 0,0 0 0,0 0 0,0 0 1,0 0-1,0-1 0,0 1 0,0-1 0,-4-2 1,-32-16 269,5 2-35,21 13-219,10 3-40,-1 0 0,0-1 0,0 1 0,1-1-1,-1 0 1,1 0 0,0 0 0,-1-1 0,1 1-1,-4-5 1,0 0-93,2 4-81,1-1-1,0 0 1,0 0-1,-5-7 1,8 10-104,0-1 1,0 1 0,1 0-1,-1 0 1,0 0 0,1-1-1,0 1 1,-1 0 0,1 0-1,0-1 1,-1 1 0,1 0-1,0-1 1,0 1 0,0 0-1,0-1 1,0 1 0,0 0-1,1-1 1,-1 1 0,0 0-1,1-1 1,-1 1 0,1 0-1,-1 0 1,2-2 0,21-23-2475,5-1 586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327 159 5632,'0'-23'1834,"0"23"-1814,0 0-1,0 0 0,0-1 1,0 1-1,0 0 0,0 0 1,0-1-1,0 1 0,0 0 1,0 0-1,0 0 0,0-1 1,0 1-1,-1 0 0,1 0 1,0 0-1,0 0 0,0-1 1,0 1-1,-1 0 0,1 0 1,0 0-1,0 0 0,0 0 1,-1-1-1,1 1 0,0 0 1,0 0-1,0 0 0,-1 0 1,1 0-1,0 0 0,0 0 1,-1 0-1,1 0 0,0 0 1,0 0-1,0 0 0,-1 0 1,1 0-1,0 0 0,0 0 1,-1 0-1,1 0 0,0 0 1,-1 1-1,1-1 4,0 0 0,0 0 1,0 0-1,0 0 0,0 0 1,-1 0-1,1 0 0,0 0 0,0 0 1,0 0-1,0 0 0,-1 0 0,1 0 1,0 0-1,0 0 0,0 0 1,0 0-1,-1 0 0,1 0 0,0 0 1,0 0-1,0 0 0,0 0 0,0 0 1,-1 0-1,1 0 0,0 0 1,0-1-1,0 1 0,0 0 0,0 0 1,0 0-1,-1 0 0,1 0 1,0 0-1,0-1 0,0 1 0,0 0 1,0 0-1,0 0 0,0 0 0,0-1 1,0 1 5,0-1 1,-1 0 0,1 1-1,0-1 1,0 0 0,0 1-1,-1-1 1,1 1 0,0-1-1,-1 0 1,1 1 0,0-1-1,-1 1 1,1-1 0,-1 1-1,1-1 1,-1 1 0,1-1-1,-1 1 1,1 0 0,-2-1-1,-17-8 254,5 3-120,12 5-149,-1-1-11,1 1 0,-1-1 1,0 1-1,0 0 0,-1 0 1,1 0-1,0 1 0,0-1 1,0 1-1,-1-1 0,-3 1 1,-6 1-9,1 1-1,0 0 1,0 1 0,0 0 0,-16 7 0,8-3 4,16-6 5,-1 0 0,1 1 1,-1-1-1,1 1 0,0 0 1,-1 0-1,1 1 0,0-1 1,0 1-1,1 0 0,-1 0 1,1 1-1,-1-1 0,1 0 1,-3 6-1,-2 4 71,0 1-1,1 0 1,1 1 0,0 0-1,-5 22 1,4-10-107,7-21 61,1 0 1,0 0-1,0-1 0,1 1 1,0 0-1,0-1 0,3 6 1,-3-10 1,1 0 0,0 0 0,0 0 0,-1 0 0,1-1 0,0 0 0,0 1 0,0-1-1,0 0 1,0 0 0,5-1 0,3 1-2,-4-1-65,0 1 1,0-1-1,-1 0 1,1 0-1,0-1 1,-1 0-1,1 0 0,-1-1 1,0 0-1,0 0 1,11-7-1,0-3-389,0 0-1,21-24 0,-33 32 316,0 0 8,0-1 0,0 1 0,0-1-1,-1 0 1,0 0 0,0 0-1,0-1 1,-1 0 0,0 1 0,0-1-1,-1 0 1,0-1 0,0 1 0,0 0-1,-1 0 1,0-14 0,-1-44-325,0 63 435,0-1 1,0 1-1,0-1 0,0 1 0,-1-1 0,1 1 1,-1 0-1,1-1 0,-1 1 0,0 0 1,-2-5-1,2 5 76,0 1 0,0-1 0,0-1 1,0 1-1,1 0 0,-1 0 0,1 0 1,0 0-1,-1 0 0,1-1 0,0-3 0,0 6-74,1 0-1,-1 1 1,0-1-1,0 0 0,0 0 1,0 0-1,0 0 0,0 0 1,1 0-1,-1 0 0,0 0 1,0 1-1,0-1 1,0 0-1,1 0 0,-1 0 1,0 0-1,0 0 0,0 0 1,1 0-1,-1 0 1,0 0-1,0 0 0,0 0 1,0 0-1,1 0 0,-1 0 1,0 0-1,0-1 1,0 1-1,0 0 0,1 0 1,-1 0-1,0 0 0,0 0 1,0 0-1,0 0 1,0 0-1,1-1 0,-1 1 1,0 0-1,0 0 0,0 0 1,0 0-1,0 0 0,0-1 1,0 1-1,0 0 1,0 0-1,0 0 0,1 0 1,-1-1-1,0 1 0,0 0 1,0 0-1,0 0 1,0 0-1,0-1 0,0 1 1,0 0-1,0 0 0,-1 0 1,1-1-1,0 1 1,0 0-1,1 1 45,0 0 1,0 1-1,-1-1 1,1 1-1,0-1 1,-1 1-1,1-1 1,-1 1-1,0-1 1,1 1-1,-1-1 1,0 1-1,0 2 1,0 6 137,1 0-34,-2 0 0,-1 17 0,-3-3 55,2 1-1,1-1 0,1 1 0,3 36 1,21 65 59,-21-113-1031,0 0-1,7 19 1,-6-7-1859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 3488,'0'0'80,"0"-1"0,-1 1 1,1-1-1,0 1 0,0 0 1,0-1-1,0 1 0,0-1 1,1 1-1,-1-1 0,0 1 0,0-1 1,0 1-1,0-1 0,0 1 1,1 0-1,-1-1 0,0 1 0,0-1 1,1 1-1,-1 0 0,0-1 1,0 1-1,1 0 0,-1-1 1,1 1-1,-1 0 0,0-1 0,1 1 1,-1 0-1,1 0 0,0-1 1,-1 2-49,1-1 0,-1 0 1,0 0-1,1 0 0,-1 1 1,1-1-1,-1 0 0,0 0 1,1 1-1,-1-1 0,0 0 1,1 1-1,-1-1 0,0 1 1,0-1-1,1 0 1,-1 1-1,0-1 0,0 1 1,0-1-1,0 1 0,1-1 1,-1 0-1,0 1 0,0-1 1,0 1-1,0-1 0,0 1 1,0-1-1,0 1 0,0-1 1,0 1-1,0 53 1535,1-18-772,-5 54 0,-19 73 293,18-131-437,-17 60 0,13-71-238,8-20-366,0 1 0,0 0-1,0 0 1,0-1-1,1 1 1,-1 0 0,1 0-1,-1 0 1,1 3 0,0-3-186,2-2-1189,7-2-203,-9 1 1281,1 0 1,-1 1-1,0-1 0,1 0 0,-1 1 0,0-1 0,0 0 0,0 0 0,0 1 0,0-1 0,1 0 1,-1 0-1,-1-1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5568,'8'1'1520,"-10"5"-795,-2 3-469,2 0 9,1 0 0,0 0 0,0 0 0,1 0 0,2 14 1,-1 6 20,-1 175-179,-1-198-15,1 1 1,1-1-1,-1 0 0,1 0 0,0 0 1,1 0-1,-1 0 0,1-1 0,4 10 1,6 11 221,-12-25-270,0 0 0,1 0 0,-1 0 0,1 0 0,-1 0 0,1 0 0,-1 0 0,1 0 0,0 0 0,-1 0 0,1 0-1,0 0 1,0 0 0,1 1 0,-1-2-2,0 0 0,0 1 0,0-1-1,0 0 1,0 0 0,0 0 0,0 0-1,-1 0 1,1 0 0,0 0 0,0 0-1,0 0 1,0 0 0,0-1 0,0 1-1,0 0 1,-1-1 0,1 1 0,0 0 0,1-1-1,0-1 0,0 0 1,0 1-1,0-1 0,0 0 0,0 0 0,0 0 0,0 0 0,-1 0 0,1 0 1,-1 0-1,1-1 0,-1 1 0,2-5 0,11-40 351,-13 41-320,12-43 150,11-47 10,-17 42-130,-4 32 4,5-28 0,18-44 129,-24 80-306,-1 8-136,0 0 0,0 0-1,0 0 1,1 1-1,0-1 1,0 1 0,0-1-1,0 1 1,1 0-1,5-8 1,-3 10-1846,6 3-3387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329 111 3648,'1'-17'896,"0"12"-700,-1 0 0,0-1 1,1 1-1,-2 0 0,1 0 0,-1 0 0,0 0 0,-1-6 0,0 7 10,0 1 0,0 0-1,0 0 1,0 0 0,0 0-1,-1 0 1,1 1 0,-1-1 0,-3-1-1,4 2-125,1 1-1,-1 0 1,0 0-1,0 0 1,0 0-1,0 1 1,0-1-1,0 0 1,0 1-1,0 0 1,0-1-1,0 1 1,-1 0-1,1 0 1,0 0-1,0 0 1,0 0 0,-3 1-1,0 1-84,1-1 1,-1 1-1,0 0 1,1 0-1,0 0 1,-1 0-1,1 1 0,0 0 1,0 0-1,1 0 1,-6 5-1,1 2 80,0 0 0,-13 21 0,15-20 16,-31 46 160,5 10-96,23-50-130,2-2 8,-11 27-1,3 21 44,9-34-45,-2 7-3,-18 109 267,24-125-238,1 1 1,2 0-1,0 0 0,0 0 0,8 27 1,-5-25-50,-1-9 74,0 0 0,6 18 0,-7-27-53,0 0-1,1-1 1,-1 1 0,1 0 0,0-1-1,0 1 1,1-1 0,-1 0 0,1 0 0,5 4-1,-1-1-366,1-1 1,0 0-1,0-1 0,0 0 0,1 0 0,-1-1 0,1-1 0,0 1 0,1-1 0,-1-1 0,0 0 1,1-1-1,14 1 0,16-2-3550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29 5824,'12'-21'1866,"-10"22"-1170,-2-6-161,0 5-512,0-3 1577,-14 3-582,1 0-832,6 0-104,-1 0-1,1 0 1,-13 3-1,-4 2 51,1 1 69,-24 8 0,39-11-156,0 0 1,-1-1 0,1 0-1,0 0 1,-1-1-1,1 0 1,-1-1 0,-12 0-1,-13 0-29,31 0-25,0 0 0,0 0 0,0-1 0,0 1 0,0-1 0,0 1 0,1-1 0,-1 0-1,-4-2 1,-6-2-12,11 5 18,-5-2-36,0 0 0,0 0-1,-12-5 1,17 6-2,0 0 0,0 1 0,0-1 0,0 1 0,0-1 0,0 1 0,0 0 0,0 0 0,0 0 0,0 0 0,0 0 1,0 1-1,0-1 0,0 0 0,0 1 0,0 0 0,0-1 0,-3 3 0,3-1 12,1 0 1,0 1 0,-1-1-1,1 0 1,0 1 0,0-1-1,0 1 1,1-1 0,-1 1-1,0 4 1,-3 10-156,-1 0 158,1 0 0,-3 24 0,-2 13 72,4-30-21,1 0 0,1 1 1,1 24-1,2-32 34,-1 1-1,-1-1 1,-1 0 0,-5 22-1,3-17 34,1 0 0,1 0 1,1 0-1,2 37 0,0-40 210,0-19-307,0 0 1,1 0-1,-1 1 1,0-1-1,0 0 0,0 0 1,1 0-1,-1 0 1,0 1-1,0-1 1,0 0-1,1 0 0,-1 0 1,0 0-1,0 0 1,1 0-1,-1 0 0,0 0 1,0 0-1,1 0 1,-1 0-1,0 0 0,0 0 1,1 0-1,-1 0 1,1 0-1,4 0-58,176 0-171,-166-1-297,0 0 1,25-6 0,-29 4-109,19 1-811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7136,'-14'0'2656,"28"0"-2080,-1 0-160,1-13 416,0 13-544,27 0-320,1-14 0,-1 14 544,14 0-288,1 0-2752,-15 0 1376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6240,'-28'41'2304,"28"-13"-1792,-14 13-160,0-13 384,14-1-480,-13 1 128,-1-1-256,14 1-64,-14-14-32,14 0-128,-14-1 64,14 1-1376,-14-14 768,1 0-5120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4800,'-12'-12'1557,"12"12"-1479,0-1 0,-1 1 0,1-1 1,0 1-1,-1-1 0,1 1 0,0-1 0,0 1 0,-1-1 0,1 0 0,0 1 0,0-1 0,0 1 1,0-1-1,0 1 0,0-1 0,0 0 0,0 1 0,0-1 0,0 1 0,0-1 0,0 0 0,0 1 1,1-1-1,-1 1 0,0-1 0,0 1 0,1-1 0,-1 1 0,0-1 0,1 1 0,0-1 1,7-9 1124,-7 10-1178,-1 0-1,0 0 0,0 0 0,0-1 0,1 1 1,-1 0-1,0 0 0,0 0 0,1 0 0,-1 0 1,0-1-1,0 1 0,1 0 0,-1 0 0,0 0 1,0 0-1,1 0 0,-1 0 0,0 0 0,1 0 1,-1 0-1,0 0 0,0 0 0,1 0 0,-1 0 1,42 0 1025,-28-1-840,25-4 0,-22 2 50,35-2-1,-6 8 61,-21 6 117,-21-9-408,0 1 0,1-1 1,-1 0-1,7-1 0,-5 1-225,0 0-1,-1-1 1,1 2 0,0-1 0,0 1 0,-1 0-1,8 1 1,7 8-2054,-15-8 666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5824,'-1'0'144,"-1"0"1,1 0 0,-1 1-1,1-1 1,-1 0-1,1 1 1,-1-1 0,1 1-1,0-1 1,-1 1-1,1 0 1,0-1-1,0 1 1,0 0 0,-1 0-1,1 0 1,-1 2-1,-1-1 326,6-2 266,75 0 341,-77 0-1065,1 0 1,-1 0-1,1 0 0,-1 0 0,1-1 1,-1 1-1,1 0 0,-1-1 1,0 1-1,1-1 0,-1 0 0,0 1 1,1-1-1,1-1 0,4-3-4,-1 3 3,0-2 25,-4-8-35,-3 11-7,1 1 0,0-1 0,-1 0 0,1 0 0,-1 1 0,1-1 0,0 1-1,-1-1 1,0 0 0,1 1 0,-1-1 0,1 1 0,-1-1 0,0 1 0,1-1 0,-1 1 0,0 0 0,1-1 0,-1 1 0,0 0 0,0 0 0,0-1-1,-26-7-89,15 5 17,10 3 80,0-1 0,1 1 0,-1 0 0,0-1 0,0 1-1,1 0 1,-1 0 0,0 1 0,1-1 0,-1 0 0,0 0-1,1 1 1,-1-1 0,0 1 0,1 0 0,-1-1 0,1 1-1,-3 2 1,-4 0 47,8-3-37,-1 0 0,0 0 0,1 1 0,-1-1 0,0 0 0,1 0-1,-1 1 1,0-1 0,1 0 0,-1 1 0,0-1 0,1 0 0,-1 1 0,1-1-1,-1 1 1,1-1 0,-1 1 0,0 0 0,2 0-70,-1-1 1,1 1-1,-1-1 1,0 1-1,1-1 0,0 1 1,-1-1-1,1 1 1,-1-1-1,1 0 1,0 1-1,-1-1 0,1 0 1,0 1-1,0-1 1,13 2-4918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70 4800,'-23'0'1557,"18"0"166,7 0-1627,-1 0-109,1 1 84,0-1 0,0 0 1,0 0-1,0 0 0,0 0 0,0-1 0,-1 1 0,1 0 0,3-2 0,-1-4 157,-4 6-201,0 0 1,1-1-1,-1 1 0,0-1 0,0 1 0,1 0 0,-1-1 0,0 1 0,1 0 0,-1 0 0,0-1 0,1 1 0,-1 0 0,0 0 0,1-1 0,-1 1 0,1 0 0,-1 0 0,0 0 0,1 0 0,-1-1 0,1 1 0,-1 0 0,1 0 0,-1 0 0,0 0 0,1 0 1,-1 0-1,1 0 0,-1 0 0,1 1 0,1-1 11,-1-1 1,1 1 0,-1 0-1,0 0 1,1-1 0,-1 1 0,0 0-1,1-1 1,-1 1 0,0-1-1,0 0 1,2 0 0,8-5 7,8 1-19,-13 4 12,1-1-1,-1 0 1,9-4-1,-9 3-16,0 1 0,0 0 0,1 1 0,-1-1 0,0 1 0,1 0 0,-1 0 0,12 1 0,22-3 84,-19-2 10,-16 3-81,1 1-1,-1 0 0,1 0 1,9-1-1,-4 2-2,-8-1-22,0 1 1,0 0 0,0 0 0,1 0-1,-1 1 1,0-1 0,0 1 0,5 1-1,12 7 140,-15-7 15,-5 24 331,-14-22-944,3 5 101,10-8 316,1-1 0,0 0-1,-1 1 1,1-1-1,0 0 1,-1 0-1,1 1 1,-1-1 0,1 0-1,0 0 1,-1 0-1,1 1 1,-1-1 0,1 0-1,-1 0 1,1 0-1,-1 0 1,1 0 0,-1 0-1,1 0 1,0 0-1,-1 0 1,1 0 0,-1 0-1,1 0 1,-1-1-1,-6 1-437,1-1 375,5 1 39,0 0 0,0 0 0,0 0 1,0 0-1,0 0 0,0 0 0,1 0 1,-1 0-1,0 0 0,0 0 0,0 1 1,-1 0-1,1-1 50,1 1-1,-1-1 1,0 1 0,1 0-1,0-1 1,-1 1 0,1 0 0,-1-1-1,1 1 1,0 0 0,-1 0-1,1 0 1,0-1 0,0 1-1,0 0 1,0 0 0,0 0 0,0-1-1,0 1 1,0 0 0,0 1-1,0 1 46,0-1 0,-1 1-1,1 0 1,-1 0-1,1-1 1,-1 1 0,0-1-1,0 1 1,0-1 0,0 1-1,-1-1 1,1 1-1,-3 2 1,2-1 13,0 0 0,0 1 1,0-1-1,1 0 0,0 1 0,-1-1 0,2 1 0,-1-1 1,0 8-1,-1 6 114,-15 61 179,9-48-253,-4 39 1,6-9-32,-16 110 585,21-164-591,1-5-26,0 1-1,0-1 0,0 0 0,-1 1 0,1-1 1,-1 0-1,0 1 0,1-1 0,-1 0 0,0 0 1,0 1-1,-1-1 0,1 0 0,0 0 0,-1 0 1,1-1-1,-1 1 0,0 0 0,1 0 1,-1-1-1,-4 3 0,-5 4 304,-1-1 0,1-1 0,-16 7 0,23-12-293,0 1 0,0-1 1,0 0-1,0 0 0,0 0 0,0-1 1,0 0-1,-1 0 0,1 0 1,0 0-1,0 0 0,0-1 0,0 0 1,-5-1-1,-34-19 285,24 14-241,12 5-15,1-1 1,0 1-1,0-1 1,0-1-1,0 1 1,0-1-1,1 0 1,0 0-1,-6-6 1,1-1-50,1 0-1,1-1 1,0 0 0,0 0 0,1-1-1,1 0 1,0 0 0,0-1-1,-4-22 1,9 34-90,1 0 0,0-1 0,0 1 0,0 0 0,0 0 0,0-1-1,0 1 1,0 0 0,1 0 0,0 0 0,-1 0 0,1-1 0,0 1 0,0 0 0,0 0 0,0 0-1,0 1 1,0-1 0,3-3 0,-1 2-285,-1 1-1,1-1 0,0 1 1,0 0-1,0 0 1,0 0-1,0 1 0,0-1 1,0 1-1,1-1 1,4 0-1,19 0-1697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6240,'0'1'179,"1"1"0,0-1 0,-1 1 0,1-1 0,0 0 0,0 1 0,0-1 0,0 0 0,0 1 0,0-1 0,0 0 0,0 0 0,0 0 0,1 0 0,-1 0 0,0 0 0,3 1 0,-2-1-108,0 1 1,0-1 0,0 1 0,0 0 0,0 0 0,0 0 0,3 4 0,4 16 366,-8-19-411,0 0 0,0 0-1,1 0 1,-1 0-1,1 0 1,0-1-1,0 1 1,0 0 0,0-1-1,3 3 1,1 2 46,0-1 1,-1 1 0,1 0 0,-2 1 0,8 12-1,-12-19-59,1 0 0,-1-1 0,0 1-1,0 0 1,0-1 0,0 1 0,1 0-1,-1-1 1,0 1 0,0 0-1,0 0 1,0-1 0,0 1 0,-1 0-1,1-1 1,0 1 0,0 0 0,0-1-1,-1 1 1,1 0 0,0-1 0,-1 2-1,-11 11 204,2-1 93,7-6-197,2-4-123,0 1 0,0-1 0,0 1 0,-1-1 0,1 0 0,-1 0 0,1 1 0,-1-1 0,0 0 0,0-1 0,0 1 0,0 0 0,0 0 0,-3 1 0,-9 5 62,13-4-4,2-2-20,0-2-20,-1 0 1,1 1 0,0-1 0,-1 0 0,1 1-1,0-1 1,-1 0 0,1 0 0,0 0 0,-1 1-1,1-1 1,0 0 0,0 0 0,-1 0 0,1 0-1,0-1 1,1 1 0,-2 0 3,4 0 69,1-1 0,-1 1-1,1-1 1,-1 0 0,9-3-1,-9 3-50,0-1 0,0 1-1,1 0 1,-1 0-1,9 0 1,-7 1-356,-1-1 0,1 1 0,-1-1 1,1-1-1,-1 1 0,0-1 0,0 0 1,1 0-1,-1-1 0,0 1 0,7-7 1,14-5-3142,-13 12 331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1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5312,'-28'-28'1952,"28"15"-1504,0-1 4160,0 0-3872,28 14-288,-1 0-288,1 0-160,27 14 32,-13-14-256,-1 14 128,0-1-3488,1 1 1984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4800,'-3'-5'265,"-3"-9"801,7 14-1023,-1-1 1,0 0 0,0 1-1,0-1 1,0 1-1,0-1 1,1 0 0,-1 1-1,0-1 1,0 1 0,1-1-1,-1 1 1,1-1 0,-1 1-1,0-1 1,1 1 0,-1-1-1,1 0 1,0 0 60,-1-1 1,1 0 0,-1 0-1,1 1 1,-1-1 0,0 0-1,0 0 1,0 0-1,0-2 1,0 1 22,0 1 502,0 4-127,-1 2-276,1-2-145,0 0 0,0 0 0,0 0 0,0 0 0,1 0 0,-1 0-1,0 0 1,2 4 0,-1-4-23,1 1 3,-1-1 0,0 1 0,1 0 0,-1 0 0,0 1 0,-1-1 0,1 0 0,0 0 0,-1 0 0,0 1 0,0 3 0,1 13 156,1-1 0,9 37 0,1 13 33,-11-13-108,-1-36-48,3 26 1,20 78 539,-22-120-773,0 0-1,0 0 0,-1 0 1,0 1-1,1-1 0,-2 0 1,1 0-1,0 0 0,-1 0 1,0 0-1,0 0 0,0 0 1,0 0-1,-1 0 0,-3 6 1,3 4-1125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 4224,'0'-1'69,"0"1"0,0-1 0,0 1 1,0-1-1,0 0 0,0 1 0,0-1 0,0 0 0,1 1 1,-1-1-1,0 0 0,0 1 0,1-1 0,-1 1 1,0-1-1,1 1 0,-1-1 0,1 1 0,-1-1 0,1 1 1,-1-1-1,1 1 0,-1 0 0,1-1 0,0 0-43,-1 1-1,1 0 1,-1 0-1,0-1 1,1 1-1,-1 0 1,1-1-1,-1 1 1,0-1-1,0 1 1,1 0-1,-1-1 1,0 1-1,1-1 1,-1 1-1,0-1 1,0 1-1,0-1 1,0 1-1,0-1 1,0 1-1,1-1 1,-1 0-1,0 1 29,0-1 0,0 1 0,1 0 1,-1 0-1,0-1 0,1 1 0,-1 0 0,1 0 0,-1 0 0,0-1 0,1 1 0,-1 0 0,1 0 1,-1 0-1,0 0 0,1 0 0,-1 0 0,1 0 0,-1 0 0,0 0 0,1 0 0,-1 0 0,1 0 0,-1 0 1,1 1-1,2-1 1115,0 2-1026,-1 1 0,1 0 0,-1 0 0,0 0-1,0 0 1,0 0 0,-1 0 0,1 0 0,-1 1 0,0-1 0,1 1 0,-2-1-1,1 1 1,0-1 0,-1 1 0,1 4 0,-1-1-18,1 0-1,1 0 1,2 9 0,16 28 558,-13-24-404,-1 0 0,0 0 0,3 33 0,-7-40-153,16 93 328,6 182-1,-24-245-426,1-13 46,-1-1-1,-6 37 1,-15 17 109,15-55-63,3-14-49,0 0-1,-1 0 1,-1-1 0,0 0 0,0 0 0,-10 16 0,4-11-163,-1 0 0,0-1 0,-2-1 0,-20 21 1,26-31-547,-1 0 0,-15 9 0,15-10 204,-35 22-1293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4896,'-11'-12'1584,"13"12"-1329,0-1 0,0 0 0,0 1 0,0-1 0,0 0 0,-1 0 0,1 0 0,0 0 0,0 0 0,1-3 1,0 2-241,0 1 135,1 0-1,-1 1 1,1-1-1,-1 1 1,1-1-1,-1 1 1,1 0 0,-1 0-1,6 1 1,9 0 498,184-1 2211,-200 0-2486,-1 0-420,-1 1 1,0-1-1,0 1 0,0-1 0,0 1 1,0-1-1,0 0 0,0 1 1,0-1-1,0 1 0,0-1 1,0 1-1,0-1 0,0 0 1,-1 1-1,1-1 0,0 1 0,0-1 1,0 0-1,0 1 0,-1-1 1,1 0-1,0 1 0,-1-1 1,1 0-1,0 1 0,0-1 1,-1 0-1,1 0 0,0 1 1,-1-1-1,1 0 0,-1 0 0,1 0 1,0 1-1,-1-1 0,1 0 1,-1 0-1,1 0 0,0 0 1,-1 0-1,1 0 0,-1 0 1,1 0-1,-1 0 0,1 0 1,0 0-1,-1 0 0,0 0 0,1 0-198,-1 0-1,0-1 0,1 1 1,-1 0-1,0 1 0,0-1 1,1 0-1,-1 0 0,0 0 1,1 0-1,-1 0 0,0 1 1,1-1-1,-1 0 0,1 0 0,-1 1 1,0-1-1,0 1 0,-3 11-2292,-8 2-422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6144,'0'0'3317,"2"0"-2202,6 0-150,-6-1-854,0 1 0,1 0 0,-1 0 0,0 0 0,1 0 0,-1 0 0,0 1 0,1-1 0,-1 1-1,0 0 1,0-1 0,0 1 0,0 0 0,0 0 0,0 0 0,0 0 0,0 1 0,0-1 0,2 3 0,-2-3-84,-1 0 0,1 1 1,0-1-1,0 0 0,0 0 1,0 0-1,0 0 1,0 0-1,0-1 0,0 1 1,0-1-1,0 1 0,0-1 1,0 0-1,4 1 0,12 2 90,-7 1-52,-11-4-62,0 1 1,0-1-1,0 0 0,0 0 0,0 0 0,0 0 0,0 0 0,1 0 1,-1 0-1,0 0 0,0 0 0,0 0 0,0 0 0,0 0 0,0 0 1,0 0-1,0 0 0,1 0 0,-1 0 0,0 0 0,0 0 1,0 0-1,0 0 0,0 0 0,0 0 0,0 0 0,0 0 0,1 0 1,-1 0-1,0 0 0,0 0 0,0 0 0,0 0 0,0 0 1,0 0-1,0 0 0,0 0 0,0-1 0,1 1 0,-1 0 0,0 0 1,0 0-1,0 0 0,0 0 0,0 0 0,0 0 0,0 0 1,0-1-1,3-2 92,-2 2-83,1 1 0,-1-1 1,0 1-1,0 0 0,0-1 0,0 1 1,0 0-1,0 0 0,0 0 0,0 0 1,1 0-1,-1 0 0,0 0 0,2 0 1,-2 1-1,0-1 0,0 0-1,0 0 1,0 0 0,1 0 0,-1 0 0,0 0 0,0 0 0,0 0 0,0-1 0,0 1 0,0 0 0,0-1 0,2 0 0,1-5 179,-3 6-191,-1-1 1,0 1-1,0 0 1,0-1-1,0 1 1,1 0-1,-1-1 1,0 1-1,0 0 1,1 0 0,-1-1-1,0 1 1,1 0-1,-1 0 1,0 0-1,0-1 1,1 1-1,-1 0 1,1 0-1,-1 0 1,0 0 0,1 0-1,-1 0 1,0-1-1,1 1 1,-1 0-1,0 0 1,1 0-1,-1 0 1,1 1 0,-1-2-65,1 1 1,-1 0-1,0-1 1,0 1-1,1 0 1,-1-1 0,0 1-1,0 0 1,0-1-1,1 1 1,-1-1-1,0 1 1,0 0 0,0-1-1,0 1 1,0-1-1,0 1 1,0 0 0,0-1-1,0 1 1,0-1-1,0 1 1,0 0-1,0-1 1,-1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98 4736,'0'0'1530,"0"-3"-932,0 3-578,0 0 0,0-1 1,0 1-1,-1 0 0,1-1 0,0 1 1,0-1-1,0 1 0,1 0 0,-1-1 0,0 1 1,0-1-1,0 1 0,0 0 0,0-1 1,0 1-1,0-1 0,1 1 0,-1 0 1,0-1-1,0 1 0,1 0 0,-1 0 1,0-1-1,0 1 0,1 0 0,-1-1 1,0 1-1,1 0 0,-1 0 0,0 0 1,1-1-1,-1 1 0,0 0 0,1 0 1,-1 0-1,1 0 0,-1 0 0,0 0 1,1 0-1,-1 0 0,1 0 0,-1 0 1,0 0-1,1 0 0,-1 0 0,0 0 1,1 0-1,2 0 614,11-14 1969,-14 6-2308,0 0-30,0-15 322,0 21-449,-1 2-130,1 0 1,-1 0-1,1 0 0,-1 0 0,1 0 0,-1 0 0,1 0 1,0 0-1,-1 0 0,1 0 0,-1 0 0,1 0 0,-1 0 1,1 0-1,-1 0 0,1 0 0,0-1 0,-1 1 1,1 0-1,-1 0 0,1 0 0,0-1 0,-1 1 0,1 0 1,0-1-1,-1 1 0,1 0 0,0-1 0,-1 1 0,1 0 1,0-1-1,0 1 0,0 0 0,-1-1 0,1 1 0,0-1 1,0 1-1,0-1 0,0 1 0,0 0 0,0-1 0,0 1 1,0-1-1,0 1 0,0-1 0,0 0 0,0 1-4,-1 0 0,1 0 0,0-1 0,0 1 0,0 0 0,-1 0 0,1 0 0,0 0 0,0-1 0,0 1 0,-1 0 0,1 0 0,0 0 0,0 0 0,-1 0-1,1 0 1,0 0 0,0 0 0,-1 0 0,1-1 0,0 1 0,0 0 0,-1 0 0,1 0 0,0 1 0,-1-1 0,-4 0 44,3 0 11,0 0-75,-8-2-11,8-8 32,2 10-2,0 0 0,0 0-1,-1 0 1,1-1-1,0 1 1,0 0 0,0 0-1,-1 0 1,1 0 0,0-1-1,0 1 1,0 0-1,-1 0 1,1 0 0,0 0-1,0 0 1,-1 0 0,1 0-1,0 0 1,0 0-1,-1 0 1,1 0 0,0 0-1,0 0 1,-1 0 0,1 0-1,-5 0-3,-41 0-143,45 0 143,1 0 1,-1 0 0,1 0 0,-1 0 0,1 0 0,-1 1-1,1-1 1,-1 0 0,1 0 0,-1 0 0,1 0 0,-1 1-1,1-1 1,-1 0 0,1 1 0,0-1 0,-1 0-1,1 1 1,-1-1 0,1 0 0,0 1 0,-1-1 0,1 1-1,-1 0 8,1 0-1,0-1 0,-1 1 0,1-1 0,-1 1 0,1-1 0,-1 0 1,1 1-1,-1-1 0,1 1 0,-1-1 0,1 0 0,-1 1 0,0-1 1,1 0-1,-1 0 0,1 0 0,-1 1 0,0-1 0,1 0 0,-1 0 1,0 0-1,1 0 0,-2 0 0,0 0 15,0 0 0,0 1 0,0-1 0,1 1 0,-1-1 0,0 1 0,0 0 0,0-1 1,0 1-1,1 0 0,-1 0 0,0 0 0,-2 3 0,-22 22 273,22-20-216,-2 0 0,1-1 0,-11 9 0,10-10-30,4-3-29,1 0 1,-1 0-1,0 0 0,1 1 1,-1-1-1,1 0 1,-1 1-1,1-1 1,0 1-1,-1 0 1,1-1-1,0 1 1,-1 4-1,-2-1 12,-4 12 18,8-16-51,-1-1-1,1 1 1,0 0-1,0-1 1,0 1-1,0 0 1,0-1-1,0 1 0,0 0 1,0-1-1,0 1 1,0 0-1,0-1 1,0 1-1,0 0 0,0-1 1,1 1-1,-1 0 1,0-1-1,0 1 1,1-1-1,-1 1 0,0 0 1,1 0-1,9 3-23,-6 1 50,8 4 64,-5-5-13,-6-3-65,0 0-1,0 0 0,0 0 0,1-1 1,-1 1-1,0-1 0,1 1 1,-1-1-1,0 1 0,1-1 0,-1 0 1,1 0-1,-1 1 0,1-1 0,1 0 1,0 0-35,12 1-112,-15-1 143,1 0 1,-1 0-1,1 0 1,-1 1-1,0-1 0,1 0 1,-1 0-1,0 1 1,1-1-1,-1 0 1,0 0-1,1 1 1,-1-1-1,0 0 1,0 1-1,1-1 1,-1 1-1,0-1 0,0 0 1,0 1-1,0-1 1,1 0-1,-1 1 1,0-1-1,0 1 1,0-1-1,0 1 1,0-1-1,0 1 1,0 1 142,0 1-165,2 6 11,7-7-22,-8-2 20,-1 1 1,0-1-1,0 0 1,1 1-1,-1-1 1,0 0-1,0 1 1,0-1-1,1 1 1,-1-1-1,0 0 0,0 1 1,0-1-1,0 1 1,0-1-1,0 0 1,0 1-1,0-1 1,0 1-1,0-1 1,0 0-1,0 1 1,0-1-1,0 1 1,0 0-1,0 2 12,0 9 37,2-8-106,0-2 61,1 2-30,1 0-1,-1-1 1,1 0-1,5 4 1,-4-5 15,-5-2 14,1 1 0,-1-1 0,1 0-1,-1 0 1,1 1 0,-1-1 0,1 0-1,-1 1 1,1-1 0,-1 0 0,1 1-1,-1-1 1,1 1 0,-1-1 0,0 1-1,1-1 1,-1 1 0,0-1 0,1 1-1,-1-1 1,0 2 0,2 2-13,-1-3 12,-1 0 1,1 0 0,0-1-1,-1 1 1,1 0 0,0 0-1,-1-1 1,1 1 0,0-1-1,0 1 1,0 0 0,0-1-1,0 0 1,-1 1 0,3 0-1,6 4-21,-4 0 75,6 4 104,1 0 93,-12-9-247,0 1 1,0-1 0,0 0 0,0 0 0,0 0-1,0 0 1,0 0 0,0 0 0,0 0 0,1 0-1,-1 0 1,0 0 0,0 1 0,0-1 0,0 0 0,0 0-1,0 0 1,0 0 0,0 0 0,0 0 0,1 0-1,-1 0 1,0 0 0,0 0 0,0 0 0,0 0-1,0 0 1,0 0 0,0 0 0,0 0 0,1 0 0,-1 0-1,0 0 1,0 0 0,0 0 0,0 0 0,0 0-1,0 0 1,0 0 0,0 0 0,1 0 0,-1 0-1,0 0 1,0 0 0,0-1 0,0 1 0,0 0 0,0 0-1,0 0 1,0 0 0,0 0 0,0 0 0,0 0-1,0 0 1,0 0 0,1-1 0,4-3-779,1 1 1,0 0-1,0-1 0,0 2 1,0-1-1,1 1 0,-1 0 1,12-2-1,10-8-3338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2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97 5472,'-11'-12'1760,"11"12"-1725,-1 0 1,1 0-1,0-1 0,-1 1 1,1 0-1,0 0 1,0-1-1,0 1 1,-1 0-1,1-1 0,0 1 1,0 0-1,0-1 1,-1 1-1,1 0 0,0-1 1,0 1-1,0-1 1,0 1-1,0 0 1,0-1-1,0 1 0,0-1 1,0 1-1,0 0 1,0-1-1,-1-3 81,-3 0 77,3 5-42,1-1-147,0 0 1,0 0-1,0-1 1,0 1-1,0 0 0,0 0 1,0 0-1,0 0 1,0 0-1,0 0 1,0 0-1,0 0 0,0 0 1,0 0-1,0 0 1,1 0-1,-1-1 1,0 1-1,0 0 0,0 0 1,0 0-1,0 0 1,0 0-1,0 0 1,0 0-1,0 0 0,0 0 1,0 0-1,0 0 1,0 0-1,0 0 1,0 0-1,0 0 0,0 0 1,1 0-1,-1 0 1,0 0-1,0 0 0,0 0 1,0 0-1,0 0 1,0 0-1,0 0 1,0 0-1,0 0 0,0 0 1,0 0-1,0 0 1,1 0-1,-1 0 1,0 0-1,0 0 0,0 0 1,0 0-1,0 0 1,0-1 29,-1 0 0,1 0-1,0 0 1,-1 0 0,1 0 0,-1 0 0,0 0 0,1 0 0,-1 0 0,0 0 0,1 0 0,-1 1-1,0-1 1,0 0 0,0 1 0,0-1 0,0 0 0,0 1 0,0-1 0,0 1 0,0 0 0,0-1 0,-1 1-1,-1-2 13,-1 1-1,0 0 0,0 0 1,0 0-1,0 0 0,-5 1 0,-7 0 45,4 0 152,-1 0 0,-15-3 0,-21-6 392,24 3-118,-1 2 0,-37-2 0,55 6-357,1-1 0,-1 0 0,-12-4 0,16 3-126,0 1 0,0 0 1,0 0-1,-1 0 0,1 1 1,0 0-1,0 0 0,0 0 1,0 0-1,-9 1 0,12 0-48,-1-1-1,1 1 1,-1-1-1,1 1 1,-1-1-1,1 1 1,-1 0-1,1 0 1,0 0-1,-1-1 0,1 1 1,0 1-1,0-1 1,0 0-1,0 0 1,0 0-1,0 1 1,0-1-1,0 0 1,0 1-1,0-1 1,1 1-1,-1-1 1,1 1-1,-1-1 1,0 3-1,-1 2 9,-7 13-84,4-2 105,-3 25 0,7-35 6,-11 107 149,6-50-114,2-31-45,-4 58 39,8 102 719,0-192-763,0-1 0,0 1 0,0-1 0,0 1 0,0-1 0,0 1 0,0-1 1,0 1-1,0-1 0,0 1 0,0-1 0,0 1 0,0-1 0,0 1 0,0-1 0,0 1 1,0-1-1,1 0 0,-1 1 0,0-1 0,0 1 0,1-1 0,-1 1 0,0-1 1,1 0-1,-1 1 0,0-1 0,1 0 0,-1 1 0,1-1 0,-1 0 0,1 1 1,5 2 107,-2 3-30,8 2 69,-9-6-161,0 0-1,0-1 1,0 0 0,0 1 0,1-1 0,-1-1-1,0 1 1,1 0 0,-1-1 0,6 1 0,129-1-2285,-124 0 1596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2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7040,'-14'-28'3648,"0"14"-2208,28 14-96,0 0-1024,0-13 224,27 26-320,0-13-480,1 0 160,13 0-3040,-14 14 1728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7392,'-14'27'3360,"14"1"-2944,-13-14 1408,13 13-1088,-14-13 352,14 14-672,-14-1-96,14 1-192,-14 0 128,14-15-160,0 15-320,0-14 128,-14-14-2016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1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9376,'-14'-14'4256,"28"14"-3680,0 0 512,0 0-704,13 0 352,15 0-449,-1-14 65,1 14-224,-1 0 224,-13 0-224,-1-14 32,-13 14-96,14 0-128,-15 14-1727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126 342 4160,'0'-2'149,"0"1"1,0-1-1,1 0 1,-1 1-1,0 0 1,1-1-1,-1 1 0,1-1 1,-1 1-1,1-1 1,0 1-1,0 0 1,1-2-1,1-3-108,16-22 855,-5 3 240,-9 21-739,-4 4-370,-1 0 1,0 0 0,1-1 0,-1 1-1,1 0 1,-1 0 0,0-1 0,1 1 0,-1 0-1,0-1 1,0 1 0,1 0 0,-1-1-1,0 1 1,0 0 0,1-1 0,-1 1 0,0-1-1,0 1 1,0 0 0,0-1 0,0 1-1,0-1 1,0 1 0,1-1 0,-1 1-1,0-1 1,-1 1 0,1 0 0,0-1 0,0 0-1,0 0 4,0 1-1,0-1 0,0 1 0,0-1 0,0 0 1,0 1-1,0-1 0,-1 1 0,1-1 0,0 0 1,0 1-1,-1-1 0,1 1 0,0-1 0,-1 1 1,1-1-1,0 1 0,-1-1 0,1 1 0,-1-1 1,1 1-1,-1 0 0,1-1 0,-1 1 0,1 0 1,-1-1-1,1 1 0,-1 0 0,1 0 0,-1 0 1,1-1-1,-1 1 0,0 0 0,1 0 0,-1 0 1,1 0-1,-1 0 0,0 0 0,1 0 0,-1 0 1,1 0-1,-1 0 0,0 0 0,0 1 0,-3-1-183,-5 2 179,-3 5 175,0-1-1,0 1 1,1 1-1,-20 17 1,-22 28 668,51-51-841,0 0 0,1-1-1,0 1 1,-1 0-1,1 0 1,0 0 0,0 0-1,0 0 1,0 0 0,0 0-1,0 0 1,1 0-1,-1 1 1,1-1 0,-1 0-1,1 0 1,0 1-1,0-1 1,0 0 0,0 4-1,1 2 49,-1-4-71,0-1 0,0 0 0,1 0 0,-1 0 0,1 0 0,0 0 0,0 0 0,0 0-1,0 0 1,0 0 0,1 0 0,-1 0 0,1-1 0,0 1 0,0-1 0,0 1 0,0-1 0,0 0-1,1 1 1,-1-1 0,1-1 0,-1 1 0,1 0 0,3 1 0,19 4 64,-11-2-19,-12-4-38,1 0 1,0 0-1,0 0 0,0 0 0,0 0 1,0-1-1,1 0 0,2 1 0,-2-1-35,0-1 0,0 1 0,0 0 0,0-1 0,-1 0 0,1 0 0,0 0 0,0 0 0,-1-1 0,1 0 0,5-3 0,-1-1-151,1-1-1,-1 0 1,7-8 0,-9 9 123,-4 3 54,0 0 1,0 0-1,-1 0 0,1-1 0,-1 1 0,1 0 0,-1-1 1,0 1-1,-1-1 0,1 0 0,-1 1 0,1-1 0,-1-4 1,0-1-100,0-1 1,0 1 0,-1 0 0,-3-12-1,-7-10-40,8 23 78,0 1 1,-3-16-1,3-5-50,2 1 0,2-43 0,0 15 331,-1 51-142,1-1 1,-1 0-1,1 0 0,0 1 1,0-1-1,1 0 1,-1 1-1,1-1 1,0 1-1,3-5 1,2 0 180,-4 12 43,-1 10 445,-2-5-574,-1 44 410,3 0 1,10 64 0,0-49-699,-11-51-259,2 1 1,0 0-1,0-1 0,2 0 1,10 26-1,12 15-1906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 5312,'-11'-11'1701,"10"10"-1658,1 1 1,0 0-1,-1-1 1,1 1-1,-1 0 0,1 0 1,-1-1-1,1 1 0,-1 0 1,1 0-1,-1 0 0,1 0 1,-1-1-1,1 1 0,-1 0 1,1 0-1,-1 0 1,0 0-1,1 0 0,-1 0 1,1 0-1,-1 1 0,1-1 1,-1 0-1,0 0 0,1 0 78,-2 0 1180,4 3-431,2 0-613,-1-1 0,1 1 1,0 0-1,0-1 0,0 0 0,0 0 1,8 2-1,35 10 1105,-39-12-1449,-5-2 73,0 0-1,0 1 1,0-1-1,-1 0 1,1 0 0,0 0-1,0-1 1,0 1 0,-1-1-1,1 0 1,5-1-1,11-4-271,0 4 229,-1 1 0,26 2 0,-19-1 122,-7 0-38,18 0 209,-27 0-432,-13 0-474,-83 0-2877,64-2 3062,21 1 467,0 0-1,1 0 0,-1 1 1,0-1-1,0 1 1,0-1-1,0 1 1,0 0-1,0 0 0,0 0 1,0 0-1,0 0 1,0 0-1,0 1 1,0-1-1,0 1 0,0-1 1,-3 2-1,4-1 15,-2 0-5,0 0 0,0 1 0,1-1 0,-1 1-1,0 0 1,1 0 0,0 0 0,-1 0 0,1 0 0,0 0 0,0 0 0,0 1 0,1-1 0,-1 1 0,0 0 0,1-1 0,-3 7 0,4-9 6,-1 3-8,1-1 0,-1 1 0,0-1 0,1 1 0,0-1 0,-1 1 1,1-1-1,0 1 0,1 0 0,-1 3 0,1 4 179,-1 335 2771,0-340-2893,-1 0 0,1 0-1,-1 0 1,0 0 0,0 0 0,-1 0 0,0 0-1,-3 8 1,4-11-58,0 0 0,0 0 0,0-1 0,-1 1 0,1 0 0,0 0 0,-1-1 0,1 1 0,-1-1 0,0 1 0,1-1-1,-1 0 1,0 1 0,0-1 0,0 0 0,0 0 0,0-1 0,0 1 0,0 0 0,0-1 0,0 1 0,-1-1 0,-3 1 0,-2-2-27,-1 0 0,0 0 1,-9-3-1,-4-1-9,6 3 20,4 0 39,0 0 0,0-1 0,0 0 0,0 0-1,-23-12 1,31 13 152,-1 0 0,0 0 0,0 0 0,0 1 0,1 0 0,-2 0 0,1 0 0,-9 0 0,20 1 315,0 1-1,-1-1 1,1 2-1,6 1 1,9 2 62,48 7 223,39 8-203,-97-17-939,-3 0-278,1-2 0,-1 1 0,1-1 0,15 1 0,-19-2 5,-3 0 313,-1 0 0,1 0 0,-1 0 0,1 0 0,-1 0 0,0 0 0,1 0 0,-1 0 0,1-1 0,-1 1 0,3-2 0,3-7-1960,-4 9 1823,-1-1 0,1 0 0,0 1-1,0 0 1,-1 0 0,5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6048,'0'-13'2240,"14"13"-1728,0-14-160,0 14 736,0 0-672,13-14 192,1 0-352,13 0 192,1 1-256,-1-1 160,0 14-192,1 0-1120,-1 0 512,-13 0-1760,-1 14 1248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5312,'0'0'80,"-1"0"1,1-1-1,-1 1 0,1 0 1,-1-1-1,1 1 1,-1 0-1,1-1 0,-1 1 1,1-1-1,0 1 1,-1-1-1,1 1 0,0-1 1,-1 1-1,1-1 1,0 0-1,0 1 0,-1-1 1,1 1-1,0-2 0,12 6 650,-8-3-491,-1 1 0,0-1-1,0 0 1,0 0 0,5 0-1,1-1-17,1 1-1,-1 0 0,0 0 0,1 0 0,-1 1 0,0 1 0,0 0 0,0 0 0,-1 1 1,11 5-1,-12-6-179,-1-1 0,0 0 0,10 2 0,2 1 83,-17-4-103,1-1 1,-1 1 0,0 0-1,0 0 1,0 0 0,0 0-1,0 0 1,0 0 0,0 0-1,-1 0 1,1 0 0,0 0-1,0 0 1,-1 0 0,1 1-1,-1-1 1,1 0-1,-1 0 1,0 1 0,1-1-1,-1 0 1,0 1 0,0-1-1,0 0 1,0 1 0,0-1-1,0 0 1,-1 2 0,1 0 38,0-1-31,0 1 1,-1-1-1,1 0 1,-1 0 0,0 1-1,1-1 1,-1 0 0,0 0-1,0 0 1,-1 0-1,1 0 1,0 0 0,-1 0-1,1 0 1,-1-1 0,0 1-1,1 0 1,-1-1-1,0 0 1,0 1 0,0-1-1,-3 2 1,-5 2 274,0-1 0,0 0 0,-14 4 0,15-5 108,-1 1 73,18-5-258,3 0-139,115 1-761,-42 0-4505,-57 0 3280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450 100 6464,'1'0'159,"0"0"0,-1 0 0,1 0 0,0 0 0,0 0 0,-1 0 0,1 0 0,0 0 0,-1 0 0,1-1 0,0 1 0,0 0 0,-1 0 0,1-1 0,0 0 0,1-9 801,-2 9-982,0 0 76,0 1-1,0-1 1,0 1-1,0-1 1,0 0-1,0 1 0,0-1 1,0 1-1,1-1 1,-1 1-1,0-1 1,0 0-1,1 1 0,-1-1 1,0 1-1,0-1 1,1 1-1,-1-1 1,1 1-1,-1 0 0,0-1 1,1 1-1,-1-1 1,1 1-1,0-1 1,0 1-16,-1 0 0,0-1 1,1 1-1,-1 0 1,1-1-1,-1 1 1,1-1-1,-1 1 1,0-1-1,1 1 1,-1-1-1,0 1 1,1-1-1,-1 1 1,0-1-1,0 1 0,0-1 1,1 0-1,-1 1 1,0-1-1,0 1 1,0-1-1,0 0 1,0 1-1,0-2 1,0-3 158,0 3-154,0 1 0,1 0 1,-1-1-1,0 1 0,-1-1 0,1 1 0,0-1 0,0 1 0,-1-1 0,1 1 0,-1-3 0,-5 0 72,-2-8-6,7 11-100,1 0 0,-1 0 0,0 0-1,0 0 1,1 0 0,-1 1 0,0-1-1,0 0 1,0 0 0,0 1 0,0-1-1,0 0 1,0 1 0,0-1 0,0 1-1,-1 0 1,1-1 0,0 1 0,0 0-1,-2-1 1,-29 1 268,17 0-215,-6-1-39,13 0 9,0 1 1,1-1-1,-1 2 1,0-1-1,1 1 1,-1 0-1,-14 4 1,11 0 20,-1 1 1,-13 9-1,19-12-37,1 1-1,0-1 0,0 2 0,1-1 1,-1 0-1,1 1 0,-6 8 0,5-3 26,0 2 1,1-1-1,0 0 0,1 1 0,-4 22 0,5-25-32,-2 14 11,1 0 0,0 1 0,2 0 0,1 0 0,1-1 0,1 1 0,8 41 0,13 21 10,35 173 244,-48-198-166,-3-18 145,4 87 0,-11-111-151,0-2 49,0 0 0,-3 18 0,2-29-111,-1 0 0,1 0 0,-1 0 0,0 0 0,-1 0 0,1-1 0,-1 1-1,0-1 1,-5 7 0,-2-2-37,0 0 0,0-1 0,0 0 0,-14 8-1,7-5 32,10-8-39,0-1 1,0 1-1,0-2 0,-1 1 1,1-1-1,-1 0 0,-14 2 1,3 0 20,2 0 80,15-3-105,-1 0 0,1 0 0,0-1-1,-1 1 1,1-1 0,-1 1 0,0-1-1,1 0 1,-1 0 0,1 0 0,-1 0 0,1 0-1,-1-1 1,1 1 0,-1-1 0,1 0-1,-1 1 1,1-1 0,0 0 0,-1-1-1,-1 0 1,3 1-42,1 1-1,-1 0 1,1 0-1,-1-1 1,1 1-1,-1 0 1,1-1-1,0 1 0,-1-1 1,1 1-1,-1 0 1,1-1-1,0 1 1,0-1-1,-1 1 1,1-1-1,0 1 1,0-1-1,-1 1 1,1-1-1,0 1 1,0-1-1,0 1 1,0-1-1,0 1 1,0-1-1,0 1 1,0-1-1,0 0 0,0 1 1,0-1-1,0 1 1,0-1-1,1 1 1,-1-1-1,0 1 1,0-1-1,1 1 1,-1-1-1,0 1 1,0 0-1,2-2 1,2-3-852,0-1 0,1 1 0,6-6 0,10-13-1328,7-26-2377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43 6816,'0'-23'2197,"0"23"-2171,0-1 0,-1 1 0,1 0 1,0 0-1,0-1 0,0 1 0,0 0 0,0-1 0,-1 1 0,1 0 1,0 0-1,0 0 0,0-1 0,-1 1 0,1 0 0,0 0 0,0 0 0,-1-1 1,1 1-1,0 0 0,0 0 0,-1 0 0,1 0 0,0 0 0,0 0 1,-1-1-1,1 1 0,0 0 0,-1 0 0,1 0 0,0 0 0,-1 0 0,1 0 1,0 0-1,0 0 0,-1 1 0,1-1 0,0 0 0,-1 0 0,1 0 1,0 0-1,-1 0 0,-2 0 2535,-11-2-1169,14 2-1382,-1-1 11,0 1 1,1-1-1,-1 1 0,0-1 1,1 1-1,-1 0 0,0-1 1,0 1-1,0 0 1,1 0-1,-1-1 0,0 1 1,0 0-1,0 0 0,1 0 1,-1 0-1,0 0 1,0 0-1,0 0 0,0 0 1,1 1-1,-1-1 1,0 0-1,0 0 0,0 1 1,0-1-1,-7 3 43,-2-1-3,1-1 1,-1 0-1,0-1 1,0 1 0,-11-3-1,-1 1-99,-12 3-24,26-2 56,-1 1 1,1-1-1,-1-1 0,1 1 0,-15-4 1,10 0 61,7 2-118,-1 0-1,0 1 0,-11-2 0,17 3 33,0-1-1,-1 1 1,1 0-1,0 0 1,0 1-1,-1-1 0,1 0 1,0 0-1,0 1 1,0-1-1,-1 0 1,1 1-1,0-1 1,0 1-1,0 0 1,0-1-1,0 1 1,0 0-1,0-1 1,0 1-1,0 0 1,0 0-1,1 0 0,-1 0 1,0 0-1,0 1 1,0-1 26,-1 3-31,0 0 0,0 0 0,0 0 0,0 1 0,1-1 0,0 1 0,0-1 0,0 1 0,0-1 0,1 10 0,-1-1 73,0 0 1,-4 14 0,0 3 79,1 2-20,2-15-33,0 0-1,-1-1 1,-1 1-1,0-1 1,-9 21 0,0-9 47,-13 52 0,20-58-127,-14 53 37,17-64 24,-1 0-1,-1 0 0,0-1 1,-7 13-1,0-5 19,12-16-61,-1 0 0,1-1-1,0 1 1,-1 0 0,1 0-1,0-1 1,0 1 0,0 0-1,1-1 1,-1 1 0,1 2-1,-1-3 2,1 0 0,-1 0 0,1 0-1,0 0 1,-1 0 0,1 0 0,-1 0 0,1 0-1,0-1 1,0 1 0,0 0 0,-1 0-1,1-1 1,0 1 0,0-1 0,0 1 0,0-1-1,0 1 1,0-1 0,0 1 0,0-1 0,0 0-1,2 0 1,31 1-212,-20-1-149,17-1 56,-10 0 348,1 1 0,26 4 0,62 19-3386,-82-21 1686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6976,'-14'-14'3168,"28"0"-2752,0 14 1312,0 0-1024,13 0 352,1 0-640,13-14-160,-13 14-160,13 0 128,1 14-128,-15-14-2784,1 14 1472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7232,'0'0'3264,"0"27"-2848,-14 1 1120,14 0-928,0-1 416,0 15-640,-13-1-416,13-13 0,-14 13 192,14-13-96,0-15 128,0 1-96,0 0-1120,0-28-4320,14 0 480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8384,'-14'-41'5600,"14"55"-5120,14-28 224,13 14-416,1 0-320,-1 0 0,15 0 128,13 0-32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9792,'0'13'5024,"0"1"-4608,14-14-352,0 14-1024,-1 0-5152,1 0 3552,0-1-896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238 580 7456,'20'-13'2792,"-19"13"-2706,0-1-1,0 1 1,0-1 0,0 1-1,1-1 1,-1 0-1,0 1 1,0-1 0,0 0-1,0 0 1,0 1-1,0-1 1,-1 0 0,1 0-1,0 0 1,0 0-1,-1 0 1,1-1 0,0 1-1,-1 0 1,1 0 0,-1 0-1,0-1 1,1 1-1,-1 0 1,0-2 0,3-2 623,-3 5-667,1-1 0,0 0 0,0 1 0,-1-1 0,1 0 1,-1 0-1,1 0 0,0 1 0,-1-1 0,0 0 0,1 0 0,-1 0 0,1 0 0,-1 0 1,0 0-1,0 0 0,0 0 0,1 0 0,-1-1 0,-1 0 14,0-1 0,1 1-1,-1 0 1,0-1 0,0 1 0,-1 0-1,1 0 1,-3-3 0,2 1-59,0 1 0,-1 0 0,1-1 0,-1 1 1,0 1-1,0-1 0,0 0 0,0 1 0,-1-1 0,1 1 0,-1 0 0,-7-3 1,7 3-21,0 0 1,0 0 0,0 0 0,0 1 0,0 0 0,-1 0 0,1 0 0,-1 0 0,1 1 0,0 0 0,-1 0-1,1 0 1,-7 1 0,-8 3 160,0 1-1,1 1 1,0 0 0,-28 15-1,42-19-130,1 1-1,-1 0 0,1 0 1,0 0-1,0 0 0,0 0 1,0 1-1,1 0 0,-1-1 1,1 1-1,0 0 1,0 0-1,0 0 0,1 1 1,-2 4-1,2-6 2,0 0-1,1 1 1,-1-1 0,1 0-1,0 1 1,0-1-1,0 0 1,0 0 0,1 1-1,-1-1 1,1 0 0,0 0-1,0 1 1,0-1-1,0 0 1,0 0 0,1 0-1,-1 0 1,1 0 0,0-1-1,0 1 1,3 2 0,0 0-16,-1-1 0,2 0 0,-1 0 0,1-1 0,-1 1 0,1-1 1,0-1-1,0 1 0,0-1 0,13 3 0,-14-4-86,0 0-1,0 0 0,1-1 1,-1 0-1,0 0 1,1 0-1,-1 0 0,0-1 1,1 0-1,-1 0 1,0-1-1,0 0 0,0 0 1,0 0-1,6-3 1,8-8-372,-1-1 0,23-24 0,-37 34 469,-1 1 0,0-1 0,0-1-1,0 1 1,0 0 0,-1-1 0,0 1-1,4-10 1,-3 1 51,4-25 0,-4 23-16,-2 1-96,0 0 0,-1-1 0,-1 1 0,0 0 0,-1-1 0,-5-17 0,6 29 80,-1-23 730,2 26-715,0-1 0,0 1-1,0-1 1,0 0 0,0 1 0,0-1 0,0 1 0,0-1-1,-1 1 1,1-1 0,0 1 0,0-1 0,-1 1 0,1-1-1,0 1 1,-1-1 0,1 1 0,0-1 0,-1 1 0,1 0-1,-1-1 1,1 1 0,-1 0 0,1-1 0,-1 1-1,1 0 1,-1-1 0,1 1 0,-1 0 0,1 0 0,-1 0-1,0-1 133,1 1-167,-1 1 21,1-1-1,0 0 1,0 1-1,-1-1 1,1 0 0,0 1-1,0-1 1,0 1-1,-1-1 1,1 0-1,0 1 1,0-1-1,0 1 1,0-1-1,0 1 1,0-1 0,0 0-1,0 1 1,0-1-1,0 1 1,0 0-1,-2 15 464,-2-2-385,1 0 1,1 0 0,0 1 0,0-1 0,2 29 0,3-4 120,7 40 1,-6-56-158,5 29-301,-8-46 167,1-1 1,-1 0-1,1 0 0,1 0 1,-1 0-1,6 9 1,15 6-748,-15-11 587,-7-8 175,0 1 0,0-1-1,1 0 1,-1 0 0,0 1 0,0-1-1,1 0 1,-1 0 0,1-1-1,-1 1 1,0 0 0,1 0 0,0-1-1,-1 1 1,1-1 0,-1 1-1,1-1 1,0 1 0,-1-1-1,1 0 1,0 0 0,2 0 0,3-1-10,1 0 1,-1 0 0,0 0 0,1-1 0,-1 0-1,0-1 1,0 0 0,-1 0 0,1 0 0,-1-1-1,1 0 1,-1 0 0,7-6 0,0-2 99,0 0 0,0 0 0,-2-2 0,13-16 1,-15 18 9,-1 1 1,0-1-1,-1-1 1,-1 0-1,0 1 0,5-19 1,10-47 65,11-5 48,-10 6 241,-16 54-216,0 1 1,1 0-1,1 0 1,17-30-1,16-29 796,-39 78-925,0 0 1,0 0-1,-1 0 0,1-1 0,-1 1 1,0-1-1,0 1 0,0-1 0,-1 1 1,1-5-1,-1 3 168,-4 10 197,-9 9-278,2 0-1,0 1 1,0 1-1,-9 19 1,-32 71 397,35-70-466,2 1-1,1 1 0,-11 49 1,7 14 36,16-87-77,2-1 0,0 1 0,0 0 1,1 0-1,4 18 0,0-11 15,-4-10-217,1 0 0,1-1 0,0 1 0,0-1 1,1 0-1,0 0 0,1 0 0,9 13 0,-11-19-103,-1-1 21,0 0 0,1 1 1,-1-1-1,1 0 1,0-1-1,0 1 0,0 0 1,0-1-1,0 0 0,0 1 1,5 1-1,-6-3-65,0-1 0,0 1-1,0-1 1,0 1 0,-1-1-1,1 0 1,0 0 0,0 0-1,0 0 1,0 0-1,0 0 1,0 0 0,0-1-1,0 1 1,0-1 0,0 1-1,-1-1 1,4-1 0,9-21-3940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 6720,'0'0'2170,"-3"-3"-1322,-6-6-378,7 7 36,0 2-416,1 0 0,0 0-1,-1 0 1,1 1 0,-1-1-1,1 0 1,0 1-1,-1-1 1,1 1 0,0-1-1,-1 1 1,-1 1 0,2-1-27,-1 0 0,1 0 0,-1 0-1,1 0 1,-1-1 0,0 1 0,1-1 0,-1 1 0,0-1 0,1 0 0,-1 0 0,-3 1 0,1-1 49,0 0-1,0 1 1,0 0 0,0 0-1,1 0 1,-1 0 0,0 1-1,1-1 1,-1 1-1,1 0 1,-1 0 0,1 1-1,0-1 1,0 0-1,0 1 1,0 0 0,-5 6-1,3-3 2,0 1 0,1-1 0,0 1-1,0 1 1,0-1 0,1 0 0,0 1-1,-3 10 1,6-14-125,0 1 0,0-1 0,0 0 0,0 0 0,0 1 0,1-1 0,0 0 0,0 0-1,0 0 1,1 0 0,-1 0 0,1 0 0,0 0 0,0 0 0,4 4 0,-3-2-83,0-1-1,1 0 1,0 0 0,0-1-1,1 1 1,-1-1 0,1 0-1,0 0 1,6 4 0,-9-7-109,0 0 1,0-1 0,1 1-1,-1 0 1,0-1 0,1 1-1,-1-1 1,0 0-1,1 0 1,-1 0 0,4 0-1,9-1-1526,22 1-3715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164 258 4320,'-10'0'1661,"20"0"704,-12-3-1954,-8-6-32,8 7-182,0 0-101,-7-8 43,8 10-122,1 0 1,0 0 0,0 0-1,0-1 1,-1 1 0,1 0-1,0 0 1,0 0-1,-1 0 1,1-1 0,0 1-1,0 0 1,-1 0 0,1 0-1,0 0 1,0 0 0,-1 0-1,1 0 1,0 0 0,-1 0-1,1 0 1,0 0-1,0 0 1,-1 0 0,1 0-1,-5 0 106,2-1-106,1 1 0,-1 0 0,0 0 0,1 0 0,-1 0 0,0 0 0,1 1 0,-1-1 0,0 1 0,-2 0 0,-34 13 276,35-12-216,1-1 0,0 1-1,0 0 1,0 0 0,0 1 0,0-1-1,1 1 1,-1-1 0,1 1 0,-4 4 0,2-2 85,1 0 1,0 0 0,0 0 0,-4 11 0,6-15-126,1 1 1,0-1 0,0 1 0,0 0 0,0-1 0,1 1 0,-1-1-1,0 1 1,1 0 0,-1-1 0,1 1 0,-1-1 0,1 0 0,0 1-1,-1-1 1,1 1 0,0-1 0,0 0 0,0 0 0,3 3 0,-1-1 24,0 0 0,0 0 0,1 0 0,-1 0 0,8 4 1,-9-7-43,0 1 1,1-1 0,-1 1 0,1-1 0,-1 0-1,1 0 1,-1 0 0,1 0 0,-1-1 0,0 1-1,1 0 1,-1-1 0,1 0 0,-1 0 0,0 0-1,0 0 1,3-1 0,3-1-22,-1 0-8,-6 3 2,1 0 1,-1-1-1,0 1 1,0-1-1,1 1 1,-1-1-1,0 1 1,0-1-1,1 0 0,-1 0 1,0 1-1,0-1 1,0 0-1,0 0 1,0 0-1,0 0 1,-1-1-1,2-1 1,7-9-226,-1 0 1,17-17 0,-24 28 199,1-1 1,-1 0-1,0 0 0,0 1 0,1-1 0,-1 0 0,-1 0 1,1 0-1,0 0 0,0-1 0,-1 1 0,1-3 0,1-29-327,-1 2 183,4 11 106,-3 16 95,-1 0-1,0-1 1,0 1 0,1-11-1,-2-6 64,1 14-26,-1 0 0,0 0 0,0 0-1,-1 0 1,-2-10 0,2 16 4,1 1 1,-1-1-1,0 1 1,1-1-1,-1 0 0,1 1 1,0-1-1,-1 0 1,1 1-1,0-1 1,0 0-1,0 0 0,0 1 1,0-1-1,1 0 1,-1 1-1,0-1 1,1 0-1,0 1 0,-1-1 1,2-2-1,-1 3-47,-1 1 0,0 0-1,0-1 1,1 1 0,-1-1 0,0 1-1,0-1 1,1 1 0,-1-1 0,0 1-1,0-1 1,0 1 0,0-1 0,0 1-1,0-1 1,0 1 0,0-1 0,0 1-1,0-1 1,0 1 0,0-1-1,0 1 1,0-1 0,0 1 0,-1-2-1,2 2 45,-4 12 123,0-2-68,1 1 1,-1 0-1,2-1 0,0 1 0,0 16 1,1 81 1006,0-100-1209,-1 0-1,0 0 1,0 1 0,-3 9 0,2-10-185,0 0 0,1 0 0,0 0 0,0 10 1,1 19-1775,0-7 614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4896,'2'0'1584,"2"0"-1436,-1 1 0,0 0 0,0 0 0,1 0 0,-1 0 1,0 1-1,5 2 0,1 1 469,-3-1-366,-1 0 0,1 1 0,-1 0-1,1 0 1,6 9 0,3 2 191,-14-14-413,1 0 1,0 0-1,-1 0 0,0 0 1,1 1-1,-1-1 0,0 0 1,0 1-1,0-1 1,0 1-1,-1-1 0,1 1 1,-1-1-1,0 1 0,1 0 1,-1-1-1,0 1 0,0-1 1,-1 1-1,1-1 0,-1 1 1,0 2-1,-2 7 86,-1-1 1,0 0-1,-10 16 1,12-22-74,-1 1 12,-1 1 1,0-1 0,0 0-1,-1-1 1,0 1 0,0-1-1,0 0 1,0 0 0,-1-1-1,1 1 1,-11 4 0,14-7-24,-1 0 0,1 1 0,-1-1 0,1 0 0,0 1 0,0 0 0,0-1 0,0 1 0,0 0 0,-2 6 0,3-6-4,0-2-13,1 0 1,-1 0-1,1 0 1,0 0-1,0-1 1,-1 1-1,1 0 1,0 0-1,0 0 1,0 0 0,0 0-1,0 0 1,0 0-1,0 0 1,1 0-1,-1 0 1,0 0-1,1 0 1,-1 0-1,0 0 1,1 0-1,-1 0 1,1-1 0,-1 1-1,1 0 1,-1 0-1,1-1 1,0 1-1,-1 0 1,1-1-1,0 1 1,1 1-1,1 0 45,2 1 1,0 1 0,0-2 1,0 1-1,0-1 0,0 1 0,0-1 0,1-1 0,-1 1 0,12 1 0,-13-2-47,4 0-26,0 0 0,1 0 1,-1-1-1,9-1 0,4 1-489,-19 0 322,-1 0 0,1-1 0,-1 1 0,0 0 0,1 0 0,-1-1 0,1 1 0,-1-1 0,0 1 0,1-1 0,-1 0 0,0 0 0,2 0 0,4-4-980,7 3-3730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3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5632,'0'0'4544,"0"-13"-1600,13-1-2048,1 14-544,0 0-128,0 0-128,13 0 256,-13 14-160,0-14-2144,0 13 1056,0 1-6016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7552,'-14'-13'2816,"28"26"-2208,27-13-160,-27-13 832,14 13-800,-1 0 288,1 0-448,13 0-3360,1 0 1664,-15 0-4224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5568,'0'0'7877,"2"0"-7029,189 0 1152,-185 1-2305,1-1 0,-1 1 0,0 1 1,0-1-1,11 5 0,-12-5 86,-4-1 107,-1 1 0,1-1 0,0 0 0,0 0 0,0 0 0,0 1 0,0-1 0,0 0 0,0 0 0,0 0 0,0-1 0,0 1 0,0 0 0,-1 0 0,1 0 0,0-1 0,0 1 0,0 0 0,0-1 0,0 1 0,-1-1 0,1 1 0,1-2 0,8-3-1285,15 2-3899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84 7552,'-23'-11'2448,"19"9"-1826,5-1-295,3-1-58,0 0 1,0 0-1,1 0 0,-1 1 1,1 0-1,0 0 0,-1 0 1,2 0-1,6-3 0,19 0-98,0 2 0,0 0-1,53 2 1,-67 2-86,24-5-1,-4 1 110,-14 8-97,-12-1-98,1-1-145,0-1 0,22-1 1,-14-1-1701,-84 1 977,61 0 816,-1 0 0,1-1-1,-1 1 1,1-1 0,0 0 0,-1 0 0,-4-3 0,7 3 34,-1 0 0,0 0 0,1 1 0,-1-1-1,0 0 1,0 1 0,0-1 0,1 1 0,-1 0 0,0 0-1,0-1 1,0 1 0,0 1 0,0-1 0,1 0 0,-1 0 0,0 1-1,0-1 1,0 1 0,-1 0 0,-1 0 71,0 1-1,1 0 1,-1 0 0,1 0-1,-1 0 1,1 1 0,0 0-1,0-1 1,0 1-1,0 0 1,0 0 0,1 1-1,0-1 1,-1 0 0,1 1-1,0-1 1,1 1 0,-3 4-1,-4 28 570,-7 63-1,13-86-543,-1 20 5,1 0 1,2 1 0,1-1-1,2 1 1,10 45 0,6 43 246,-13-79-130,-4-16 22,-1 35 0,-2-40-391,1-21 163,0 0 1,0 1-1,0-1 0,0 0 1,0 0-1,0 1 1,-1-1-1,1 0 1,0 0-1,-1 0 1,1 1-1,-1-1 1,0 0-1,1 0 1,-1 0-1,0 0 1,1 0-1,-1 0 1,0 0-1,0 0 0,0 0 1,0-1-1,0 1 1,0 0-1,0-1 1,0 1-1,0 0 1,0-1-1,-1 1 1,1-1-1,0 0 1,0 1-1,-1-1 1,1 0-1,0 0 1,0 0-1,-1 0 1,1 0-1,-2 0 0,-3 0 12,1-1 0,-1 0-1,1 0 1,0 0 0,0-1-1,-1 0 1,-6-3 0,-15 1 469,15-6-68,12 10-383,-1 0 1,1-1 0,0 1 0,-1 0-1,1 0 1,-1-1 0,1 1 0,-1 0-1,1 0 1,-1 0 0,1-1 0,-1 1-1,1 0 1,-1 0 0,1 0 0,-1 0-1,1 0 1,-1 0 0,0 0 0,1 0-1,-1 0 1,1 0 0,-1 0 0,1 1-1,-1-1 1,0 0 79,2 0-98,-1 0 1,1 0 0,-1 0-1,1 0 1,-1 0 0,1 0-1,-1 0 1,1 0-1,-1 0 1,0-1 0,1 1-1,-1 0 1,1 0 0,-1 0-1,0-1 1,1 1 0,-1 0-1,1-1 1,-1 1 0,0 0-1,0-1 1,1 1 0,-1 0-1,0-1 1,1 0 0,-1 1-1,1-1 0,-1 1 0,1-1 0,-1 0 0,1 1 0,-1-1 0,1 1 0,-1-1 0,1 1 0,-1 0 0,1-1 0,0 1 0,-1 0 0,1-1 0,0 1 0,-1 0 0,1 0 0,0-1 0,0 1 0,-1 0 0,1 0 0,0 0 0,-1 0 0,1 0 0,1 0 0,11 1 24,-3-1 58,0 0 1,-1 0-1,16-3 0,-12 0-8,-8 1-75,1 0 0,-1 1 0,1 0 0,0 0 0,-1 0 0,1 1 0,0 0 0,-1 0 0,1 0 0,8 2 0,-1 3-87,-10-4-81,-1 0-1,1 0 1,0 0 0,-1 0-1,1-1 1,0 1-1,0-1 1,5 0 0,5 1-412,-4-1-511,-1 0 0,0 0 0,1 0 0,9-3 0,-17 2 611,1 1 1,0-1-1,-1 0 0,1 0 0,-1 0 1,1 0-1,-1 0 0,0-1 1,2 0-1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5312,'-8'0'1680,"14"0"-982,-1-3-138,-3 2-307,1-1-1,0 1 1,0-1-1,0 1 1,0 0-1,0 0 0,0 0 1,0 1-1,0-1 1,0 1-1,1-1 1,-1 1-1,0 0 1,5 1-1,-3-1-165,-1 1 0,1-1 0,-1 1 0,0 0-1,1 1 1,-1-1 0,0 1 0,0-1 0,0 1 0,0 1 0,4 2 0,9 4 81,-13-7-125,1 1 1,-1 0-1,0 0 0,0 0 1,0 1-1,0-1 1,0 1-1,-1 0 1,0 0-1,1 0 1,-2 1-1,4 4 1,-2-3 20,-3-5-48,-1 0 1,1 0-1,0 0 1,0-1-1,-1 1 1,1 0-1,-1 0 0,1 1 1,-1-1-1,1 0 1,-1 0-1,0 0 1,1 0-1,-1 0 1,0 0-1,0 0 0,0 1 1,0-1-1,0 0 1,0 0-1,0 0 1,0 0-1,0 1 1,-1-1-1,1 0 0,0 0 1,-1 0-1,1 0 1,-1 0-1,1 0 1,-1 0-1,0 0 1,1 0-1,-1 0 0,-1 1 1,-28 37 287,25-35-256,0 0 1,-1 0-1,1 0 0,-1-1 1,1 0-1,-1 0 0,-11 3 1,-9 5 385,15-9-391,12-2-42,0 0-1,1-1 1,-1 1 0,0 0-1,0-1 1,1 1 0,-1-1-1,0 1 1,0-1 0,2 0-1,9-5-55,-8 5-29,0 0 0,-1 1 0,1-1 0,7 1 0,16-2-1256,-12-2-133,-1 2 0,0-1 0,1 2 0,24-1 0,-11 2-2111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4736,'0'0'1530,"2"-2"-932,10-10 6196,-12 14-6506,-1 4-157,1 0 0,1 0-1,-1 0 1,1-1 0,0 1-1,0 0 1,1-1 0,0 1-1,4 9 1,-2-7-136,-1 0 0,-1 0 0,1 1 0,-1-1 1,1 12-1,-2-11-1,1 0 0,0 0 0,4 11 0,3 5 6,6 27 0,5 12 69,-6-30 53,-6-15-95,9 27 0,-8-12-534,-5-15 599,1-1-1,0 0 1,2 0 0,0 0-1,11 18 1,-15-32-13,1 0 0,0 0 0,0 0 0,0 0 1,0 0-1,0-1 0,1 0 0,6 4 0,-1-1 14,-3 0-36,-6-6-48,-1 1 0,1 0 0,0-1 0,-1 1 0,1 0 0,0-1-1,0 1 1,0-1 0,0 1 0,0-1 0,-1 0 0,1 1 0,0-1 0,0 0 0,0 0 0,0 0 0,0 0 0,0 0 0,0 0 0,0 0 0,0 0 0,0 0 0,0 0 0,0 0 0,0 0 0,1-1-1,3-1 17,-1 1 1,1 0 0,-1-1 0,0 1 0,1-1 0,-1 0 1,0 0-1,0-1 0,0 1 0,-1-1 0,1 0 0,0 0 0,-1 0 0,0 0 0,4-6 0,-2 1 24,-1-1-1,0 0 0,0 0 0,-1 0 0,0-1 0,-1 1 0,2-12 0,8-30-74,-5 31-7,3-9 93,12-58 1,-3-40-195,4 47-161,-19 58 215,-3 15 54,0 0 0,1 0 1,0 1-1,4-12 1,-4 15-9,0 0 1,-1 0-1,1 0 1,-1 0 0,0 0-1,0-1 1,0 1-1,0 0 1,0-1-1,-1 1 1,1-6 0,-1 9 30,0-1 0,-1 0 0,1 1 0,0-1 0,1 0 0,-1 1 1,0-1-1,0 1 0,0-1 0,0 0 0,0 1 0,1-1 1,-1 0-1,0 1 0,1-1 0,-1 1 0,0-1 0,1 1 1,-1-1-1,1 1 0,-1-1 0,1 1 0,-1-1 0,1 1 0,-1-1 1,1 1-1,-1 0 0,1-1 0,0 1 0,-1 0 0,1 0 1,-1-1-1,1 1 0,0 0 0,-1 0 0,1 0 0,0 0 1,-1 0-1,1 0 0,0 0 0,-1 0 0,1 0 0,0 0 0,-1 0 1,1 0-1,0 1 0,-1-1 0,1 0 0,-1 0 0,1 1 1,0-1-1,-1 0 0,1 1 0,0 0 0,0 3-443,0 0 0,0 0 0,-1 0 0,1 0 0,-1 0 0,0 0 1,0 0-1,-1 8 0,0-6-425,1 10-1376,0-2-2628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4896,'0'1'46,"2"21"3095,-2-21-3069,0 0 1,1 0 0,-1 0 0,0 0 0,1 0 0,-1 0-1,1-1 1,-1 1 0,1 0 0,0 0 0,-1 0 0,1 0-1,0-1 1,-1 1 0,1 0 0,0-1 0,0 1 0,1 0-1,26 18 1934,-21-15-1850,1 1 0,-1 0 0,7 6 0,-4 3 57,1-7-74,-9-5-115,0-1 0,0 0 1,1 0-1,-1 1 0,0 0 0,-1-1 0,1 1 1,0 0-1,0 0 0,1 2 0,6 19 244,-9-21-223,0 0 0,0 1 0,-1-1 1,1 0-1,0 0 0,-1 0 0,-1 4 1,-1 5 71,3-10-90,0 1 0,0-1 1,0 0-1,0 1 0,0-1 0,-1 0 0,1 0 0,-1 1 1,1-1-1,-1 0 0,0 0 0,1 1 0,-1-1 0,0 0 1,0 0-1,1 0 0,-1 0 0,0 0 0,0 0 0,-2 1 1,-2 0 65,0 1 0,0 0 1,0 0-1,1 0 0,-1 1 1,1-1-1,-5 6 0,-5 1 124,13-10-200,0 1-1,1-1 1,-1 0-1,0 1 1,0-1-1,1 1 1,-1-1-1,0 1 1,1-1-1,-1 1 1,1-1-1,-1 1 1,0 0-1,1-1 1,-1 1-1,1 0 1,0-1-1,-1 1 1,1 0-1,0 0 1,-1-1 0,1 1-1,0 1 1,-7 1 261,6-3-274,1 0 1,0-1-1,0 1 0,0 0 0,0 0 0,0 0 0,0 0 0,0 0 1,0 0-1,-1 0 0,1 0 0,0 0 0,0 0 0,0 0 0,0 0 0,0 0 1,0 0-1,-1 0 0,1 0 0,0 0 0,0 0 0,0 0 0,0 0 0,0 0 1,0 0-1,0 0 0,-1 0 0,1 0 0,0 1 0,0-1 0,0 0 1,0 0-1,0 0 0,0 0 0,0 0 0,0 0 0,0 0 0,0 0 0,0 0 1,-1 1-1,1-1 0,0 0 0,0 0 0,0 0 0,0 0 0,0 0 0,0 0 1,0 0-1,0 1 0,1 0 13,0 0 0,0 0 1,1 0-1,-1 0 0,0 0 0,0 0 0,1-1 1,-1 1-1,0 0 0,1-1 0,-1 1 1,1-1-1,-1 1 0,1-1 0,-1 0 1,1 0-1,-1 0 0,1 0 0,-1 0 0,1 0 1,-1 0-1,1 0 0,-1 0 0,1-1 1,2 0-1,-1-1-15,0 1 0,0-1 0,0 1 0,1 0 0,-1 0-1,0 0 1,1 0 0,-1 0 0,0 1 0,7-1 0,98 1-76,-106 0-396,12 0-5412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57 5216,'-12'-12'1696,"12"12"-1661,-1-1 0,1 1 0,0 0 1,-1-1-1,1 1 0,0-1 0,0 1 0,-1 0 1,1-1-1,0 1 0,0-1 0,0 1 0,0-1 1,0 1-1,-1-1 0,1 1 0,0-1 0,0 1 1,0-1-1,0 1 0,0-1 0,1 1 0,-1-1 1,0 1-1,0-1 0,1-3 612,-15 4 340,12 0-868,0 0-1,0 0 1,0 1 0,0-1 0,1 0-1,-1 1 1,0 0 0,0-1 0,0 1-1,1 0 1,-1 0 0,0 0-1,1 0 1,-1 0 0,1 0 0,-1 0-1,1 0 1,0 1 0,-2 1 0,-1 3-33,0 0 0,1 0 0,-1 0 0,-1 7 0,-9 14 442,12-24-515,0 0-1,0 0 0,0 1 0,1-1 1,0 1-1,-1 0 0,1-1 0,0 1 1,1 0-1,-1 5 0,1-7-55,0 0-1,0 1 1,0-1 0,0 0-1,1 1 1,-1-1 0,1 0-1,-1 0 1,1 1 0,0-1-1,0 0 1,0 0 0,0 0-1,0 0 1,1 0 0,-1 0-1,3 2 1,-2-2 119,-1 0-1,1 0 1,0 0 0,1 0-1,-1 0 1,0 0 0,0 0-1,1-1 1,-1 1 0,1-1-1,0 0 1,-1 1 0,1-1-1,0-1 1,-1 1 0,1 0 0,0-1-1,0 1 1,0-1 0,3 0-1,14 1 92,-8-1-111,-1 0 0,22-3 0,-30 2-55,1 0 0,0 0 1,0 0-1,0 0 0,-1-1 1,1 0-1,-1 0 0,1 0 1,-1 0-1,0 0 1,0-1-1,3-2 0,4-3 30,3-3 18,-15 2-57,0 0 0,-1 0 0,0 1 0,-1-1 0,-5-9 0,5 12-12,0 0-7,0 1 0,1-1 1,0 0-1,0 0 0,0 0 0,-3-13 0,-3-1-197,9 19 197,-1 0-1,1-1 0,-1 1 1,1 0-1,0 0 0,-1 0 0,1 0 1,0-1-1,0 1 0,0 0 1,0 0-1,0 0 0,0 0 1,0-1-1,1 0 0,-1 1 24,0 1-1,0 0 0,0-1 1,0 1-1,0-1 0,0 1 1,0 0-1,0-1 0,0 1 1,0-1-1,0 1 0,0 0 0,0-1 1,0 1-1,0-1 0,0 1 1,0 0-1,-1-1 0,1 1 1,0-1-1,0 1 0,0 0 1,-1-1-1,1 1 0,-6-3-60,12 3 88,-6 1-15,0-1 0,0 0 0,0 0-1,1 0 1,-1 0 0,0 1 0,0-1 0,0 0 0,0 0 0,1 0 0,-1 1 0,0-1 0,0 0 0,0 0 0,0 1 0,0-1 0,0 0 0,0 0 0,0 1 0,0-1 0,0 0 0,0 0 0,0 1 0,0-1 0,0 0 0,0 1 0,0 4 6,0 4-99,-1-8-7,1 0-1,0 1 1,0-1-1,0 0 1,0 0-1,0 0 1,0 0-1,0 1 1,1-1-1,-1 0 1,0 0-1,1 0 1,-1 0-1,1 2 1,4 1-575,4 8-2026,3 1 1216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6:4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36 5408,'0'-28'4485,"-14"28"-3488,8 0-783,4 0-163,1 1 0,-1-1-1,0 0 1,0-1-1,0 1 1,0 0 0,0 0-1,0-1 1,-2 0-1,3 1-45,1-1 4,-1 0 1,0 1-1,1 0 0,-1-1 1,0 1-1,1-1 0,-1 1 1,0 0-1,0 0 1,0-1-1,1 1 0,-1 0 1,0 0-1,0 0 0,0 0 1,1 0-1,-1 0 0,0 0 1,0 0-1,0 0 1,0 0-1,1 0 0,-1 1 1,0-1-1,0 0 0,-1 1 1,-5 2 42,-13-2 163,17-2-114,0 1-1,0 0 1,0 0-1,0 0 1,0 1 0,0-1-1,0 1 1,0-1-1,-3 2 1,-24 24 614,28-25-668,-1 1 0,1 0 0,-1 1 0,1-1 0,0 0 0,0 1 1,0-1-1,0 1 0,0 0 0,1-1 0,-1 1 0,1 0 0,-2 4 1,-5 10 262,7-15-257,1 1-1,-1-1 1,1 1-1,-1 0 1,1-1 0,0 1-1,0-1 1,0 1-1,0 0 1,0 2-1,1 3 32,-1-7-66,0 1 1,0-1-1,0 1 1,0-1-1,1 1 1,-1-1-1,0 1 1,1-1-1,-1 1 1,1-1-1,0 0 1,-1 1-1,1-1 1,1 2-1,3 4 51,-5-5-54,1-1 0,0 1-1,0 0 1,0-1 0,0 1-1,1-1 1,-1 1 0,0-1-1,1 0 1,-1 0 0,1 1 0,-1-1-1,1 0 1,-1 0 0,1 0-1,0-1 1,-1 1 0,1 0-1,0-1 1,0 1 0,0-1 0,0 1-1,0-1 1,3 0 0,12 4 60,-3 0-68,-7-2-8,-1-1 0,0 1 1,1-1-1,-1 0 1,0 0-1,1-1 0,-1 0 1,1 0-1,-1 0 0,13-3 1,-5-1-980,14-2-534,-27 6 1176,1 0-1,-1 0 1,0 0-1,1 0 1,-1 1-1,0-1 1,1 0-1,-1 1 1,0-1-1,1 1 1,-1 0-1,0-1 1,0 1-1,1 0 1,-1 0-1,0 0 1,1 1-1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3136,'-25'0'3050,"25"0"-3006,-1-1-1,1 1 0,0 0 0,0 0 0,0 0 0,0 0 0,-1 0 0,1 0 0,0-1 0,0 1 0,0 0 0,0 0 1,0 0-1,0-1 0,-1 1 0,1 0 0,0 0 0,0 0 0,0-1 0,0 1 0,0 0 0,0 0 0,0 0 0,0-1 0,0 1 1,0 0-1,0 0 0,0 0 0,0-1 0,0 1 0,0 0 0,0 0 0,0-1 0,0 1 0,1 0 0,-1 0-3,0-1-1,0 1 0,0 0 0,0 0 0,0 0 0,0-1 0,0 1 0,0 0 1,0 0-1,0-1 0,0 1 0,0 0 0,0 0 0,0 0 0,0-1 1,0 1-1,0 0 0,0 0 0,0 0 0,0-1 0,0 1 0,0 0 1,-1 0-1,1 0 0,0-1 0,0 1 0,0 0 0,0 0 0,0 0 1,-1 0-1,1 0 0,0-1 0,0 1 0,0 0 0,-1 0 0,-10 0 888,10 0-839,0 0 1,0 0-1,0 0 1,1 0-1,-1 0 1,0 0-1,0 0 1,0 0-1,0 0 1,0-1-1,0 1 1,0 0-1,-1-1 1,2-5 241,0 7-108,-1 0-192,1-1 0,-1 1 0,1 0 0,-1-1 0,1 0 0,-1 1 0,1-1 0,-1 1 0,0-1 0,1 0 0,-1 1 0,0-1 0,1 0 0,-1 0 0,0 1 0,0-1 0,1 0 0,-1 0 0,0 0 0,0 0 0,1 0 0,-2 0 0,-5 0 240,9 0 386,11 0 384,-7 0-1278,-3 0 278,-1 0 1,1 0-1,0 1 0,0-1 0,0 1 0,-1-1 1,1 1-1,4 2 0,10 2 41,2-2-26,0-1 0,1-2 0,24-1 0,5 0-46,99 1 973,-146 0-1094,-11 3-6997,7-2 7028,1-1-1,-1 1 1,0-1 0,1 1 0,-1 0-1,1 0 1,0-1 0,-1 1-1,1 0 1,0 0 0,-1 0 0,-1 3-1,1-3 70,1 1 0,-1-1 0,0 0 0,0 0 0,0 0 0,0 0 0,0 0 0,0-1 0,0 1 0,0 0 0,0-1 0,0 1 0,0-1-1,0 0 1,0 0 0,-1 0 0,1 0 0,-3-1 0,-1 2 118,1 0 0,-1 0 0,1 1 0,0-1 0,-1 1 0,1 0 0,0 0 0,-8 6 0,2-2 284,8-5-325,0 1-1,1-1 1,-1 1-1,1 0 1,-1 0-1,1 0 1,0 0-1,0 1 1,-1-1 0,2 1-1,-1-1 1,0 1-1,-1 3 1,-5 7 114,5-9-149,1 1 0,0-1 0,0 1 0,0 0 0,1 0 1,0 0-1,0 0 0,0 0 0,1 0 0,-1 6 0,1 4 62,1 0 1,2 15-1,2-1 19,-3-16-88,0 0 1,1 17-1,-3 51-44,-1-76 33,1 1 1,-1-1-1,0 0 1,0 0-1,-1 0 1,1 0-1,-1 0 1,0 0-1,-1 0 1,1 0-1,-1-1 1,0 1-1,0-1 1,0 0-1,-1 0 1,0 0-1,1 0 1,-1 0-1,-1-1 1,1 0-1,0 0 1,-1 0-1,1-1 1,-1 1-1,-6 1 1,10-3-16,-1-1 1,1 0-1,0 1 0,-1-1 1,1 0-1,0 0 0,-1 0 1,1 0-1,-1 0 0,1 0 1,0 0-1,-1-1 0,-1 0 1,-16-3 44,9 3 6,1-1 0,-1 0 0,1-1 0,0 0 0,-14-7 0,4-2 123,12 8 19,0-1 1,0 0 0,-9-8 0,16 13-181,0-1 0,-1 1 0,1 0 0,-1-1 0,1 1 0,-1 0 0,1 0 0,-1-1 0,1 1 0,-1 0 0,1 0 0,-1 0 0,1 0 1,-1 0-1,1-1 0,-1 1 0,1 0 0,-1 0 0,1 1 0,-1-1 0,1 0 0,-1 0 0,0 0 0,1 0 0,-1 1 0,1-1 17,-3 0 245,17 2 560,16 23 160,9-9-384,-27-11-490,24 7 0,-17-6-40,-16-5-60,0 0 0,-1 0 0,1 0 0,0-1 0,0 1 0,0-1 0,0 0 0,0 0 0,0 0 0,5-1 0,15 0-824,-21 1 674,1-1-1,0 1 0,-1 0 1,1-1-1,-1 0 0,1 1 0,2-2 1,15-5-1783,17 5 481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29 193 6560,'-28'-27'2976,"28"13"-1376,14 0-576,-14 0-576,27-13 128,-13 13-320,14 0-96,-1-13-96,29 13 224,-15 0-160,14 14-2720,0-14 1408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6816,'-14'0'3072,"14"14"-2656,0 0 960,0 0-832,-14 13 0,14 1-352,-14 0-64,14-15-64,0 15-64,0-14 32,0 0-672,0-1 352,-13-13-4480,26 0 3424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5312,'-12'-11'1701,"12"10"-1685,0 1 0,0 0 0,0 0 0,0 0 0,0 0 0,0 0 0,1 0 0,-1 0 0,0-1 0,0 1-1,0 0 1,0 0 0,0 0 0,0 0 0,0 0 0,0 0 0,0 0 0,0 0 0,0 0 0,0-1 0,1 1 0,-1 0 0,0 0 0,0 0 0,0 0 0,0 0-1,0 0 1,0 0 0,0 0 0,0 0 0,1 0 0,-1 0 0,0 0 0,0 0 0,0 0 0,0 0 0,0 0 0,0 0 0,1 0 0,-1 0 0,0 0 0,0 0 0,0 0-1,0 0 1,0 0 0,0 0 0,0 0 0,0 0 0,1 1 0,6-4 1960,-7 2-1896,0-1 90,-1 0 1,1 0 0,0 0 0,0 0-1,1 1 1,-1-1 0,0 0 0,1 0-1,0-3 1,8 0 208,-5 2-200,-4 2-158,0 0-1,1 1 0,-1-1 1,1 1-1,-1-1 0,1 0 1,0 1-1,-1-1 1,1 1-1,-1 0 0,1-1 1,0 1-1,0-1 0,-1 1 1,1 0-1,0-1 1,0 1-1,-1 0 0,1 0 1,0 0-1,0 0 0,-1 0 1,1 0-1,0 0 1,0 0-1,0 0 0,-1 0 1,1 0-1,0 0 0,0 0 1,-1 1-1,1-1 0,0 0 1,0 1-1,-1-1 1,2 1-1,1 1 29,1-1 1,-1 1-1,0 0 1,0 0-1,-1 0 0,1 0 1,0 0-1,-1 1 1,1-1-1,-1 1 1,0-1-1,0 1 0,0 0 1,3 5-1,34 52 325,-34-48-316,-1-1 0,5 23 0,5 15 29,16 15-40,-9-20 34,-11-20 226,0-1 1,27 41 0,-35-62-246,0 0 1,0 1 0,0-1 0,1 0 0,-1 0 0,0 0 0,1 0-1,0 0 1,-1-1 0,1 1 0,0-1 0,0 1 0,4 0 0,-6-2-47,0 1 1,0-1 0,0 0-1,0 0 1,0 1 0,0-1-1,0 0 1,0 0 0,0 0-1,0 0 1,0-1 0,0 1-1,0 0 1,0 0 0,0-1 0,0 1-1,0 0 1,0-1 0,0 1-1,0-1 1,0 1 0,0-1-1,-1 0 1,1 1 0,0-1-1,0 0 1,-1 1 0,1-1 0,0 0-1,0-1 1,2-2 20,3-2 11,-1 0-1,-1-1 1,0 1-1,0-1 1,0 0-1,0 0 1,4-15-1,9-18 90,-6 18-129,-1 0-1,8-28 0,-13 32-7,-1 1-21,1-1 0,1 1-1,0 1 1,2-1-1,13-23 1,4-13 191,-21 37-27,-4 16-140,-1-1 0,1 1 0,0-1 0,0 1 0,0 0 0,0-1 0,0 1 0,0 0 0,0-1 0,0 1 0,0-1 0,1 1 0,-1 0-1,0-1 1,0 1 0,0 0 0,0-1 0,0 1 0,1 0 0,-1-1 0,0 1 0,0 0 0,0-1 0,1 1 0,-1 0 0,0 0 0,1-1 0,-1 1 0,0 0 0,1 0 0,-1-1 0,0 1 0,1 0 0,-1 0 0,0 0 0,1 0 0,-1 0 0,0 0 0,1 0 0,-1-1 0,1 1 0,-1 0 0,0 0 0,1 0 0,-1 1 0,1-1 0,1 0-40,-2 2-1222,0 9 529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7872,'-27'42'3584,"27"13"-3104,-14-27 160,14-15-448,-14 15 192,14-14-224,0 0-64,0 13-64,-14-27-960,28 14 512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 4992,'-7'-8'1094,"-7"-5"1080,14 13-2156,0 0 1,-1-1-1,1 1 1,0 0-1,0 0 1,0 0-1,0 0 1,-1 0-1,1 0 1,0 0-1,0 0 1,0 0-1,0 0 1,-1 0-1,1 0 0,0 0 1,0 0-1,0 0 1,-1 0-1,1 0 1,0 0-1,0 0 1,0 0-1,0 0 1,-1 0-1,1 0 1,0 0-1,0 0 1,0 0-1,0 0 1,-1 0-1,1 0 1,0 0-1,0 1 1,0-1-1,0 0 1,0 0-1,0 0 1,-1 0-1,1 0 1,0 1-1,0-1 1,0 0-1,0 0 1,0 0-1,0 0 1,0 1-1,0-1 1,0 0-1,0 0 1,0 0-1,0 0 1,0 1-1,0-1 1,0 0-1,0 0 0,0 0 1,0 1-1,0-1 1,0 0-1,0 0 1,0 0-1,0 0 1,0 1-1,0-1 1,0 0-1,0 2 1273,-2 1-379,0 0-779,1-1 0,-1 1 0,1 0 0,-1 0-1,1 1 1,0-1 0,0 0 0,1 0 0,-1 0 0,1 1 0,-1 5 0,1-3-60,0 1-1,0-1 1,0 0 0,1 0 0,2 12 0,-2-15-67,1 0 0,-1-1 0,1 1 0,0 0 1,0 0-1,0-1 0,0 0 0,0 1 0,1-1 0,-1 0 0,1 0 1,-1 0-1,1 0 0,0-1 0,0 1 0,0-1 0,0 1 0,0-1 0,6 1 1,-4-2-101,0-1 1,-1 0-1,1 0 0,0 0 1,0-1-1,-1 0 1,1 0-1,-1 0 1,1 0-1,-1-1 1,0 0-1,5-4 1,0-7-19,-2 8 97,-6 6 23,0-1 1,0 0 0,0 0-1,0 1 1,0-1 0,0 0 0,0 0-1,0 0 1,-1 0 0,1 0-1,0 0 1,0 0 0,-1 0-1,1 0 1,-1 0 0,1 0-1,-1-1 1,0 1 0,1 0-1,-1 0 1,0 0 0,0-1-1,0 1 1,0 0 0,0 0-1,0-1 1,0 1 0,0 0-1,-1-2 1,-1-2 75,-1-1 0,1 1 1,-1 0-1,-7-8 0,5 6 55,3 4-76,0 0 0,0 1 0,-1-1-1,1 1 1,0 0 0,-1-1 0,0 1 0,1 0 0,-1 1 0,-4-3 0,3 2 48,0 0 0,1-1 0,-1 1 1,-5-6-1,-17-18-564,27 26 263,-1 0 1,1 0-1,-1 0 1,1 0-1,0-1 1,-1 1-1,1 0 1,-1 0-1,1 0 1,-1 0-1,1 0 1,0 0-1,-1 0 1,1 0 0,-1 1-1,1-1 1,-1 0-1,2 0 1,12 12-1635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85 6240,'0'-4'410,"1"0"1,0 0-1,0 0 0,0 0 1,0 0-1,1 0 1,2-5-1,-4 9-403,0-1 60,1 1 0,-1-1-1,0 1 1,1-1 0,-1 1-1,0-1 1,0 0 0,1 1-1,-1-1 1,0 0 0,0 1-1,0-1 1,0 0 0,0 1-1,0-1 1,0 0 0,0 1-1,0-1 1,0 0 0,-1 0-1,-6-4 346,3 3 27,-10-21 473,14 23-902,0 0-1,-1 0 1,1-1 0,0 1-1,0 0 1,0 0-1,-1 0 1,1 0 0,0-1-1,0 1 1,-1 0 0,1 0-1,0 0 1,0 0 0,-1 0-1,1 0 1,0 0-1,-1 0 1,1 0 0,0 0-1,0 0 1,-1 0 0,1 0-1,0 0 1,-1 0 0,-3-1 70,2 1-53,0 0-1,0-1 1,0 1 0,0 0-1,-1 0 1,1 0 0,0 1-1,0-1 1,0 0-1,0 1 1,0-1 0,0 1-1,0 0 1,0-1 0,-2 3-1,-10 8 610,-22 25-1,19-19-284,11-11-237,0 1 1,0 0 0,1 0 0,0 1-1,0-1 1,1 1 0,-5 11 0,7-14-89,0 1 1,1 0 0,-1-1-1,1 1 1,0 0-1,0 0 1,1 0 0,0 0-1,0 0 1,0 0-1,1-1 1,1 9 0,-1-12-59,0 1 1,0-1-1,0 1 1,0-1-1,1 0 1,-1 0-1,1 1 1,-1-1-1,1 0 1,0 0-1,0-1 1,0 1 0,0 0-1,0-1 1,0 1-1,0-1 1,3 2-1,2 0-532,-1 0 0,1 0 0,0-1 0,13 3 0,10-3-1313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8224,'-14'-14'3712,"0"28"-544,28-28-1633,0 14-991,0 0-320,13 0-1279,1 0 575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0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9312,'-27'0'4192,"40"14"-3616,1-14 992,0 0-960,27 0-97,1-14-319,-1 0-2559,14 14 1311,-13-14-4672,-1 14 3200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23 7872,'-23'-11'2560,"22"10"-2488,1 1 0,-1-1 1,1 1-1,-1 0 1,0 0-1,1-1 0,-1 1 1,1 0-1,-1 0 0,0 0 1,1-1-1,-1 1 1,0 0-1,1 0 0,-1 0 1,0 0-1,1 0 0,-2 1 1,-1-3 189,0-4 734,3 12-376,1-6-591,-1 1 0,1-1-1,0 0 1,-1 1 0,1-1 0,0 0 0,-1 0 0,1 1 0,0-1 0,-1 0-1,1 0 1,0 0 0,-1 0 0,1 0 0,0 0 0,0 0 0,-1 0-1,2-1 1,0 1 47,42 0 468,9 0-401,149 0-2526,-202 0 2347,0 0 0,0 0 0,0 0 0,0 0 0,0 0 0,0 1 0,0-1-1,0 0 1,0 0 0,0 0 0,0 0 0,0 0 0,0 0 0,0 0 0,0 0 0,0 0 0,0 0 0,0 0 0,0 0 0,0 0 0,0 0 0,0 0 0,0 0 0,0 0 0,0 1-1,0-1 1,0 0 0,0 0 0,0 0 0,0 0 0,0 0 0,0 0 0,0 0 0,0 0 0,0 0 0,0 0 0,0 0 0,0 0 0,0 0 0,0 0 0,0 0 0,0 0 0,0 0-1,0 0 1,0 1 0,-1 0-127,-1 0-1,0 1 0,0-1 0,0 0 1,0 0-1,0 0 0,0 0 0,0-1 1,-1 1-1,1-1 0,0 1 0,0-1 1,-4 1-1,-35-1-1310,20-1 878,12 1 585,-1 0 1,1 0-1,-1 1 1,-13 4-1,19-4 128,1 0 0,-1 1-1,1-1 1,-1 1-1,1 0 1,0 0-1,0 0 1,0 1-1,0-1 1,0 1 0,1-1-1,-1 1 1,1 0-1,-4 6 1,2-3 71,0 0 0,1 0 1,0 1-1,1-1 0,-1 1 0,1 0 1,0 0-1,-1 11 0,1 5-55,2 33 0,0-26-24,1 7-54,0-7-5,-5 48 0,2-68-23,-1-1 1,1 0 0,-2 0 0,-4 11 0,1-5-45,5-9-15,1-2 6,-1 1 0,0-1 0,0 0 0,0 0-1,0 1 1,-1-2 0,1 1 0,-1 0 0,0 0 0,-5 4-1,-5-1 16,-1 0-1,0 0 1,0-1-1,-1-1 1,-18 4-1,21-7 478,-1-1 0,1 0 0,-22-2 0,6 0 1078,26 1-703,9 0-258,21 0 13,33 0-237,-26-1-356,-23 0-412,0 1 0,-1 0-1,1 1 1,19 3 0,-4 7-556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7232,'0'0'2314,"2"0"-1396,9 1-394,0 0 1,0 1 0,19 5-1,-12-2-297,-2 1-167,-1 0 0,1 1 1,18 11-1,-9-4-29,-25-14-26,1 0 1,0 0-1,0 1 0,0-1 1,0 1-1,-1-1 0,1 1 1,0-1-1,-1 1 0,1 0 0,0-1 1,-1 1-1,1 0 0,0-1 1,-1 1-1,1 0 0,-1 0 1,0-1-1,1 1 0,0 1 1,-2-1 2,1 0 0,0 0 0,0-1 0,0 1 0,0 0 1,0 0-1,-1 0 0,1-1 0,0 1 0,-1 0 0,1 0 0,-1-1 0,0 2 1,-2 2 58,2-1-47,-1 0 0,1 0 0,-1 0 0,0-1 0,0 1-1,0-1 1,-1 0 0,1 1 0,0-1 0,-1 0 0,0 0-1,1-1 1,-1 1 0,0 0 0,0-1 0,0 0 0,-4 2 0,-32 10 502,39-13-522,-8 5 345,12-6 373,16 0-90,75 1-1307,1 0-4263,-54 0 2894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1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6880,'-23'-23'2229,"23"23"-2188,-1-1 1,1 1-1,-1 0 0,1-1 0,-1 1 0,1 0 1,0-1-1,-1 1 0,1-1 0,0 1 1,0 0-1,-1-1 0,1 1 0,0-1 0,0 1 1,-1-1-1,1 1 0,0-1 0,0 1 1,0-1-1,0 1 0,0-1 0,0 1 1,0-1-1,0 1 0,0-1 0,0 1 0,0-1 1,0 1-1,0-1 0,1 1 0,-1-2 1,0 2 400,0 6-276,0 0 45,0-1-1,0 1 0,3 10 1,8 41 516,-8-35-525,8 25-1,28 64 34,-32-88-205,7 18 20,18 17 14,-11-5 59,-15-39 58,16 25 0,-18-33-74,0-1 1,0 0-1,0 0 1,0 0-1,1 0 1,6 5-1,-10-9-75,0-1-1,-1 1 1,1-1-1,0 1 1,0-1 0,0 1-1,-1-1 1,1 0-1,0 1 1,0-1-1,0 0 1,0 0 0,0 0-1,0 1 1,0-1-1,0 0 1,0 0-1,0 0 1,-1 0-1,1-1 1,0 1 0,0 0-1,0 0 1,0-1-1,0 1 1,0 0-1,0-1 1,-1 1 0,1-1-1,1 0 1,0-1 20,0 0 0,0 0 0,-1 0 0,1 0 0,-1-1 0,1 1 0,0-4 0,0 3-1,4-10 105,-1-1 1,6-18-1,-6 13-34,-2 10-67,0 0-1,-1-1 1,0 1-1,0 0 0,-1-1 1,-1-14-1,4-30 45,-2 34-110,7-77-122,-9 74 1,1 1 0,1-1 0,7-31 0,-7 35-94,1 3-57,-3 16 271,1-1 0,-1 1 0,0-1 0,0 1 0,1 0 0,-1-1 0,0 1 0,0 0-1,1-1 1,-1 1 0,0 0 0,1-1 0,-1 1 0,0 0 0,1 0 0,-1 0 0,1-1 0,-1 1-1,0 0 1,1 0 0,-1 0 0,1 0 0,-1 0 0,1 0 0,-1 0 0,1 0 0,0 0 0,0 0-101,1 0 1,-1 0 0,1 1-1,-1-1 1,1 1 0,-1-1 0,1 1-1,-1 0 1,1-1 0,-1 1 0,0 0-1,1 0 1,-1 0 0,0 0 0,2 2-1,14 19-2170,13 22-3888,-5-17 3414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4384,'0'0'2016,"31"0"-1760,-16-15 576,1 15-512,15-16 480,0 16-448,16-16-384,-16 16 0,16-15-576,-16 15 320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5984,'28'28'2208,"-28"-15"-1728,14 15-128,-14 0 192,0 13-384,-14 0 128,-14 15-160,1-15 224,-15 0-224,1-13-32,-1 0-64,1-15-1376,13 1 736,1-28-3072,13 1 2048,14-15-448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1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6816,'0'0'2197,"4"2"-1344,0 0-742,-2-1 8,1 1-1,-1-1 1,1 0-1,0 0 0,0 0 1,0 0-1,-1-1 0,1 1 1,0-1-1,3 0 1,-4 0-62,-1 1 1,1-1-1,-1 0 1,1 0 0,-1 1-1,1-1 1,-1 1-1,1-1 1,-1 1 0,1 0-1,-1 0 1,0-1-1,1 1 1,-1 0 0,0 0-1,0 0 1,1 0-1,0 3 1,14 9 245,7-2-47,-20-10-247,-1 0 0,1 0 0,0 0 1,0 1-1,0-1 0,-1 1 0,1 0 1,0-1-1,-1 1 0,0 0 1,1 1-1,-1-1 0,0 0 0,3 5 1,-4-6-8,-1 0 1,0 0 0,0-1 0,0 1 0,1 0 0,-1 0-1,0-1 1,0 1 0,0 0 0,0 0 0,0 0 0,0-1-1,-1 1 1,1 0 0,0 0 0,0-1 0,0 1 0,-1 0-1,1 0 1,0-1 0,-1 1 0,1 0 0,-2 0 0,-13 16 217,8-11-23,4-4-83,1 0-1,-1 0 1,0 0-1,0 0 1,-4 2 0,-13 9 612,10-3-585,9-10-107,0 1-1,0 0 1,0-1-1,0 1 1,1 0-1,-1 0 1,0 0-1,0-1 0,1 1 1,-1 0-1,0 0 1,1 0-1,-1 0 1,1 2-1,5 0 318,13-2 79,115-1-771,-103-2-1670,-2-10 550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27 6048,'-7'0'1378,"0"-1"-641,1 1-1,-1 0 1,1 1-1,-1-1 1,-6 2-1,-1 24 453,13-24-1155,1 1-1,-1-1 0,0 1 1,1-1-1,0 1 0,0-1 1,-1 1-1,1-1 0,1 1 1,-1 3-1,1 4 22,-1-7-30,0 0 1,1 1-1,-1-1 1,1 0 0,-1 0-1,1 0 1,0 0-1,0 0 1,1 0 0,-1-1-1,0 1 1,1 0-1,0 0 1,0-1 0,-1 1-1,2-1 1,-1 0-1,0 0 1,0 1 0,1-2-1,-1 1 1,1 0-1,0 0 1,5 2 0,-5-4-37,0 1 0,0-1 1,-1 0-1,1 0 0,0 0 1,0-1-1,0 1 0,0-1 1,0 1-1,0-1 0,0 0 0,4-2 1,1 0-86,-5 2 68,0 0-1,0 0 1,0 0-1,0-1 1,0 1 0,-1-1-1,1 1 1,0-1 0,-1 0-1,3-3 1,6-4-55,-8 7 81,0 0 0,0-1-1,-1 1 1,1-1 0,-1 1-1,0-1 1,1 0 0,-1 0 0,-1 0-1,1 0 1,0 0 0,1-6-1,5-7 65,-8 15-60,1 0 0,-1 0 0,0 1 0,0-1 0,0 0 0,1 0 0,-1 1 0,0-1 0,0 0 0,0 0 0,0 0 0,0 1 0,-1-1 1,1 0-1,0 0 0,0 1 0,0-1 0,-1 0 0,1 0 0,0 1 0,-1-1 0,1 0 0,-2 0 0,-14-16-27,10 11-15,3 4 57,0-1 0,-1 1 0,1 0 1,-7-4-1,-6-4 68,16 10-89,0 0-1,0 0 1,0-1-1,0 1 1,-1 0 0,1 0-1,0 0 1,0 0-1,0 0 1,0 0 0,0 0-1,0 0 1,0 0-1,0 0 1,0 0 0,0-1-1,0 1 1,-1 0-1,1 0 1,0 0 0,0 0-1,0 0 1,0 0-1,0 0 1,0 0 0,0 0-1,0 0 1,-1 0-1,1 0 1,0 0 0,0 0-1,0 0 1,0 0-1,0 0 1,0 0 0,0 0-1,0 0 1,-1 0-1,1 0 1,0 0 0,0 0-1,0 1 1,0-1-1,0 0 1,0 0 0,0 0-1,0 0 1,0 0-1,0 0 1,-1 0 0,1 0-1,0 0 1,0 0-1,0 0 1,0 1 0,0-1-1,-6 8-484,6-8 446,0 0 0,0 0 0,0 0 0,0 1 1,0-1-1,0 0 0,0 0 0,0 0 0,0 0 1,0 1-1,0-1 0,0 0 0,1 0 0,-1 0 1,0 0-1,0 1 0,0-1 0,0 0 0,0 0 1,0 0-1,0 0 0,1 0 0,-1 0 1,0 0-1,0 1 0,0-1 0,0 0 0,1 0 1,-1 0-1,0 0 0,0 0 0,0 0 0,0 0 1,1 0-1,-1 0 0,0 0 0,0 0 0,0 0 1,0 0-1,1 0 0,-1 0 0,0 0 0,0 0 1,0 0-1,0 0 0,1 0 0,-1-1 0,2 1-1343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1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 5728,'14'-14'3178,"-15"9"-1327,2 5-1799,-1-1 0,0 1-1,0 0 1,0 0 0,0-1 0,0 1-1,0 0 1,0-1 0,0 1-1,0 0 1,0 0 0,0-1 0,0 1-1,0 0 1,0-1 0,0 1-1,0 0 1,0 0 0,0-1-1,0 1 1,0 0 0,-1 0 0,1-1-1,0 1 1,0 0 0,0 0-1,0-1 1,-1 1 0,1 0 0,0 0-1,0 0 1,-1-1 0,-63 1 2006,60 0-2001,0 0 0,0 1-1,0 0 1,0-1 0,0 1-1,0 0 1,0 1 0,1-1-1,-1 1 1,0 0 0,1-1-1,-1 2 1,1-1 0,0 0-1,0 1 1,-5 4 0,6-5-8,0 0 1,0 1 0,0-1-1,1 0 1,-1 1 0,1-1 0,0 1-1,0-1 1,0 1 0,0 0-1,0-1 1,0 1 0,1 0 0,-1 0-1,1 0 1,0-1 0,0 1-1,0 0 1,0 0 0,1 0-1,-1-1 1,2 6 0,-1-5-23,0-2 0,1 1 0,-1 0 0,0 0 0,1 0 0,0 0 0,-1-1-1,1 1 1,0-1 0,0 1 0,0-1 0,0 0 0,0 0 0,0 0 0,0 0 0,3 1 0,2 1 64,-7-3-92,10 6 43,1-1 0,-1-1 0,15 4 0,-18-6-704,1-1 0,0 0 1,12 0-1,5-1-724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5632,'0'-12'1609,"0"10"-1450,0 1 0,0-1 1,0 0-1,0 0 1,0 1-1,0-1 0,0 0 1,1 0-1,-1 1 0,0-1 1,2-2-1,-1 3-110,0 0 0,0 0 0,0 1 0,1-1 0,-1 0 0,0 1 0,0-1 1,0 1-1,1 0 0,-1-1 0,0 1 0,1 0 0,-1 0 0,0 0 0,0 0 0,1 0 0,-1 0 0,2 0 0,-2 0-11,0 1-1,1-1 1,-1 0 0,0 1-1,0-1 1,0 0 0,1 1-1,-1 0 1,0-1 0,0 1-1,0 0 1,0-1-1,0 1 1,0 0 0,0 0-1,0 0 1,-1 0 0,1 0-1,0 0 1,0 0 0,0 2-1,14 29 458,-12-23-415,2 1-46,-1 0 1,2 0 0,-1-1-1,1 0 1,10 12 0,-9-10 44,1 0 0,6 15 0,-9-16 45,0-1 1,0 0-1,1-1 0,11 14 0,-13-18 31,0 1 0,0-1-1,-1 1 1,5 8-1,-2-3 140,-5-9-249,0 1-1,0-1 1,0 0-1,0 0 1,1 0-1,-1 0 1,0 0 0,0 0-1,1 0 1,-1 0-1,0 0 1,1-1 0,-1 1-1,1 0 1,-1-1-1,4 1 1,25 0 681,-16-2-354,-12 1-357,-1 0-1,0 0 1,0 0 0,0-1-1,0 1 1,0 0 0,0-1 0,0 1-1,0-1 1,0 1 0,0-1-1,0 1 1,0-1 0,0 0-1,0 1 1,0-1 0,-1 0 0,1 0-1,0 0 1,0 0 0,-1 0-1,1 0 1,-1 0 0,1 0 0,0-1-1,5-8 89,16-19 27,-9 14-130,-1-1-1,-1-1 1,12-21-1,7-26 241,23-45-234,-39 84-33,13-33 0,-25 53 35,0 1 0,0-1-1,0 1 1,1 0 0,0-1-1,0 1 1,0 0 0,5-5 0,3-4 18,-8 1-106,-3 10-298,1 2-585,-1-1 844,0 1 1,1 0 0,-1 0-1,1 0 1,-1 0 0,0 0-1,1 0 1,-1 0 0,1 0-1,-1 1 1,0-1 0,1 0-1,-1 0 1,0 0 0,1 0-1,-1 0 1,1 1 0,-1-1 0,0 0-1,0 0 1,1 0 0,-1 1-1,0-1 1,1 0 0,-1 1-1,4 11-1484,0-2 30,-2-8 1356,-1 0 0,1 0 0,0-1 0,0 1 0,0-1 0,1 1 0,-1-1 0,0 0 0,3 1 1,-5-2 209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5824,'0'0'2976,"0"14"-160,0 0-1472,0 13-800,-14 1 32,14 0-320,0 13-32,0-13-128,-14 13-704,14-13 352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3648,'0'-23'1173,"0"23"-1155,0-1 0,0 1 0,0 0 0,0-1 0,0 1 0,0 0 1,0 0-1,0-1 0,0 1 0,0 0 0,0-1 0,0 1 0,0 0 0,0 0 0,0-1 0,0 1 0,0 0 0,1 0 0,-1-1 0,0 1 0,0 0 0,0 0 0,0 0 0,1-1 0,-1 1 1,1-2 70,1 0 0,-1 0 0,0 0 0,0 0 1,0 0-1,0 0 0,0 0 0,-1 0 1,1 0-1,0 0 0,-1-1 0,0 1 1,0 0-1,1-4 0,-1 6-60,-1 0-1,1 0 1,0-1-1,0 1 1,0 0-1,0-1 1,0 1-1,0 0 1,0 0-1,0-1 1,1 1-1,-1 0 1,0 0-1,0-1 1,0 1-1,0 0 1,0-1-1,0 1 1,0 0-1,1 0 1,-1 0-1,0-1 1,0 1-1,0 0 1,1 0-1,0-1 61,0-1-1,0 1 0,0 0 1,0 0-1,0 0 0,-1 0 0,1-1 1,0 1-1,0 0 0,-1-1 1,1 1-1,-1 0 0,0-1 1,1 1-1,-1-1 0,0 1 0,0-3 1,0 4-56,0-1 1,0 1-1,0-1 1,0 0-1,0 1 1,0-1 0,0 1-1,1-1 1,-1 1-1,0-1 1,0 1-1,0-1 1,0 1-1,1-1 1,-1 1 0,0-1-1,1 1 1,-1-1-1,0 1 1,1-1-1,-1 1 1,0 0-1,1-1 1,-1 1 0,1 0-1,0-1 1,-1 1 5,1-1 0,0 1 1,-1-1-1,1 1 0,-1-1 1,1 1-1,-1-1 0,0 1 1,1-1-1,-1 1 0,1-1 1,-1 1-1,0-1 0,0 0 1,1 1-1,-1-1 0,0 0 1,0 1-1,0-1 0,0 0 1,0 1-1,1-1 0,-1 0 1,-1 1-1,1-1 0,0-1 1,0 2-8,0 0 0,0-1 0,0 1 0,0-1 0,0 1 1,0-1-1,0 1 0,0 0 0,0-1 0,1 1 0,-1 0 0,0-1 1,0 1-1,0-1 0,0 1 0,1 0 0,-1-1 0,0 1 1,0 0-1,1-1 0,-1 1 0,0 0 0,0 0 0,1-1 0,-1 1 1,0 0-1,1 0 0,-1 0 0,0-1 0,1 1 0,-1 0 0,1 0 1,0 0-17,-1 0 0,0 0 0,1 0 0,-1 1 0,1-1 0,-1 0 0,0 0 0,1 1 0,-1-1 0,0 0 0,1 0 0,-1 1 0,0-1 0,0 0 0,1 1 0,-1-1 0,0 1 0,0-1 0,1 0 0,-1 1 0,0-1 0,0 1 0,0-1 0,0 0 0,0 1 0,0-1 0,0 1 0,0-1 0,0 1 0,0-1 0,0 1 0,0-1 0,0 0 0,0 2 0,0 0 19,0 1 0,1 0 0,-1 0 0,1-1 0,-1 1 0,1 0 0,2 4 0,3 10 96,-4 23 18,0 1 6,21 95 666,-22-128-673,0 0 0,0 16 0,1 5 43,3-8-45,-3-15-95,-1-1 1,0 0 0,0 1 0,0 6 0,-1-11-11,0 1 0,0-1 0,0 0 0,0 1 1,1-1-1,-1 1 0,0-1 0,1 0 0,-1 1 0,1-1 0,-1 0 0,1 0 1,-1 1-1,1-1 0,0 0 0,0 0 0,0 0 0,0 0 0,1 2 0,-1-3-20,-1 1-12,0-1 0,0 0 0,0 0 0,0 0 0,0 0 0,0 0 0,0 0 0,0 0 0,0 0 0,0 0 0,0 0 0,0 1 0,1-1 1,-1 0-1,0 0 0,0 0 0,0 0 0,0 0 0,0 0 0,0 0 0,0 0 0,0 0 0,0 0 0,1 0 0,-1 0 0,0 0 1,0 0-1,0 0 0,0 0 0,0 0 0,0 0 0,0 0 0,0 0 0,1 0 0,-1 0 0,0 0 0,0 0 0,0 0 0,0 0 1,0 0-1,0 0 0,0 0 0,0 0 0,1 0 0,-1 0 0,0-1 0,0 1 0,0 0 0,0 0 0,0 0 0,0 0 0,0 0 1,0 0-1,0 0 0,0 0 0,0-1 0,1 0 31,4-3 9,-1 0 0,0 0 0,0-1-1,-1 1 1,1-1 0,-1 0 0,0 0-1,-1-1 1,4-8 0,36-156-183,-34 136 59,19-51 0,-16 55-71,10-45 0,-19 62 89,-1 8 44,-1 1 1,1 0-1,0-1 0,1 1 1,-1 0-1,1 0 0,0 0 1,2-4-1,1 1-9,-4 6-4,0 0 1,-1 0-1,1 0 1,0-1-1,0 1 0,-1 0 1,1 0-1,-1-1 0,1 1 1,-1 0-1,1-1 1,-1 1-1,0-1 0,0 1 1,0-3-1,3 4-507,-3 0 459,1 1 0,0-1 0,-1 0 0,1 0 0,0 0 0,-1 0 0,1 1 0,0-1 0,-1 0 0,1 1 0,-1-1 0,1 0 0,-1 1 0,1-1 0,-1 1 0,1-1 0,-1 1 0,1-1 0,-1 1 0,1-1 0,-1 2 0,9 17-2390,-3-5-431,6 0 949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3808,'0'0'3136,"0"-2"-2326,0-7 300,0 6 836,13 3-1188,82 0 346,-93 0-1111,1 0 1,0 1 0,0-1 0,0 1 0,0-1-1,-1 1 1,1 0 0,0 0 0,4 2 0,2 1 14,-7-3 17,1-1 0,-1 1 0,1 0 0,-1 0-1,0 1 1,0-1 0,0 0 0,1 1 0,-1-1 0,2 3-1,-4-3-8,1 0 1,0 0-1,-1 0 0,1 0 0,-1 0 0,0 0 0,1 0 1,-1 0-1,0 0 0,0 0 0,1 0 0,-1 0 0,0 0 1,0 0-1,0 0 0,0 0 0,0 0 0,-1 0 0,1 0 0,0 0 1,0 0-1,-1 0 0,1 0 0,-1 0 0,1 0 0,-1 2 1,-1-1 10,1 0 0,-1 1 0,1-1 1,-1 0-1,0 0 0,0 0 0,0 0 1,0 0-1,-1 0 0,1-1 0,-4 3 1,-31 12 171,6-3-27,23-9-95,1 1-1,-1 0 1,1 0-1,0 1 0,-11 10 1,10-5-52,8-11-23,0 1-1,0-1 1,0 0-1,0 0 1,0 0-1,0 0 1,0 1-1,1-1 1,-1 0-1,0 0 1,0 0 0,0 0-1,0 0 1,0 0-1,0 1 1,0-1-1,0 0 1,1 0-1,-1 0 1,0 0-1,0 0 1,0 0 0,0 0-1,0 0 1,1 0-1,-1 0 1,0 0-1,0 0 1,0 0-1,0 1 1,0-1-1,1 0 1,-1 0 0,0 0-1,0 0 1,0-1-1,0 1 1,1 0-1,-1 0 1,0 0-1,30-7 169,-13 2-87,23-2-173,-11 2-1580,35-10 1,-48 13 160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71 5984,'-25'-25'3141,"25"24"-3101,-1 1 0,1 0 0,0-1 0,0 1 1,-1 0-1,1-1 0,0 1 0,0-1 0,-1 1 0,1 0 0,0-1 0,0 1 0,0-1 0,0 1 0,0-1 0,-1 1 1,1-1-1,0 1 0,0-1 0,0 1 0,0 0 0,0-1 0,0 1 0,1-1 0,-1 1 0,0-1 0,1-6 782,-1 6-785,-1-1-1,1 1 1,0-1-1,-1 1 1,1-1 0,-1 1-1,1-1 1,-1 1 0,0-1-1,0 1 1,0 0-1,0 0 1,0-1 0,-2-1-1,3 3-38,-1-1 0,1 1 0,0 0-1,-1-1 1,1 1 0,-1 0 0,1 0-1,-1 0 1,1-1 0,-1 1 0,0 0 0,1 0-1,-1 0 1,1 0 0,-1 0 0,1 0-1,-1 0 1,1 0 0,-1 0 0,1 0-1,-1 0 1,0 0 0,1 0 0,-1 0-1,1 1 1,-1-1 0,1 0 0,-1 1 0,-12 8-161,11-8 129,-5 3-22,4-3 70,0 1 0,0-1 0,0 1 0,0 0 0,1 0 1,-1 0-1,0 0 0,1 1 0,0-1 0,-1 1 1,1-1-1,-2 5 0,-2 1 22,1 0 1,0 1-1,1-1 0,0 1 0,0 0 1,1 1-1,1-1 0,-1 0 0,0 11 1,-4 31 261,2 0 1,3 58 0,32 485 511,34 85-1444,-48-320 511,-9-156 609,0-13 404,-7-22-143,0-153-662,0 0 0,1 1 1,1-1-1,1 0 0,5 19 1,-6-28-12,0-1 0,0 0 0,1 0 0,-1 0 0,1-1 0,1 1 0,-1-1 0,1 1 0,7 6 0,-8-8-9,0 0-46,1 0 0,0 0 0,0 0 0,-1-1 1,2 0-1,-1 1 0,0-1 0,0-1 0,1 1 0,-1-1 1,1 1-1,7 0 0,3-1-328,0 0 1,22-1-1,-13-1-401,-10 1-193,1-1-1,-1-1 1,0 0-1,25-7 1,5-5-1198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6048,'-12'-12'1952,"22"8"-699,-6-2-762,-4 6-450,1-1 0,-1 0 0,1 1 0,-1-1 0,1 1 0,0-1 0,-1 1 0,1-1 0,0 1 0,-1-1 0,1 1 0,0-1 0,0 1 0,0 0 0,-1 0-1,1-1 1,0 1 0,1 0 0,4-2 97,-1 0-30,1 0 1,0 0-1,0 1 0,0 0 1,-1 0-1,10 0 0,1 2-50,-7-1-42,0 0 0,0 0 1,17-3-1,-21 2-9,-1 0 2,1 0-1,-1 0 0,1 0 0,-1 1 0,1 0 1,-1-1-1,1 2 0,-1-1 0,1 0 0,-1 1 1,0 0-1,1 0 0,-1 0 0,0 1 0,6 2 1,-6-2-5,-1 0 0,1 0 1,-1 1-1,1 0 0,-1-1 1,0 1-1,0 1 1,0-1-1,-1 0 0,1 1 1,-1-1-1,1 1 0,-1 0 1,0-1-1,-1 1 0,1 0 1,-1 0-1,0 0 1,1 1-1,-2-1 0,2 6 1,29 342 918,-19-152-657,38 459 442,-17-193-765,-31-448 42,5 126-40,-11 14 157,8-17 58,-8-52 131,1-56-166,3-28-110,-4 71 487,-21 109-1,-15-21 401,40-158-884,-2-1 1,1 1 0,-1 0 0,0-1 0,-3 6 0,5-10-54,-1 1 1,0-1-1,0 0 0,0 0 1,0 0-1,0 0 0,0 1 1,0-2-1,0 1 1,0 0-1,0 0 0,-1 0 1,1 0-1,0-1 1,-1 1-1,1-1 0,0 1 1,-1-1-1,1 1 1,-1-1-1,1 0 0,-1 0 1,1 0-1,-2 0 1,2 0-31,0 0 0,1 0 1,-1 0-1,0 0 1,0 0-1,1 0 1,-1 0-1,0 0 0,0 0 1,1-1-1,-1 1 1,0 0-1,1-1 1,-1 1-1,0 0 1,1-1-1,-1 1 0,0-1 1,-13-22-789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9216,'-14'-14'4192,"42"14"-3648,-14 0 480,0 0-672,-1 0 128,1 0-288,14 0-608,-14 0 224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362 119 5408,'-1'0'73,"1"0"0,-1 0 0,1 0 0,-1 0 0,1 0 0,0 0 0,-1 0 0,1 0 0,-1 0 0,1 0 0,0 0 0,-1 0 0,1 0 0,-1 0 0,1 0-1,-1 0 1,1 0 0,0 0 0,-1-1 0,1 1 0,0 0 0,-1 0 0,1-1 0,0 1 0,-1 0 0,1 0 0,0-1 0,-1 1 0,1 0 0,0-1 0,0 1 0,-1 0 0,1-1 0,0 1 0,0-1 0,-4-5 25,-5 4 105,5 0 15,-3-8-71,7 9-139,-1 0 0,1 0-1,0 0 1,-1 0 0,1 0 0,-1 1 0,1-1 0,-1 0 0,0 0 0,1 1 0,-1-1 0,0 0 0,1 1-1,-1-1 1,0 1 0,0-1 0,1 1 0,-1-1 0,0 1 0,0 0 0,0-1 0,0 1 0,0 0 0,1 0-1,-3-1 1,3 1-9,-1 1 0,1-1-1,0 0 1,-1 0-1,1 0 1,-1 0-1,1 0 1,-1 0-1,1 0 1,0 0 0,-1 0-1,1 0 1,-1-1-1,1 1 1,0 0-1,-1 0 1,1 0-1,-1 0 1,1-1 0,0 1-1,-1 0 1,1 0-1,0-1 1,-1 1-1,1 0 1,0-1-1,-1 1 1,1 0 0,0-1-1,0 1 1,-1-1-1,-5-7-10,1 4 24,-1 1 0,1 0 0,-1 0-1,-6-2 1,-5-3-50,-22-6 257,23 12-38,16 3-157,-1-1-1,0 0 1,0 0-1,1 0 1,-1 0-1,0-1 0,1 1 1,-1 0-1,0 0 1,0 0-1,1-1 1,-1 1-1,0 0 1,0-1-1,-4-5 155,5 5-170,0 1 0,0 0 1,0-1-1,0 1 1,-1 0-1,1 0 0,0-1 1,0 1-1,-1 0 0,1-1 1,0 1-1,0 0 1,-1 0-1,1 0 0,0-1 1,-1 1-1,1 0 0,0 0 1,-1 0-1,1 0 1,0-1-1,-1 1 0,1 0 1,0 0-1,-1 0 0,1 0 1,-1 0-1,1 0 1,0 0-1,-1 0 0,-2 0 200,-4 0-88,6 0-105,7 0 48,-6 0-63,0 0 0,0 0 0,0 0 0,0 0 1,1 0-1,-1 0 0,0 0 0,0 1 0,0-1 1,0 0-1,0 0 0,0 0 0,0 0 0,0-1 0,0 1 1,0 0-1,0 0 0,1 0 0,-1 0 0,0 0 1,0 0-1,0 0 0,0 0 0,0 0 0,0 0 1,0 0-1,0 0 0,0 0 0,0 0 0,0 0 0,0 0 1,0 0-1,0 0 0,0 0 0,0 0 0,0 0 1,1 0-1,-1-1 0,0 1 0,0 0 0,0 0 1,0 0-1,0 0 0,0 0 0,0 0 0,0 0 0,0 0 1,0 0-1,0 0 0,0 0 0,0-1 0,0 1 1,0 0-1,0 0 0,0 0 0,-1 0 0,2-5-34,-2 5-3,1 0 47,0 1 1,0-1-1,-1 0 1,1 1-1,0-1 1,0 1 0,-1-1-1,1 1 1,0-1-1,-1 0 1,1 1-1,-1-1 1,1 0-1,0 0 1,-1 1 0,1-1-1,-1 0 1,1 0-1,-1 1 1,1-1-1,-1 0 1,1 0-1,-1 0 1,1 0 0,-1 0-1,0 0 1,-6 3 271,5-3-238,1 1-1,-1 0 0,1 0 1,-1 0-1,1 1 0,0-1 1,0 0-1,-1 0 0,1 1 1,0-1-1,0 1 1,0-1-1,0 1 0,0-1 1,1 1-1,-1 0 0,0 1 1,-6 11 135,-1 0 23,6-10-151,0 0 0,-1 0 0,1 0 0,1 0 0,-1 0 0,1 1 0,-1-1 1,0 9-1,-14 54 388,8-36-262,-5 32 1,11-41-123,1-7 48,-1-1 1,-1 0 0,-5 17 0,5-20-43,0-1 0,1 1 1,0-1-1,0 1 0,0 19 1,3-26-42,-1 1 0,0-1 1,-1 1-1,1-1 0,-1 1 1,0-1-1,0 0 0,0 0 1,-1 1-1,-3 6 1,4-7 40,0 0 1,0 0-1,1 1 1,-1-1-1,1 0 1,0 0-1,0 0 1,1 6-1,0 0 394,-1-8-210,0-1-353,0-1 101,0 0 1,0 0-1,0 0 0,0 0 1,0 0-1,0 0 1,1 0-1,-1 1 0,0-1 1,0 0-1,0 0 1,0 0-1,0 0 0,1 0 1,-1 0-1,0 0 1,0 0-1,0 0 0,0 0 1,0 0-1,1 0 0,-1 0 1,0 0-1,0 0 1,0 0-1,0 0 0,1 0 1,-1 0-1,0 0 1,0 0-1,0 0 0,0 0 1,1-1-1,-1 1-3,1 0 0,-1 0 0,1 0 0,-1-1 0,1 1-1,-1 0 1,1 0 0,0 0 0,-1 0 0,1 0 0,-1 0 0,1 0 0,0 0 0,-1 0-1,1 1 1,-1-1 0,1 0 0,-1 0 0,1 0 0,-1 1 0,1-1 0,0 1 0,5 1-2,0 0 0,1 0 0,-1 0 0,0-1 0,1 1 0,12-1 0,49-1 35,-30-1-437,-33 2 194,-1-1 0,0 1 0,0-1 0,0 1 0,6 3 0,-5-3-289,-1 1 0,1-1 0,-1 0 0,1 0 1,8 0-1,1-1-819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9152,'0'0'4128,"42"0"-3584,-15 0 480,-13 0-672,27-14-1344,-13 14 512,13-13-3136,1 13 1984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6880,'20'-3'3057,"-18"2"-2991,0 0 0,0 0 0,0 0 0,1 0 0,-1 0 0,3-4-1,12-6 305,-13 9-317,1 2 1,-1-1 0,0 0 0,0 1 0,0 0 0,1 0-1,-1 0 1,0 1 0,0-1 0,7 3 0,-5-1-64,-1 0 0,0 1 1,0 0-1,8 6 0,-5-3 16,-6-5 2,0 1 0,0 0 0,0-1 0,0 1 0,0 0 1,0 0-1,-1 0 0,1 1 0,-1-1 0,1 0 0,-1 0 0,0 1 0,0-1 0,0 1 1,1 3-1,-1 0 10,0 1 0,0 1 0,0-1 0,-1 7 1,0-10-11,0 3 15,-1 0 0,1 1-1,-1-1 1,0 1 0,-1-1-1,-4 12 1,-1-2 114,-19 29-1,8-13 88,12-21-65,0 0 0,-1-1 0,0 0 0,-14 16 0,-36 31 1041,56-57-1177,0 0 0,0 0 0,0 0 0,0 0 1,0 1-1,0-1 0,0 0 0,0 1 0,1-1 0,-1 1 0,0-1 0,1 1 1,-1-1-1,1 1 0,0-1 0,0 1 0,-1 0 0,1-1 0,0 1 1,0 1-1,1 2 32,1-1-1,-1 1 1,1-1 0,-1 0 0,5 7 0,-4-6 10,-1-4-50,0 0 0,-1 0 1,1 0-1,0-1 0,0 1 0,0 0 0,0 0 1,-1 0-1,1-1 0,0 1 0,1 0 1,-1-1-1,0 1 0,0-1 0,0 1 0,0-1 1,0 1-1,0-1 0,1 0 0,0 0 1,30 1-80,-19-2-80,25 1-1102,18 0-5129,-40 0 4087</inkml:trace>
  <inkml:trace contextRef="#ctx0" brushRef="#br0" timeOffset="1">14 251 7872,'-14'-14'3584,"42"28"-3104,-14-14 992,0 14-896,-1-14 128,15 0-416,0 0-288,-1 13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7040,'-41'0'3200,"41"41"-2752,0-27 928,0 0-832,0 13 128,0-13-384,-14 14 0,14-1-160,-14 1-992,14 0 480</inkml:trace>
  <inkml:trace contextRef="#ctx0" brushRef="#br0" timeOffset="1">207 56 7872,'0'0'2560,"5"2"-1563,-3-1-908,-1 0-35,0-1 0,1 1 1,-1-1-1,0 1 0,0-1 0,0 1 0,0 0 0,0-1 0,0 1 0,0 0 0,0 0 0,0 0 0,0 0 1,0 0-1,-1 0 0,1 0 0,0 0 0,-1 0 0,1 0 0,-1 0 0,1 1 0,0 1 0,1 2 416,0-3-402,-1 0 0,0 0 1,0 0-1,0 0 0,0 0 1,0 0-1,0 0 1,0 1-1,-1-1 0,1 0 1,-1 0-1,1 1 1,-1 2-1,0 38 512,0-25-427,0-14-127,-1-1 1,1 0-1,0 1 0,-1-1 0,0 0 0,0 1 0,0-1 1,0 0-1,0 0 0,-4 6 0,4-6-13,0 1-1,0 0 1,1 0-1,0 0 0,-1 0 1,1-1-1,1 1 1,0 7-1,13-11-316,-13 0 246,0 0-1,1 0 0,-1 0 1,1-1-1,-1 1 1,0 0-1,1-1 1,-1 1-1,0-1 0,0 0 1,1 1-1,0-2 1,9-3-909,7 0-1463,24-3-1,-35 7 1639,35-2-1981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426 180 5568,'0'-24'1786,"2"15"-1071,-1 8-669,0 0 1,-1 0-1,1 0 0,-1 0 1,1 0-1,-1 0 0,1 0 0,-1-1 1,0 1-1,1 0 0,-1 0 1,0-1-1,0 1 0,0 0 0,0 0 1,0-1-1,0 1 0,0 0 0,-1 0 1,1 0-1,0-1 0,-1 1 1,1 0-1,-1 0 0,1 0 0,-1 0 1,-1-2-1,2 2-3,-1 1 0,1 0 0,0-1 0,-1 1 0,1-1 0,0 1 0,0-1 0,-1 1 0,1-1 0,0 1 0,0-1 0,0 1 0,-1-1 0,1 1 0,0-1-1,0 1 1,0-1 0,0 1 0,0-1 0,0 0 0,0-4 127,-2 2-130,0 1 0,1 0 0,-1 0-1,0 0 1,0 0 0,-1 1 0,1-1 0,0 1 0,0-1 0,-6-1-1,-1-3 40,4 2-55,-1 1-1,1-1 0,0 1 0,-1 0 1,0 1-1,0-1 0,0 1 1,0 1-1,0-1 0,-11-1 0,-89-20 79,75 16 13,21 5-74,-2-1 0,1 1 0,0 1 0,-15 0 0,21 1-20,-1 1-1,1-1 1,-1 1 0,1 0 0,-1 0 0,1 1 0,0 0 0,-7 2 0,10-2-16,-1-1 0,1 0 0,-1 1 1,1 0-1,0-1 0,0 1 1,0 0-1,0 0 0,0 0 0,0 0 1,0 0-1,1 1 0,-1-1 0,1 1 1,0-1-1,-1 1 0,1-1 1,0 1-1,1 0 0,-2 3 0,-2 49 145,-2 3-6,2 89 0,14-5 5,-7-48-1,26 353 200,-9-277-289,-13-6 42,-3-78-56,4 129 75,-7-103-47,-4 140 190,-2-194-134,-2 91 164,6-85-161,-1-20 69,7 69-1,-4-104-172,2 15 107,7 25 1,-7-41-31,0-1 1,0 0 0,1-1 0,8 13 0,0-1 154,-12-18-254,0 0 0,0 1 0,0-1-1,0 0 1,0 0 0,0 0 0,1 1 0,-1-1 0,0 0 0,0 0 0,0 0 0,0 1-1,0-1 1,0 0 0,1 0 0,-1 0 0,0 0 0,0 1 0,0-1 0,1 0 0,-1 0 0,0 0-1,0 0 1,0 0 0,1 0 0,-1 0 0,0 1 0,0-1 0,1 0 0,-1 0 0,0 0-1,0 0 1,1 0 0,-1 0 0,0 0 0,0 0 0,1-1 0,1 2 3,-1-1 0,1 0 0,-1 0 0,1 1 0,0-1 1,-1 1-1,1 0 0,-1-1 0,1 1 0,-1 0 0,1 0 0,-1 0 0,0 0 0,2 2 0,-1-2 8,1 1-1,-1 0 0,1-1 0,-1 1 1,1-1-1,-1 0 0,1 1 0,3 0 1,20 2 441,-25-3-430,5 1 55,0 0-1,0 0 1,-1-1-1,1 1 1,0-1-1,0-1 1,7 1-1,-1-1-34,0 0-1,-1 1 1,1 1 0,0 0-1,11 4 1,-11-3-19,-2-1-166,1 0 0,-1-1 0,0 0 1,0 0-1,1-1 0,11-1 0,7-1-548,29 7-781,-22-9-322,-17 1 872,36 1-940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7456,'-12'-12'2421,"12"12"-2404,0 0-1,0 0 1,0 0-1,0 0 1,0 0-1,0 0 1,0 0 0,0 0-1,-1 0 1,1 0-1,0 0 1,0 0-1,0 0 1,0-1-1,0 1 1,0 0 0,0 0-1,0 0 1,0 0-1,0 0 1,0 0-1,0 0 1,0 0-1,0 0 1,0-1 0,0 1-1,0 0 1,0 0-1,0 0 1,0 0-1,0 0 1,0 0 0,0 0-1,0-1 1,0 1-1,0 0 1,0 0-1,0 0 1,0 0-1,0 0 1,0 0 0,0 0-1,0 0 1,0 0-1,0-1 1,0 1-1,0 0 1,0 0 0,1 0-1,-1 0 1,0 0-1,0 0 1,0 0-1,0 0 1,0 0-1,0 0 1,2-1 70,-1-1 0,0 1-1,0 0 1,0 0 0,-1-1 0,1 1-1,0 0 1,0-1 0,-1 1 0,1-1-1,-1 1 1,1-1 0,-1 1 0,1-3-1,-1 1 384,2 3 31,0 0-457,-1 0-1,1 0 1,0 0 0,-1-1 0,1 1 0,0 0-1,-1-1 1,1 0 0,-1 1 0,1-1 0,1-1-1,-1 1-18,-1 0 1,1 0-1,0 0 0,-1 1 0,1-1 0,-1 0 1,1 1-1,0-1 0,0 1 0,-1 0 0,1 0 1,0 0-1,0 0 0,-1 0 0,1 0 0,0 0 1,0 0-1,-1 1 0,4 0 0,29 8-62,-31-9 30,1 1 1,-1-1 0,0 1-1,0 0 1,1 0-1,-1 0 1,0 0-1,0 1 1,0-1-1,-1 1 1,1-1-1,0 1 1,0 0 0,-1 0-1,1 1 1,-1-1-1,0 0 1,4 5-1,0 1 13,-1 0-1,1 0 0,-1 0 1,-1 1-1,1-1 0,-1 1 1,-1 0-1,0 1 0,0-1 1,-1 0-1,0 1 0,0 10 1,-3-4-15,-2 0 0,0 0 0,-1 0 0,0 0 0,-1 0 0,-1-1 0,-1 0 0,-10 20 1,8-21-23,0-1 0,-1 0 0,0 0 0,-1-1 0,-16 15 0,4-4 9,-12 14 38,15-10 58,-3-8 145,19-16-192,1 1-1,0 0 1,0 0 0,1 0-1,-1 0 1,1 0 0,0 1 0,0-1-1,1 1 1,-1-1 0,0 6-1,1-8-15,1 0 0,0 0 0,-1-1 0,1 1-1,0 0 1,0 0 0,0 0 0,1-1 0,-1 1 0,0 0-1,1 0 1,-1-1 0,1 1 0,-1 0 0,1-1-1,0 1 1,0-1 0,0 1 0,0-1 0,0 1-1,0-1 1,0 1 0,0-1 0,1 0 0,-1 0-1,0 0 1,1 0 0,-1 0 0,1 0 0,-1 0-1,1 0 1,0 0 0,3 0 0,0 1 6,0-2 1,0 1-1,0 0 0,0-1 1,7 0-1,17 1 39,-7 3-43,-9-1-402,1-1 1,20 0 0,8-2-337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7712,'-14'-14'3520,"28"28"-2144,0-14-32,14 0-896,-1 0-64,1 0-256,0 0-1216,13 0 576,0-14-2528,1 28 1696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7648,'0'14'3456,"-14"27"-3008,0-13 736,0 0-736,0 13 32,14 0-288,-13 15 0,-1-15-96,14 1-64,0-15 0,0-13-1184,0 14 640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2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8320,'-14'14'3744,"14"13"-3232,-14-13 768,14 0-800,0 13-64,-14 15-256,1-1-64,13 14-32,0-27-1248,0 14 640,0-15-1408,0-13 1120,0 0-3328,13 0 2304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42 126 4064,'0'-3'166,"0"1"0,-1-1 0,1 0 0,-1 1 0,1-1 0,-1 1 1,0-1-1,0 1 0,0-1 0,-1 1 0,1 0 0,0 0 0,-3-3 0,4 5-93,-1-1 1,1 1-1,-1-1 0,1 1 0,-1 0 0,1-1 0,-1 1 1,1 0-1,-1-1 0,0 1 0,1 0 0,-1 0 1,0 0-1,1 0 0,-1-1 0,1 1 0,-2 0 0,2 0 0,-1 0 0,1 0-1,0 0 1,0 0-1,0-1 1,-1 1-1,1 0 1,0 0 0,0 0-1,0-1 1,0 1-1,0 0 1,-1 0 0,1-1-1,0 1 1,0 0-1,0 0 1,0-1-1,0 1 1,0 0 0,0 0-1,0-1 1,0 1-1,0 0 1,0 0-1,0-1 1,0-4 607,0 4-564,0-1-1,0 1 0,1 0 1,-1-1-1,0 1 0,0 0 1,1 0-1,-1-1 0,0 1 1,1 0-1,-1 0 0,1 0 1,0-1-1,-1 1 0,1 0 1,0 0-1,0 0 0,0 0 1,0 0-1,1-1 1,1 0-153,0 0 0,0 1 0,1-1 0,-1 1 0,6-2 1,10-4 293,-8 1-164,1 1 0,24-8 1,-30 11-122,1 1 1,-1 0-1,0 1 1,1-1-1,-1 1 1,1 1-1,-1-1 0,10 3 1,-11-2 23,-1 0 0,1 0 0,-1 1 0,1 0 0,-1-1 0,0 2 0,0-1 1,0 0-1,0 1 0,0 0 0,0 0 0,-1 0 0,1 0 0,-1 1 0,0-1 0,0 1 0,0 0 0,3 6 0,-5-6 19,0 1 1,0-1-1,0 0 0,-1 0 0,0 1 0,0-1 1,0 1-1,0-1 0,-1 0 0,0 0 0,0 1 1,0-1-1,0 0 0,-3 5 0,-3 8 98,-17 30-1,23-46-106,-19 31 130,-2 0 1,-30 32-1,22-27-102,22-27 48,0-1 0,-1 0 0,-1-1 0,1 0 0,-1-1 0,-14 9 0,17-11 5,0-2 1,6-2-74,0-1 1,0 1 0,0-1 0,0 1 0,0-1 0,0 1 0,0 0 0,0-1-1,0 1 1,0 0 0,1 0 0,-1 0 0,0-1 0,0 1 0,1 0 0,-1 0 0,1 0-1,-1 0 1,1 0 0,-1 0 0,1 0 0,0 1 0,-1-1 0,1 0 0,0 2 0,0-2 22,-1 0 0,1 0 0,0 0 0,0 0 0,1 0 0,-1 0 1,0 0-1,0 0 0,0 0 0,1 0 0,-1 0 0,0 0 1,1 0-1,-1 0 0,1 0 0,-1 0 0,1 0 0,0-1 1,-1 1-1,1 0 0,0 0 0,0-1 0,-1 1 0,2 0 0,1 0 15,-1 0-1,0 0 0,1-1 0,-1 1 0,1-1 1,-1 1-1,6-1 0,12 2 77,7 5-26,-1-11 16,4-1-82,-17 5-123,-6 0-11,0 0 0,-1 0 1,1 0-1,8-3 0,-6 1-396,0 0-268,0-1 0,0 2 0,1-1 0,11 1 0,-21 1 670,0 0 0,0-1-1,0 1 1,1 0 0,-1 0-1,0-1 1,0 1 0,0 0-1,1 0 1,-1-1 0,0 1-1,0 0 1,0 0 0,0-1-1,0 1 1,0 0 0,0-1-1,0 1 1,0 0 0,0 0-1,0-1 1,0 1 0,0 0-1,0-1 1,0 1 0,0 0-1,0 0 1,0-1 0,0 1-1,0 0 1,0 0 0,-1-1-1,1 1 1,0 0 0,0 0-1,0-1 1,0 1 0,-1 0-1,1-2-642,-1 2 602,0 0 0,1-1-1,-1 1 1,0 0 0,1 0-1,-1-1 1,0 1 0,0 0-1,1 0 1,-1 0 0,0 0-1,0 0 1,-1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6880,'-41'14'4992,"54"-14"-4416,1 0 960,14 0-864,-1-14-128,1 14-352,13-14-1056,1 1 480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7648,'0'-14'3456,"14"14"-3008,-1-14 480,15 14-608,-14-27-128,13 27-128,15 0 288,-15-14-192,1 14-1216,0 0 576,-1 0-2336,1 0 1536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2912,'-12'-12'923,"10"10"-550,4-10 1019,-1 12-1257,0-1 0,0 1 0,0 0 0,-1-1 0,1 1 0,0 0 0,0 0 0,0-1 0,0 1 0,0 0 0,0 0 0,2 0 0,6-1 702,-5-3-382,5-3 189,10 6 129,-15 1-680,-2 0-52,0 0 0,0 0 1,0 0-1,0 0 0,0 0 0,0 0 0,0 1 0,4 0 1,-3 1-4,-1-1 1,1 0-1,-1 1 1,1-1-1,-1 1 1,4 3-1,-5-4-26,0 1 0,0-1 0,-1 0 0,1 0 0,-1 1 0,1-1-1,-1 1 1,1-1 0,-1 0 0,0 1 0,0-1 0,1 1 0,-1-1 0,-1 3 0,2-1 17,-1-1 0,0 0 0,0 1 1,-1-1-1,1 0 0,0 1 0,-1-1 0,0 0 1,1 0-1,-1 1 0,0-1 0,0 0 1,0 0-1,0 0 0,-1 0 0,1 0 0,-1 0 1,-1 1-1,-9 14 104,-1 1 93,-27 28 1,21-22 147,18-22-329,0 0 0,-1 0 0,1 0 0,-1-1 0,1 1 0,-1 0 0,0-1 1,0 1-1,0-1 0,1 1 0,-1-1 0,-4 1 0,5-1-21,1-1-1,-1 1 1,0-1 0,0 1 0,1 0 0,-1-1-1,0 1 1,1 0 0,-1-1 0,0 1-1,1 0 1,-1 0 0,1-1 0,0 1-1,-1 0 1,1 0 0,-1 0 0,1 0 0,0 0-1,0 0 1,0-1 0,0 1 0,-1 0-1,1 0 1,0 0 0,0 0 0,1 0-1,-1 0 1,0 0 0,0 0 0,0 0 0,1 0-1,-1-1 1,0 1 0,1 0 0,-1 0-1,1 0 1,-1 0 0,1-1 0,-1 1-1,1 0 1,-1-1 0,1 1 0,0 0-1,1 0 1,-2 0-2,1-1 1,-1 0-1,1 1 0,-1-1 0,1 0 0,0 1 1,-1-1-1,1 0 0,-1 0 0,1 0 0,0 1 1,-1-1-1,1 0 0,0 0 0,-1 0 0,1 0 1,-1 0-1,1 0 0,0 0 0,-1 0 0,2-1 1,2 1 38,9 0 31,-5 0-65,1 1 1,-1-2-1,1 1 1,9-3-1,0-6-150,-7 6-168,-9 3 207,1 0 1,-1-1-1,0 1 0,0-1 1,-1 0-1,1 0 1,0 1-1,0-1 1,0 0-1,0-1 1,-1 1-1,1 0 0,1-2 1,-1 1-131,0 1-1,-1 0 1,1-1 0,0 1-1,0 0 1,0 0 0,0 0 0,0 0-1,0 0 1,0 1 0,0-1-1,3 0 1,-3 1-141,0-1 0,0 1 0,0-1 0,1 0 0,-1 0-1,0 0 1,0 0 0,0 0 0,-1 0 0,1 0 0,0-1 0,1-1-1,11-10-2022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6656,'-14'0'3392,"0"0"-2080,28 0-800,-28 14 768,14 0-736,0 14 224,0-1-448,-14 1 32,14 27-224,-14-14-2464,14 1 1280,-13-1-2272,13-13 1888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7392,'0'-35'2373,"0"35"-2348,0 0 0,0-1 0,0 1 0,0 0 0,0 0 0,0-1 0,0 1 0,0 0 0,0-1 0,0 1 0,0 0 0,0-1 0,0 1 0,0 0 0,0 0 0,0-1 0,0 1 0,0 0 0,0 0 0,1-1 0,-1 1 0,0 0 0,0 0 0,0-1 0,0 1 0,1 0 0,-1 0 0,0-1 0,0 1-1,1 0 1,-1 0 0,0 0 0,0 0 0,1 0 0,-1-1 0,0 1 0,1 0 0,11-6 245,-9 3-264,1 1 1,1-1-1,-1 1 1,0 0 0,0 1-1,1-1 1,-1 1-1,1 0 1,0 0-1,4 0 1,-4 0-34,0 1 1,0-1 0,0 0-1,0 0 1,-1 0 0,1-1-1,0 1 1,5-4 0,-4 2 25,1 0 0,1 1 0,7-3 1,2 3-10,-1 1 0,1 0 0,-1 1 1,1 0-1,20 4 0,-34-3 22,1 0 0,-1 0 0,1 0 0,-1 0 0,0 0 0,1 0 0,-1 1 0,0 0 0,0-1 0,0 1 0,0 0 0,-1 1 0,1-1-1,3 4 1,-5-4 38,0 0-1,0 0 0,1 0 0,-2 1 1,1-1-1,0 0 0,0 1 0,-1-1 1,1 0-1,-1 1 0,0-1 0,0 0 1,0 1-1,0-1 0,0 1 0,0-1 1,-1 0-1,1 1 0,-1-1 0,0 0 0,1 1 1,-3 2-1,-6 13 302,0-2 0,-2 1 1,-16 20-1,-7 11 79,-51 74 530,76-111-822,-2 2-15,1 1 1,-11 18-1,18-26 5,0-1 1,1 1-1,0 0 0,0 0 1,0 0-1,1 0 0,0 0 1,0 0-1,0 11 0,1-16-114,0 2 60,0 0 1,0 0-1,0 0 0,0 0 1,1-1-1,-1 1 0,3 6 1,-3-8-69,1-1 0,0 1 0,-1 0 0,1 0 0,0 0 1,0 0-1,0-1 0,-1 1 0,1 0 0,0-1 0,0 1 0,0-1 1,0 1-1,0-1 0,0 1 0,0-1 0,1 0 0,-1 1 0,0-1 1,0 0-1,0 0 0,0 0 0,0 0 0,0 0 0,2 0 0,5 0-209,-4 1 64,-1-1 1,0 0-1,0 0 1,0 0-1,0-1 1,1 1-1,-1-1 0,4-1 1,2 0-635,-1 0-363,-1-1 0,1 0 0,-1 0 0,1 0 0,7-6 0,-14 9 1025,-1-1 0,1 0-1,-1 1 1,1-1 0,-1 1 0,0-1 0,1 0 0,-1 1 0,0-1 0,0 0 0,1 0-1,-1 1 1,0-1 0,0 0 0,0 1 0,0-1 0,0 0 0,0-1 0,0 2 110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7872,'-14'0'3584,"14"14"-3104,14-14 224,0 0-480,13-14 416,-13 14-384,14 0-608,13-13 160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5984,'-9'0'1644,"13"0"-688,13 0-463,-16 0-444,1 0 1,-1 0-1,1 0 0,-1 0 1,1 0-1,-1 1 0,1-1 0,-1 1 1,0-1-1,1 1 0,-1-1 1,0 1-1,2 1 0,8 3 194,-7-4-123,-1 0 0,1-1 0,0 1 1,7-1-1,16 2 314,-12 2-192,-10-2-152,1-1 0,0 1 1,0-1-1,9 0 0,-13-1-79,0 1-1,0-1 0,0 0 1,0 1-1,-1-1 0,1 1 1,0-1-1,0 1 0,0 0 1,0 0-1,-1 0 0,1 0 0,-1 0 1,1 0-1,0 0 0,-1 1 1,0-1-1,1 1 0,-1-1 1,0 1-1,0-1 0,0 1 1,0 0-1,0-1 0,0 1 1,0 0-1,0 0 0,-1 0 1,1 0-1,0 2 0,-4 1 54,-75 73 3051,78-77-3108,-1-1 1,1 0 0,0 0-1,0 1 1,-1-1-1,1 0 1,0 1-1,0-1 1,0 1-1,0-1 1,-1 0 0,1 1-1,0-1 1,0 1-1,0-1 1,0 0-1,0 1 1,0-1-1,0 1 1,0-1 0,0 0-1,0 1 1,0-1-1,0 1 1,0-1-1,1 0 1,-1 1-1,0-1 1,0 1 0,0-1-1,1 0 1,-1 1-1,0-1 1,0 0-1,1 1 1,-1-1-8,2 1-57,1 0 0,-1-1 0,0 1 0,1-1 0,-1 0 0,0 1 0,1-1 0,-1 0 0,0 0 0,1 0 0,2-1 0,1 0-182,-3 1 33,0 0-1,-1 0 1,1 0 0,0-1-1,0 0 1,0 1-1,-1-1 1,6-2-1,6-2-825,1 1 122,-8 3 176,-1-1 0,1 0-1,-1 0 1,8-3-1,13-9-1131</inkml:trace>
  <inkml:trace contextRef="#ctx0" brushRef="#br0" timeOffset="1">327 2 6048,'-8'0'3060,"21"-1"-273,-6 1-2140,0 0 1,0 1-1,10 1 1,-7 2-478,-8-3-156,1 1-1,-1-1 0,1 0 1,0-1-1,0 1 0,-1 0 1,1-1-1,0 0 1,5 1-1,-1-2-28,-4 1 10,0-1 1,-1 1-1,1 0 1,-1 0-1,1 0 1,0 1 0,-1-1-1,1 1 1,-1-1-1,4 2 1,8 9-1,-12-9 12,-1-1 0,1 1 0,0-1 0,0 0 0,0 0 0,0 0 0,0 0 0,0 0 0,0 0 0,0-1 1,1 1-1,-1-1 0,2 1 0,33 0 159,-21-2-122,11 1-1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1568,'2'-12'522,"-2"12"-499,1 0-1,-1 0 1,0-1 0,1 1 0,-1 0 0,1 0-1,-1-1 1,1 1 0,-1 0 0,1 0-1,-1 0 1,1 0 0,-1 0 0,1 0 0,-1 0-1,1 0 1,-1 0 0,2 0 0,0 0 750,0-2-106,7-8 282,-8 10-903,-1 0 0,1-1 1,-1 1-1,0 0 0,1-1 0,-1 1 1,1 0-1,-1 0 0,1 0 0,-1-1 1,1 1-1,-1 0 0,1 0 0,-1 0 1,1 0-1,0 0 0,-1 0 1,1 0-1,-1 0 0,1 0 0,-1 0 1,1 0-1,-1 0 0,1 1 0,0-1 1,-1 0 40,2 0 1471,1 0-1222,6 0 149,-7 0-85,1 0 208,20 0 1035,-21 0-1441,0 2-95,7 8 48,-6-8 213,-4-1-348,0-1 1,0 1-1,0 0 1,0-1 0,0 1-1,1 0 1,-1 0-1,0 0 1,0 0 0,1-1-1,-1 1 1,1 0-1,-2 2 1,2-2-5,-4 8 59,4-8-70,-1 0-1,1 1 0,-1-1 0,1 0 1,-1 0-1,0 1 0,0-1 1,1 0-1,-1 0 0,0 0 0,0 0 1,0 0-1,0 0 0,0-1 0,-2 2 1,-20 10 43,21-12-39,0 1 0,1-1 0,-1 1 0,0 0 0,1-1 1,-1 1-1,1 0 0,-1 0 0,1 0 0,-1 0 1,1 1-1,0-1 0,-1 0 0,1 0 0,-1 2 0,1-1 26,0-1 0,-1 1-1,1-1 1,0 1 0,-1-1-1,0 0 1,1 1 0,-1-1-1,1 0 1,-4 1 0,3-1 6,-15 9 173,16-10-208,1 0 1,-1 1-1,0-1 0,1 1 0,-1-1 0,1 1 0,-1-1 0,1 1 1,-1 0-1,1-1 0,0 1 0,-1-1 0,1 1 0,0 0 0,-1-1 1,1 1-1,0 0 0,0-1 0,-1 2 0,1 0 634,5-2-405,1 1-163,-2-1-49,1 1 1,-1-1-1,0 0 1,1 0-1,-1 0 0,1-1 1,-1 0-1,6-1 1,-7 0-122,1 0 1,-1 1 0,1-1 0,0 1-1,0 0 1,0 0 0,0 0 0,0 1 0,0-1-1,0 1 1,0 0 0,7 1 0,1-1-559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43 5888,'-35'-11'1898,"28"8"716,10 3-1745,7 0-198,-2 1-457,0-1-1,0-1 1,10-1-1,-12 0-174,4 0 22,1-1-1,-1 1 1,1 1-1,10-1 1,-9 2-41,-1-1 1,20-5 0,-24 4-45,-1 0 1,1 1-1,0 0 1,0 0-1,0 0 0,-1 1 1,1 0-1,0 1 1,0-1-1,7 3 0,0 2-62,-11-4 55,-1 0-1,1 0 1,0 0 0,0 0 0,0-1 0,0 1-1,5-1 1,-7 1 33,0-1 0,0 0 0,0 0 0,0 1-1,1-1 1,-1 0 0,0 1 0,0-1 0,0 1-1,0-1 1,0 1 0,0 0 0,0-1 0,0 1-1,-1 0 1,1 0 0,0 0 0,0 0 0,-1 0-1,1 0 1,0 0 0,-1 0 0,1 0 0,-1 0 0,1 0-1,0 2 1,0 1 31,0 0-1,0 0 1,0 0 0,0 0-1,-1 0 1,1 4 0,-1 1 23,-1-1 1,1 1 0,-1 0 0,-4 11 0,0 10 59,1 113 249,3-12-117,-1-93-173,-7 239 287,-3 218-326,8-382-141,-1 5 44,-2 134 410,7 100 2104,-1-289-1290,-14 79-1,14-134-1112,-1-1 0,0 1 0,-1-1-1,0 0 1,0 0 0,-1 0-1,-4 7 1,-3 6-5,6-8-21,3-7 4,-1 0 1,1 0 0,-6 7 0,-25 18 339,17-12-205,9-11-204,0 0 1,-1 0-1,-13 9 0,-10 4-1379,-49 23 1,62-34 604,-30 14-2480,4-7 1039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71 5824,'0'-1'106,"0"0"-1,0 0 1,0 0 0,0-1 0,-1 1-1,1 0 1,0 0 0,0 0 0,-1 0 0,1 0-1,-1 0 1,1 0 0,-1 0 0,1 0-1,-1 0 1,1 0 0,-1 0 0,0 1 0,0-1-1,1 0 1,-1 0 0,0 1 0,0-1-1,0 0 1,0 1 0,0-1 0,0 1 0,0-1-1,0 1 1,0 0 0,0-1 0,0 1-1,0 0 1,0 0 0,-3-1 0,0-1 422,2 1-461,0-1 0,0 1 1,0 0-1,0 0 0,0 0 1,0 0-1,0 0 0,0 1 1,0-1-1,0 1 0,-1-1 1,1 1-1,0 0 0,0-1 1,-4 2-1,5-1-50,-1 0 0,1 0 0,-1-1 0,1 1 0,-1 0 0,1 0 0,-1-1 1,1 1-1,0-1 0,-1 1 0,1-1 0,0 0 0,-2 0 0,-8-5 37,-40-8 101,48 13-168,0 1 1,0-1-1,0 0 0,0 1 1,0 0-1,-1 0 0,1 0 1,-5 0-1,-2 1-38,7-1 32,-4 0-61,-1 0 0,1 0 0,-15 4 1,20-4 72,-1 1 0,1 0 1,-1 0-1,1 0 1,-1 1-1,1-1 1,0 0-1,0 1 1,0 0-1,0-1 1,0 1-1,0 0 1,0 0-1,0 0 1,-1 3-1,-1 1 66,0 1 0,1-1 0,0 1 0,0 0 1,1 0-1,0 0 0,0 1 0,-1 12 0,1 7 112,2 32 0,0-25-90,0 1255 612,-22-828-429,19-411-165,1-22-47,-3 31 56,-14 21 111,1-8-113,9-25-140,-51 205 356,35-192 179,20-35-207,2-16-98,3-9-178,-1 1 1,1-1-1,0 1 0,0-1 0,-1 1 1,1-1-1,0 1 0,0-1 0,0 1 0,-1-1 1,1 1-1,0 0 0,0-1 0,0 1 1,0-1-1,0 1 0,0-1 0,1 1 1,-1 0-1,0-1 0,0 1 0,0-1 1,0 1-1,1-1 0,-1 1 0,0-1 1,0 1-1,1-1 0,-1 1 0,0-1 1,1 1-1,-1-1 0,1 1 0,-1-1 1,1 1-1,0-1 20,-1 1 1,1-1-1,-1 0 0,1 0 1,-1 1-1,1-1 1,-1 0-1,1 0 0,-1 1 1,1-1-1,-1 0 1,1 0-1,0 0 0,-1 0 1,1 0-1,-1 0 1,1 0-1,0 0 0,-1 0 1,1 0-1,-1 0 0,1 0 1,0-1-1,1 1 113,1 0-36,0 0 1,1 0-1,-1-1 1,0 1-1,0-1 1,0 0-1,0 0 0,0 0 1,-1 0-1,1 0 1,3-2-1,-3 2-50,-1 0-2,1 0-1,-1 0 1,1 1-1,-1-1 1,1 1-1,-1 0 1,1 0-1,-1 0 1,6 1-1,5-1 119,-9 1-145,0-1 0,-1 1 0,1 0 0,-1 0 1,0 0-1,1 0 0,-1 1 0,0-1 0,4 3 0,22 9 56,40 3 63,-55-12-481,0-1-1,0 0 1,0-1 0,16 0 0,58-2-3235,-43-1 1121,12 1 67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3968,'1'-9'1592,"-4"16"-944,-4-4 276,16-4 3058,-9-1-3331,0 1-628,0 1 1,0-1-1,1 1 0,-1-1 0,0 1 1,0-1-1,0 0 0,1 1 1,-1-1-1,0 1 0,1-1 0,-1 1 1,0-1-1,1 1 0,-1 0 1,1-1-1,-1 1 0,1 0 0,-1-1 1,1 1-1,-1 0 0,1-1 1,-1 1-1,1 0 0,-1 0 0,1 0 1,-1-1-1,1 1 0,0 0 1,-1 0-1,1 0 0,1 0 0,25 0 411,-16 0-340,20 2 175,-23-2-250,1 1 1,-1-1-1,0 0 0,0-1 0,17-3 0,-18 2-3,-6 1-14,0 1-1,-1-1 1,1 1-1,0 0 0,0 0 1,0-1-1,-1 1 1,1 0-1,0 0 1,0 0-1,0 0 0,-1 0 1,1 0-1,0 0 1,0 0-1,0 1 0,0-1 1,-1 0-1,1 0 1,0 1-1,0-1 0,-1 0 1,1 1-1,0-1 1,0 1-1,0 0 1,0-1-4,18 3-190,-16-3 72,-14-1-186,-12 1-724,21 0 508,-12 3-348,12-2 837,0 1 0,0-1-1,1 1 1,-1 0-1,1 0 1,-1 0-1,1 0 1,0 0 0,-1 0-1,1 0 1,0 0-1,0 1 1,1-1-1,-1 0 1,0 4 0,-1 2 45,0 0 0,1 0 1,-1 13-1,1-9-33,0-1 1,-1 0-1,0 0 1,-1 0-1,0 0 1,-5 12-1,2-9-203,1 1 0,-3 18 0,6-20 82,-3 13-127,-13 4-227,9-5 171,-12-6 48,3 4 127,14-20 147,1-1-1,0 0 1,-1 1-1,1-1 1,-6 2-1,9-4 4,-5 2 96,0 1 0,0-1 0,-1-1 0,1 1 0,-1-1 0,1 0 0,-1 0 0,0 0 0,1-1 0,-10 0 0,14-1 44,-1 1 0,1-1 0,-1 1-1,1-1 1,-1 0 0,1 1 0,-1-1 0,1 0-1,0 0 1,0 0 0,-3-2 0,0 0 779,11 3-353,-1 0-1,0 0 0,1 0 1,6 2-1,68 21 1360,-26-18-1573,-42 0-284,-10-4-51,0 0 0,-1 0-1,1 0 1,0 0 0,0-1 0,-1 1-1,1-1 1,6 0 0,41 0-1201,-50 0 1163,1 0 1,-1 0-1,0 0 1,0 1-1,0-1 1,0 0-1,0 0 1,0 0-1,0 0 1,0 0-1,0 0 1,0 0-1,0 0 1,0 0 0,1 0-1,-1 0 1,0 0-1,0-1 1,0 1-1,0 0 1,0 0-1,0 0 1,0 0-1,0 0 1,0 0-1,0 0 1,0 0-1,0 0 1,0 0-1,0 0 1,1 0-1,-1 0 1,0 0-1,0 0 1,0 0-1,0 0 1,0 0-1,0-1 1,0 1-1,0 0 1,0 0-1,0 0 1,0 0-1,0 0 1,0 0-1,0 0 1,0 0-1,0 0 1,0 0-1,0 0 1,0 0-1,0-1 1,0 1-1,0 0 1,0 0-1,0 0 1,2-9-2199,-1 8 2111,-1 1 0,1 0 0,0 0 0,-1-1-1,1 1 1,0 0 0,0 0 0,-1 0 0,1-1-1,0 1 1,0 0 0,-1 0 0,3 1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6464,'-14'-14'2944,"0"28"-2560,0 0 1408,14 0-1056,0-1 768,0 1-864,-14 14-352,14-1-192,-13 1-32,13 0-32,0-1-1568,0 1 832,0 13-2112,-14-13 1600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3712,'2'-9'1026,"2"10"-540,2 2-313,-3-5 36,-3 1-143,0 0 1,1 1-1,-1-1 1,1 1-1,-1-1 1,1 1 0,-1 0-1,1-1 1,-1 1-1,1 0 1,-1-1-1,1 1 1,0 0-1,-1-1 1,1 1-1,-1 0 1,1 0-1,0 0 1,-1 0-1,1 0 1,0-1 0,-1 1-1,1 0 1,1 1-1,9-2 749,-7 1-656,0-1 0,0 1 0,0 0 0,0 0 0,1 0 0,-1 1-1,0 0 1,5 1 0,-9-2-154,8 4 270,0 0 0,0 1-1,7 5 1,-15-10-260,1 1-1,-1 0 0,1-1 1,-1 1-1,0-1 0,0 1 0,1-1 1,-1 1-1,0 0 0,0-1 1,0 1-1,0-1 0,1 1 1,-1 0-1,0-1 0,0 1 0,0 0 1,0-1-1,-1 1 0,1-1 1,0 2-1,-1 2 18,2 7-20,-1-7 37,0 0 1,0-1 0,0 1-1,0 0 1,-1 0 0,1-1 0,-1 1-1,0 0 1,0-1 0,0 1-1,-1-1 1,1 1 0,-1-1 0,-2 4-1,1-3-11,2 0-1,-1-1 1,0 1 0,1 0-1,0 0 1,-2 4-1,2-3 75,0 0 0,-1 0 0,1-1-1,-1 1 1,0-1 0,-4 6 0,0 0 90,3-4-142,-1-1 0,0 0 0,-7 9 0,10-14-64,0 1 0,0 1-1,0-1 1,0 0 0,0 0 0,0 0-1,0 0 1,0 1 0,1-1 0,-1 0-1,0 1 1,1-1 0,-1 1 0,1-1-1,-1 0 1,1 1 0,0-1-1,0 1 1,0 1 0,0-2 1,0-1 1,0 1-1,0 0 0,-1-1 1,1 1-1,0 0 0,0-1 1,0 1-1,0 0 1,-1-1-1,1 1 0,0-1 1,0 1-1,-1 0 0,1-1 1,0 1-1,-1-1 0,1 1 1,-1-1-1,1 1 1,-1-1-1,1 0 0,-1 1 1,0 0-1,1-1 2,-1 0-1,1 0 1,-1 1 0,1-1 0,0 0-1,-1 1 1,1-1 0,-1 0 0,1 1-1,0-1 1,0 1 0,-1-1 0,1 1-1,0-1 1,0 1 0,-1-1 0,1 0-1,0 1 1,0-1 0,0 1 0,0-1-1,0 1 1,0 0 0,0 0-8,1-1 0,0 1 0,-1-1 0,1 0 0,-1 0 0,1 1-1,0-1 1,0 0 0,-1 0 0,1 0 0,0 0 0,-1 0 0,1 0 0,0 0 0,-1 0 0,1 0 0,1 0 0,-1 0 1,0 0 15,0 0 0,1-1 0,-1 1 0,0 0 0,1 0 0,-1-1-1,0 1 1,1-1 0,-1 1 0,0-1 0,0 0 0,2 0 0,8-5 42,42-8 36,3 10-810,-31-5-790,-9 6 433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 7232,'0'0'4885,"5"0"-4058,16 2 415,-20-1-1166,1 0 0,0-1 0,0 1 0,0-1-1,0 1 1,0-1 0,1 0 0,-1 1 0,0-1 0,0 0-1,0 0 1,0-1 0,0 1 0,0 0 0,0-1 0,3 0-1,1-1 28,4 0-80,-1 1 0,1 0 0,-1 1 0,1 0 0,11 2 0,-12-1-401,1-1 1,0 0-1,-1 0 0,1-1 1,11-2-1,-6-2-323,-13 4 478,1 0-1,0 0 0,-1 0 1,1 1-1,0-1 0,5 0 1,-7 1 179,-1 0 0,0 0 0,0 1 0,0-1 0,1 0 0,-1 0 0,0 1 0,0-1 0,0 0 0,0 0 0,1 1 0,-1-1 1,0 0-1,0 0 0,0 1 0,0-1 0,0 0 0,0 1 0,0-1 0,0 0 0,0 1 0,0-1 0,0 0 0,0 0 0,0 1 0,0-1 1,0 0-1,0 1 0,0-1 0,-1 0 0,1 0 0,0 1 0,0-1 0,0 0 0,0 0 0,-1 1 0,1-1 0,0 0 0,-1 1-269,-24 13-1948,19-11 2049,0-1-1,0 0 1,-1 0 0,-6 1 0,7-2 289,1 1 0,0-1 1,0 1-1,0-1 0,0 1 1,0 1-1,-6 3 0,1 0 355,7-5-288,1 1 1,-1-1-1,0 1 1,1 0-1,-1 0 1,1 0-1,-1 0 1,1 0-1,0 1 1,-2 2-1,-2 2 318,4-3-248,-1 0-1,0-1 1,1 1 0,0 0-1,0 0 1,0 0-1,-1 6 1,0 7 201,2 0 0,0 0 0,2 27 0,0-6-235,-1 114-212,0-137 6,-2 0 1,-5 25-1,5-29-30,0 1-104,2-10 125,0-1 0,0 1 0,0-1 0,-1 1 0,1-1 0,0 1 0,-1-1 0,1 1 0,-1-1 1,0 1-1,1-1 0,-1 0 0,0 1 0,0-1 0,0 0 0,0 0 0,0 0 0,0 1 0,0-1 0,0 0 1,-3 1-1,-5 4-412,4-1 277,0-1-1,-1-1 1,0 1 0,0-1-1,0 0 1,0 0 0,0-1-1,0 0 1,-1 0-1,1 0 1,-1-1 0,-6 1-1,6-2 207,0 1-1,0 0 0,0 0 1,-7 3-1,7-2 641,1-1 0,0 0-1,-16 1 2929,24-2-2036,14 2-817,-1-1 0,0 2-1,21 5 1,-21-4-1010,-1 0 1,1-2-1,21 2 0,-26-4-755,1 0 0,0-1 0,-1 0-1,1-1 1,18-5 0,-10 4-3290,6 3 1387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6656,'-9'0'1818,"12"-1"-575,-1 1-990,1 0 0,-1 0 0,0 1 0,1-1 0,-1 0 0,4 2 0,1 2 198,-6-3-329,1 0 0,-1 0 0,0 0 0,0-1 0,1 1 0,-1-1 0,0 1 0,1-1 0,-1 1 0,1-1 0,-1 0 0,1 1 1,1-1-1,0 0-16,0 0 1,1 0 0,-1 0 0,0 1 0,0 0 0,0-1-1,0 1 1,1 0 0,3 2 0,14 6 99,-15-7-189,-1 1 0,1 0 0,-1 0 0,7 5 0,-10-6 12,0-1 0,0 1 1,0 0-1,0 0 0,0 0 0,1 3 0,-2-4-13,-1 0 1,1-1-1,-1 1 0,0 0 0,0-1 0,1 1 1,-1 0-1,0 0 0,0-1 0,0 1 0,0 0 1,0 0-1,1-1 0,-2 1 0,1 0 0,0 0 1,0-1-1,0 1 0,0 0 0,0 0 0,-1 1 1,-4 5 47,0 0 0,-1 0 0,0-1 0,0 1 1,-12 9-1,-1 0 1422,19-16-1469,0 0-1,0 1 1,0-1-1,0 0 1,0 0-1,0 0 1,0 0-1,0 0 1,0 0-1,-1 0 1,1 0-1,0 0 1,0 0-1,0 0 0,0 0 1,0 0-1,0 1 1,0-1-1,0 0 1,0 0-1,0 0 1,0 0-1,0 0 1,0 0-1,0 0 1,0 0-1,0 1 1,0-1-1,0 0 1,0 0-1,0 0 0,0 0 1,0 0-1,0 0 1,0 0-1,0 0 1,0 1-1,0-1 1,0 0-1,0 0 1,0 0-1,0 0 1,0 0-1,0 0 1,0 0-1,0 0 0,0 0 1,1 1-1,-1-1 1,0 0-1,0 0 1,0 0-1,0 0 1,0 0-1,0 0 1,0 0-1,1 1 18,0-1 0,0 1-1,0 0 1,0-1 0,0 1 0,0-1-1,0 1 1,0-1 0,0 0 0,0 1 0,0-1-1,0 0 1,0 0 0,0 0 0,0 0-1,0 0 1,0 0 0,0 0 0,0 0-1,1 0 1,-1 0 0,0-1 0,0 1-1,0 0 1,0-1 0,1 0 0,11-2 137,67-8-1108,-22 4-1022,-51 6 1287,0-1 0,0 0 0,0 0 0,13-5 0,-15 4 284,-1 0 1,1 0-1,-1 0 1,0 0-1,6-8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56 5056,'0'0'1642,"4"-4"-1002,22-18 89,-23 20-574,0 0-1,0 0 1,0 1 0,0-1 0,0 1 0,0 0 0,0 0 0,0 0-1,0 0 1,1 1 0,3-1 0,2 0 37,-1 0-1,1 0 1,12-4 0,-15 4-178,0-1 0,0 1 0,1 0 0,-1 0 0,1 0 0,-1 1 0,1 0 0,-1 1 0,12 1 0,-3 2-77,-10-2 54,1 0-1,0-1 0,0 0 0,9 1 0,-14-2 33,1-1 0,-1 1 0,0 0 0,1 0 0,-1 1 1,0-1-1,1 0 0,-1 0 0,0 1 0,1-1 0,-1 0 1,0 1-1,0 0 0,1-1 0,-1 1 0,0 0 0,0-1 0,0 1 1,0 0-1,0 0 0,0 0 0,0 0 0,0 0 0,0 0 1,0 0-1,-1 0 0,1 0 0,0 1 0,0 0 0,-1 1 53,1-1 0,-1 0 0,0 1 0,1-1 0,-1 1 0,0-1 0,-1 1-1,1-1 1,0 0 0,-1 1 0,-1 4 0,1-4 9,0 1-1,0 0 1,0 0-1,1 0 1,0-1-1,-1 1 1,1 0 0,1 6-1,0-3-5,-1 0 0,0-1 0,-1 12 0,-2-3-23,-1 14 55,-1 53 0,5-40-54,-2 126 99,-1-120-125,-6 208 141,9 310 265,0-212-304,-4-209 33,-15-14 250,10-28 32,5-77-225,-1-1 0,-2 0 0,0 0 0,-1 0 0,-2-1 0,0 0 0,-2-1 0,-1-1 0,0 0 1,-2 0-1,-17 19 0,31-40-215,-15 19 152,-2-2 1,0 0 0,-25 19-1,-8-7-565,7-2 90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5472,'-12'0'1760,"10"0"-534,3 0-1111,0 1 0,0 0-1,0 0 1,-1-1 0,1 1-1,0 0 1,0 0 0,-1 0-1,1 0 1,0 0 0,-1 0-1,1 0 1,-1 0 0,1 0-1,-1 2 1,1 0 56,0 1 0,-1-1 0,1 1 0,-1-1 1,0 6-1,2 22 519,23 77 644,-12-62-689,2 0 0,38 76 1,-50-115-434,0 0 1,1-1-1,0 0 1,1 0 0,-1 0-1,1 0 1,0-1-1,1 1 1,-1-1 0,1-1-1,0 1 1,0-1 0,0 0-1,11 5 1,-15-9-179,-1 0 1,1 1 0,0-1-1,-1 0 1,1 0-1,0 0 1,-1 0-1,1-1 1,0 1 0,-1 0-1,1-1 1,0 1-1,-1-1 1,1 1 0,-1-1-1,1 0 1,-1 0-1,1 1 1,2-3 0,2-1 67,0 1-8,0-1 0,0 1 0,0-1-1,-1-1 1,0 1 0,0-1 0,0 0 0,7-9-1,-1-3 126,16-29-1,-10 16-75,79-147-249,-85 159 29,-9 15-28,0 1 0,0-1 0,0 0 0,0 0 1,-1 0-1,0 0 0,1-1 0,-1 1 0,1-5 0,-2 5-727,14 17-7295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55 704 7456,'-14'14'3392,"14"14"-2944,-13-15 1312,13 1-1056,-14 0 416,14 14-640,-14-1-288,14 1-128,0 0 0,0-1-32,0-13-448,0 0 224,0 0-2656,0-28-7232</inkml:trace>
  <inkml:trace contextRef="#ctx0" brushRef="#br0" timeOffset="1">221 55 1984,'0'0'891,"0"-2"-619,0-9 2559,0 9-2724,0 1-1,0-1 0,-1 1 0,1 0 0,0-1 0,-1 1 0,1-1 0,0 1 0,-1 0 1,0 0-1,1-1 0,-1 1 0,0 0 0,0 0 0,1 0 0,-1-1 0,0 1 0,-2-1 0,3 2-76,0 0-1,-1-1 1,1 1-1,0 0 0,-1-1 1,1 1-1,0 0 1,-1 0-1,1 0 1,-1-1-1,1 1 0,-1 0 1,1 0-1,0 0 1,-1 0-1,1 0 0,-1 0 1,1 0-1,-1 0 1,1 0-1,-1 0 0,1 0 1,-1 0-1,1 0 1,0 0-1,-1 0 0,-6 1 516,7-1-528,-1 0-1,1 0 1,-1 0 0,1 0-1,-1 0 1,1 1 0,0-1-1,-1 0 1,1 0 0,0 0-1,-1 1 1,1-1 0,0 0-1,-1 0 1,1 1 0,0-1-1,-1 0 1,1 0 0,0 1-1,0-1 1,-1 1 0,1-1-1,0 0 1,0 1 0,-1-1-1,-2 17 396,3 26 390,0-26-401,0-7-212,1 15 18,-1-24-200,1 0 1,-1 0-1,0 0 1,1 0 0,-1 0-1,0 0 1,1 0 0,-1 0-1,1-1 1,0 1-1,-1 0 1,1 0 0,0-1-1,-1 1 1,1 0-1,0-1 1,0 1 0,-1-1-1,1 1 1,0-1-1,0 1 1,2 0 0,17 1 61,-19-2-73,-1 0 0,0 0 0,0 0 0,1 0 0,-1 0 1,0 0-1,1 0 0,-1 0 0,0 0 0,0 0 0,1 0 0,-1 0 0,0 0 0,0 0 1,1 0-1,-1 0 0,0-1 0,0 1 0,1 0 0,-1 0 0,0 0 0,0 0 0,1-1 0,-1 1 1,0 0-1,4-4-32,-1 1-8,0-1 0,0 1 0,1 0 0,4-3 0,-3 4 4,-5 1 42,1 1 1,0 0-1,-1 0 1,1 0 0,-1-1-1,1 1 1,-1 0-1,1-1 1,-1 1-1,1-1 1,-1 1-1,0 0 1,1-1-1,-1 1 1,1-1-1,-1 1 1,0-1-1,0 1 1,1-1-1,-1 0 1,0 0-1,3-3 41,-3 3-38,1 0 3,-1 0 0,1 1 0,-1-1 0,1 0 0,-1 0 0,0 1 0,1-1 0,-1 0 0,0 0 0,0 0 0,1 1 0,-1-1 0,0 0 0,0 0 0,0 0 0,0 0 0,0 1 0,0-1 0,0 0 0,0 0 0,-1 0 0,1 0 0,0 1 0,0-1 0,-1 0 0,1 0 0,-1 0 0,1 1 0,0-1 0,-2-1 0,2 1 1,-5-27 273,5 28-284,-4-8 289,0 0 1,-1 0-1,-5-7 0,8 13-90,2-9-2234,0 8 768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7 4064,'0'0'1813,"-2"-2"-1312,2 2-436,0-1-1,-1 1 1,1 0-1,0-1 1,-1 1-1,1 0 1,0-1-1,-1 1 0,1 0 1,0 0-1,-1-1 1,1 1-1,-1 0 1,1 0-1,-1 0 1,1 0-1,0 0 1,-1-1-1,1 1 0,-1 0 1,1 0-1,-1 0 1,1 0-1,0 0 1,-1 0-1,1 1 1,-1-1-1,1 0 0,-1 0 1,1 0-1,0 0 1,-1 0-1,1 1 1,-1-1-1,-2 1 173,0 0-1,1 0 1,-1 0 0,0-1 0,0 1-1,1-1 1,-6 0 0,-1 0 31,6-1-175,0 1 1,0 0-1,-1 0 1,1 0-1,0 0 1,0 1-1,0 0 0,-5 1 1,-42 11 834,31-3-320,8-8-400,9-1-152,0-1 0,0 0-1,0 1 1,0 0 0,0-1-1,0 1 1,-3 2 0,4-3-30,0 1 0,1 0 1,-1-1-1,0 1 0,1 0 1,-1 0-1,0 0 0,1 0 0,-1 0 1,1-1-1,0 1 0,-1 0 0,1 0 1,0 0-1,-1 0 0,1 0 1,0 0-1,0 0 0,0 0 0,0 0 1,0 1-1,0 38 870,0-39-868,0 0-1,0 0 1,0 0 0,0 0 0,0 1-1,0-1 1,1 0 0,-1 0-1,0 0 1,1 0 0,-1 0 0,0 0-1,1 0 1,0 0 0,-1 0 0,1 0-1,-1 0 1,1 0 0,0 0-1,1 1 1,0-1-27,0 0-1,0 0 1,-1 0 0,1-1 0,0 1-1,0-1 1,0 1 0,4 0-1,6 1-65,70 21-4581,-52-21 748,9-2 1226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5888,'0'-26'3274,"0"24"-1919,3 2-251,18 0 806,-5-1-961,1 1 0,21 3 0,-18 2-470,-14-3-360,-1-1-1,1 1 1,-1-2 0,10 2-1,-13-3-100,0 1-1,1 0 1,-1 0 0,0 0-1,0 1 1,0-1-1,0 0 1,0 1 0,0-1-1,0 1 1,0 0-1,0 0 1,0 0 0,0 0-1,0 0 1,0 0-1,0 0 1,-1 0 0,3 3-1,9 5 221,-12-9-218,-1 0 0,1 0 0,0 1 0,0-1 1,0 1-1,-1-1 0,1 1 0,0-1 0,0 1 0,-1 0 0,1-1 0,-1 1 1,1 0-1,-1-1 0,1 1 0,-1 0 0,1 0 0,-1-1 0,1 1 0,-1 0 0,0 0 1,1 0-1,-1 0 0,0 0 0,0-1 0,0 1 0,0 0 0,0 1 0,0 4 20,0-1-1,0 0 0,0 0 1,-1 1-1,0-1 0,0 0 0,0 0 1,-1 0-1,0 0 0,-4 8 0,-6 6 84,8-12-216,0-1 0,-1 1 1,0-1-1,-6 6 0,-14 4-1907,22-9 576,3-7 1328,0 0 1,0-1-1,0 1 0,0 0 0,0-1 1,0 1-1,0-1 0,0 1 1,0 0-1,1-1 0,-1 1 0,0 0 1,0-1-1,0 1 0,0 0 0,0-1 1,1 1-1,-1 0 0,0-1 0,0 1 1,1 0-1,-1 0 0,0-1 0,0 1 1,1 0-1,-1 0 0,0 0 0,1-1 1,-1 1-1,0 0 0,1 0 0,-1 0 1,0 0-1,1 0 0,0-1 1,-1 1-153,0 0 1,1 0-1,-1 0 1,1 0 0,-1 0-1,0 0 1,1 0 0,-1 0-1,1 0 1,-1 0 0,0 1-1,1-1 1,-1 0 0,0 0-1,1 0 1,-1 0 0,1 1-1,-1-1 1,0 0 0,0 0-1,1 1 1,0-1-1,10 12-2514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7232,'-14'14'3264,"14"14"-2848,0-15 2624,0 1-1760,-14 0 447,14 0-607,0 0-960,14-1-3487,0 1-5601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6560,'-28'0'2976,"14"-14"3680,28 14-5185,14 0-1279,-15 0-1344,15 0 609,0 0-3169,-15 0 2080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6880,'0'-14'3136,"28"28"-2720,-15-14 1664,1 0-1216,14 0-480,13 0-288,14-14-4416,1 14 2336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 4384,'-28'-27'5930,"28"26"-5861,0 1-1,0-1 1,0 0-1,0 1 1,0-1 0,0 1-1,0-1 1,0 1-1,0-1 1,0 1-1,0-1 1,0 0-1,0 1 1,0-1-1,1 1 1,-1-1-1,0 1 1,0-1-1,1 0 1,1 0 19,0 1-1,0-1 1,0 1 0,0-1 0,0 1-1,0-1 1,0 1 0,0 0-1,0 0 1,0 0 0,0 0-1,3 1 1,10 0 303,229-1-55,-230 0-1184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7136,'14'55'3232,"-14"-13"-2816,-14-29-896,14 15 160,-41 0-2496,-1-1 1568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5312,'-1'0'80,"1"0"-1,0 0 1,-1 0 0,1 0 0,-1 0-1,1 0 1,0 0 0,-1 0-1,1 0 1,-1 0 0,1 0 0,-1 0-1,1 1 1,0-1 0,-1 0 0,1 0-1,-1 0 1,1 0 0,0 1 0,-1-1-1,1 1 1,2 5 853,-1-4-803,0-1 0,0 0 1,-1 1-1,1-1 0,0 0 1,-1 1-1,1-1 0,-1 1 0,0-1 1,1 1-1,-1 1 0,0 0 71,0-1 1,1 1-1,-1 0 0,1 0 0,-1-1 0,1 1 0,2 4 0,2 11 590,-3-7-407,-1 0-1,-1 18 1,2 14 348,2-9-341,0 3-85,13 55 0,-8-56-121,-7-25 10,1 0 0,0 0 0,8 19 0,0-7 178,-10-22-359,-1-1 0,0 0 0,0 1 0,1-1-1,-1 0 1,0 1 0,1-1 0,-1 0 0,0 1 0,1-1-1,-1 0 1,0 0 0,1 0 0,-1 1 0,0-1 0,1 0-1,-1 0 1,1 0 0,-1 0 0,1 0 0,-1 0 0,0 0-1,1 1 1,-1-1 0,1 0 0,-1-1 0,1 1 0,-1 0-1,0 0 1,1 0 0,-1 0 0,1 0 0,-1 0 0,0 0-1,1-1 1,-1 1 0,1 0 0,-1 0 0,0-1 0,1 1-1,0 0 39,2-3-8,0 1 0,0-1 0,0 1 0,-1-1 0,1 0 1,-1 0-1,1 0 0,-1 0 0,0 0 0,0-1 0,0 1 0,-1-1 0,3-4 0,4-10 75,15-17 80,7-15 135,1-26-45,-22 52-223,20-39 0,-15 41-101,-10 16 9,0 0 0,0 0 0,-1 0 0,0 0 0,4-14-1,-5 12-31,3-9-81,5 6-9,-8 9-118,0 1 1,0-1-1,-1 0 0,1 1 1,-1-1-1,1 0 1,-1 0-1,2-3 1,6-6-1741,-7 22-3908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5632,'0'0'1834,"2"0"-1124,5-1-416,-4 1-61,0 0 1,0 0-1,0 0 0,0 0 1,0 0-1,1 0 1,-1 1-1,4 1 0,2 2 113,0-1-1,0 0 1,12 2 0,-13-3-210,0 0 0,0 0 0,0 1 1,0 0-1,0 0 0,9 6 0,-15-7-116,1-1-1,-1 1 0,0 0 1,1-1-1,-1 1 1,0 1-1,0-1 0,2 3 1,-3-3-7,0 0 1,-1 0 0,1-1-1,-1 1 1,1 0-1,-1 0 1,0 0-1,1 0 1,-1 0-1,0 0 1,0 0-1,-1-1 1,1 1 0,0 0-1,-1 0 1,1 0-1,-1 0 1,0 2-1,-5 7 63,0 1-1,-14 19 1,13-21 33,-12 10 315,4-4 257,15-15-670,0-1 1,0 0-1,-1 0 1,1 0-1,0 0 1,0 1-1,0-1 1,0 0-1,0 0 1,0 0-1,0 1 0,0-1 1,0 0-1,0 0 1,0 0-1,0 1 1,0-1-1,0 0 1,0 0-1,0 0 1,0 1-1,0-1 1,0 0-1,0 0 1,0 0-1,0 1 1,0-1-1,0 0 1,0 0-1,0 0 1,1 1-1,-1-1 1,0 0-1,0 0 0,0 0 1,0 0-1,0 0 1,1 1-1,-1-1 1,0 0-1,0 0 1,0 0-1,1 0 1,-1 0-1,0 0 1,0 0-1,0 0 1,0 0-1,1 0 1,-1 0-1,0 0 1,0 0-1,1 0 1,-1 0-1,0 0 1,0 0-1,0 0 1,1 0-1,-1 0 0,0 0 1,0 0-1,0 0 1,1 0-1,-1 0 1,13 0 268,-5 0-298,-1 0 0,0 0 0,13-3 0,8-6-1534,-1 7 427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1472,'0'-12'475,"0"10"949,0 2-1348,0-1 1,0 1 0,0-1 0,0 1 0,-1-1 0,1 1 0,0-1-1,0 1 1,0-1 0,1 1 0,-1 0 0,0-1 0,0 1 0,0-1-1,0 1 1,0-1 0,0 1 0,1-1 0,-1 1 0,0 0 0,0-1-1,1 1 1,-1-1 0,0 1 0,1 0 0,-1-1 0,0 1 0,1 0 0,-1 0-1,0-1 1,1 1 0,-1 0 0,1 0 0,-1-1 0,0 1 0,1 0-1,-1 0 1,1 0 0,-1 0 0,1 0 0,-1 0 0,1 0 0,-1 0-1,1 0 1,-1 0 0,1 0 0,-1 0 0,0 0 0,1 0 0,0 0-1,-1-14 2874,0 11-1824,0 3-1073,0-1 1,0 1-1,0 0 1,0-1-1,1 1 1,-1-1-1,0 1 1,0 0-1,0-1 1,0 1-1,0-1 1,-1 1-1,1-1 1,0 1-1,0 0 1,0-1-1,0 1 1,0 0-1,0-1 1,-1 1-1,1-1 1,0 1-1,0 0 1,-1-1-1,1 1 1,-1 0-14,0 0 1,1 0-1,-1 0 0,1 0 1,-1 0-1,1 0 1,-1 1-1,1-1 0,-1 0 1,1 0-1,-1 1 0,1-1 1,-1 0-1,1 1 0,0-1 1,-1 0-1,1 1 1,-1-1-1,1 1 0,0-1 1,-1 1-1,1-1 0,0 0 1,0 1-1,-1 0 1,1-1-1,0 1 0,0-1 1,0 1-1,0-1 0,-1 1 1,1-1-1,0 2 1,0 25 500,1-12-343,-1-13-190,1-1 1,-1 1 0,0 0-1,1 0 1,-1-1-1,1 1 1,0 0-1,-1-1 1,1 1-1,0 0 1,0-1-1,0 1 1,2 1-1,17 17 104,-12-12-98,-8-8-21,1 0 1,-1 0-1,0 1 0,0-1 0,0 0 1,1 0-1,-1 0 0,0 0 0,0 1 1,1-1-1,-1 0 0,0 0 0,0 0 0,1 0 1,-1 0-1,0 0 0,1 0 0,-1 0 1,0 0-1,0 0 0,1 0 0,-1 0 1,0 0-1,1 0 0,-1 0 0,2 0-28,1 0 1,-1 0-1,0 0 0,0-1 0,1 1 0,-1-1 0,0 1 0,0-1 1,0 0-1,0 0 0,0 0 0,0 0 0,0 0 0,3-2 1,-5 2 28,0 1 0,1 0 0,-1 0 0,0-1 1,0 1-1,1 0 0,-1-1 0,0 1 1,0 0-1,0 0 0,1-1 0,-1 1 0,0-1 1,0 1-1,0 0 0,0-1 0,0 1 1,0 0-1,1-1 0,-1 1 0,0-1 0,0 1 1,0 0-1,0-1 0,0 1 0,-1-1 0,2-3 45,3 0 29,-3 4-66,-1 0 1,0 0-1,0 0 1,0 0-1,0 0 1,0 0-1,0 0 1,0 0-1,0 0 1,1 0-1,-1 0 1,0 0-1,0 0 1,0 0-1,0 0 1,0 0-1,0-1 1,0 1-1,0 0 1,0 0-1,0 0 1,0 0-1,0 0 1,0 0-1,0 0 0,0 0 1,1 0-1,-1-1 1,0 1-1,0 0 1,0 0-1,0 0 1,0 0-1,0 0 1,0 0-1,0 0 1,0-1-1,-1 1 1,1 0-1,0 0 1,0 0-1,0 0 1,-10-11 472,10 10-453,-23-12 1189,9-10-38,13 22-1169,1 1 0,-1-1 0,1 1-1,-1 0 1,1 0 0,-1-1 0,1 1 0,-1 0 0,1 0-1,-1-1 1,1 1 0,-1 0 0,0 0 0,1 0-1,-1 0 1,1 0 0,-1 0 0,0 0 0,1 0 0,-1 0-1,1 0 1,-1 0 0,0 1 0,-1-1-64,-8 0-1496,20 0-1448,4 0 930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28 6400,'1'-7'1352,"-3"-7"501,2 13-1723,-1 0 1,1 1-1,-1 0 1,1-1-1,-1 1 1,1-1-1,-1 1 1,1 0-1,-1-1 0,0 1 1,1 0-1,-1-1 1,1 1-1,-1 0 1,0 0-1,1 0 1,-1 0-1,0 0 0,1 0 1,-1 0-1,0 0 1,1 0-1,-2 0 1,-18 0 1294,-39 1 942,53-1-2227,0 1 0,1 0 0,-1 0 0,1 0 0,-1 1 0,1 0-1,-10 5 1,-4 5 156,2 1-1,-30 26 0,45-36-301,0-1 0,0 1 1,1-1-1,-1 1 0,1-1 1,-1 1-1,1 0 0,0 0 1,0 0-1,0 0 0,0 0 0,1 0 1,-1 0-1,1 0 0,0 5 1,0-5 3,0 0 0,0-1 1,1 1-1,-1-1 0,0 1 1,1-1-1,0 1 0,0-1 1,0 1-1,0-1 0,0 0 1,0 0-1,0 1 0,1-1 1,-1 0-1,1 0 0,0 0 1,2 2-1,4 0-383,0 1 0,0-2-1,0 1 1,1-1 0,9 2 0,1 1-600,-9-3-236,1 0 0,12 2-1,30-2-1300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11456,'0'0'5215,"14"14"-4543,-1-14 896,15 14-992,0-14-224,-1 0-224,15-14-3520,-1 28 1857,-13-14-5857,-15 28 4128</inkml:trace>
  <inkml:trace contextRef="#ctx0" brushRef="#br0" timeOffset="1">15 207 8640,'-14'0'3904,"42"0"-3392,-1 0 1152,-13 0-1024,41-13-416,-13 13-160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7392,'5'0'1081,"2"0"-108,1 0 0,14-2 0,-16 0-727,-4 1-121,0 1-1,0-1 0,0 1 0,0 0 0,0-1 0,0 1 0,1 0 1,-1 0-1,0 0 0,0 0 0,0 1 0,0-1 0,0 1 0,0-1 1,0 1-1,2 1 0,2-1 181,0 0 1,1 0-1,-1 0 1,0-1-1,8 0 1,-9 0-146,0 0 1,-1 0 0,1 0-1,-1 0 1,1 1-1,-1 0 1,1 0-1,-1 0 1,1 0 0,-1 1-1,7 3 1,8 7 729,-12-8-624,0 1 0,-1-1-1,1 1 1,5 6-1,-11-10-233,0 0 0,0 0 0,0 1-1,0-1 1,0 0 0,0 0-1,-1 1 1,1-1 0,0 0 0,-1 1-1,1-1 1,-1 0 0,1 1-1,-1-1 1,1 1 0,-1-1 0,0 1-1,0-1 1,0 1 0,0-1-1,0 4 1,-2-1 23,1 0 0,-1 0 0,1 0 0,-1 0 0,0 0 0,-4 4 0,-4 10 73,6-10-406,-1-1 0,0 1 0,0-1 0,0 0 0,-1-1 0,0 1 0,-13 10 0,-4-1-3082,22-16 3236,1 1 0,-1 0-1,1-1 1,-1 1 0,1-1-1,0 1 1,-1 0 0,1-1 0,0 1-1,0 0 1,-1 0 0,1-1-1,0 1 1,0 0 0,0 0-1,0-1 1,0 1 0,0 1 0,0-2 123</inkml:trace>
  <inkml:trace contextRef="#ctx0" brushRef="#br0" timeOffset="1">166 545 11552,'0'14'5919,"14"-14"-7166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4896,'-9'-3'579,"7"3"-445,0-1 1,1 0-1,-1 1 0,0-1 1,1 0-1,-1 0 1,0 0-1,1 0 1,-1 0-1,1-1 0,-2-1 1,-5-3 205,8 6-324,0 0-1,-1 0 0,1 0 1,0 0-1,0 0 0,0 0 1,0 0-1,-1 0 1,1 0-1,0 0 0,0 0 1,0 1-1,0-1 0,-1 0 1,1 0-1,0 0 0,0 0 1,0 0-1,0 0 0,0 0 1,0 1-1,-1-1 0,1 0 1,0 0-1,0 0 0,0 0 1,0 1-1,0-1 0,0 0 1,0 0-1,0 0 1,0 0-1,0 1 0,0-1 1,0 0-1,0 0 0,0 0 1,0 0-1,0 1 0,0-1 1,0 0-1,0 0 0,0 0 1,0 0-1,0 1 0,0-1 1,0 0-1,-2 5 502,-1-2-365,1-1 0,0 1 0,-1 0-1,1 1 1,0-1 0,1 0-1,-1 0 1,1 1 0,-3 6-1,4-9-130,-1 1-1,1 0 0,0 0 0,-1 0 0,1 0 0,0-1 0,0 1 0,0 0 0,1 0 0,-1 0 0,0 0 0,1-1 0,-1 1 0,1 0 0,0 0 1,-1 0-1,1-1 0,0 1 0,0-1 0,0 1 0,0-1 0,3 3 0,-3-1-5,1-1 0,1 0 1,-1 0-1,0 0 0,0 0 0,1 0 0,-1 0 1,1-1-1,0 1 0,0-1 0,-1 1 0,1-1 1,0 0-1,0 0 0,0-1 0,0 1 0,0-1 1,0 1-1,5-1 0,0 1-15,-6-1-10,1 0 0,-1 0 1,1 0-1,0 0 0,-1 0 1,1 0-1,-1 0 0,1-1 1,-1 0-1,4 0 0,0-2-242,-3 2 57,0-1 1,1 1-1,-1-1 1,0 0-1,-1 1 1,1-1-1,0-1 1,-1 1 0,5-5-1,-7 7 179,1 0 1,-1 0-1,0-1 0,0 1 0,0 0 1,0-1-1,1 1 0,-1 0 0,0-1 1,0 1-1,0 0 0,0-1 0,0 1 0,0 0 1,0-1-1,0 1 0,0 0 0,0-1 1,0 1-1,0 0 0,0-1 0,0 1 1,-1 0-1,1 0 0,0-1 0,0 1 1,0 0-1,0-1 0,-1 1 0,1 0 1,0 0-1,0-1 0,0 1 0,-1 0 1,1 0-1,0-1 0,-1 1 0,-12-4-120,8 3 71,-7-10 6,11 10 63,-2-1 6,1 1 0,-1-1 0,0 1 0,0-1 0,0 1 0,0 0 1,0 0-1,0 0 0,0 1 0,0-1 0,0 1 0,0 0 0,-1 0 0,-4 0 0,-56 0 1206,64 0-1194,0 0-1,-1 0 0,1 0 1,0 0-1,0 1 1,0-1-1,0 0 1,0 0-1,-1 0 1,1 0-1,0 0 1,0 1-1,0-1 1,0 0-1,0 0 0,0 0 1,0 0-1,-1 1 1,1-1-1,0 0 1,0 0-1,0 0 1,0 1-1,0-1 1,0 0-1,0 0 1,0 0-1,0 1 0,0-1 1,0 0-1,0 0 1,0 0-1,0 1 1,0-1-1,0 0 1,1 0-1,-1 0 1,0 1-1,2 6 235,-1-6-229,0 0 0,0 0 0,0 0-1,0 0 1,0 0 0,1 0 0,-1 0-1,0 0 1,0 0 0,1 0-1,-1-1 1,1 1 0,-1-1 0,1 1-1,-1-1 1,0 1 0,1-1 0,0 0-1,-1 0 1,1 0 0,-1 0 0,1 0-1,1 0 1,16 2 62,-8 1-10,-3-1 0,1 0 0,-1 0 0,1-1 1,15 0-1,18-1-32,-35 0 113,-24 0 1259,29 1-214,-2-1-828,-1 0 1,0 0-1,16-3 1,-4-2-159,-2-1-132,1 2-1,0 0 1,38-2-1,-38 5-81,-7 1-5,0 0 0,21 3 1,-13 2-1,-16-3 39,0-1 0,0 0 0,0 0 0,0 0 0,9 0 0,-5 2 118,-9-3-154,0 0 0,1 0 0,-1 0 0,0 0 0,0 0 0,0 1 0,0-1 0,1 0 0,-1 0 0,0 0 0,0 0 0,0 1 0,0-1-1,0 0 1,0 0 0,0 0 0,0 1 0,0-1 0,0 0 0,0 0 0,1 0 0,-1 1 0,0-1 0,0 0 0,0 0 0,-1 1 0,1-1 0,0 0 0,0 0 0,0 0 0,0 1 0,0-1 0,0 0 0,0 0 0,0 0 0,0 1 0,0-1 0,-1 0 0,1 0 0,0 0 0,0 0 0,0 1 0,0-1 0,0 0 0,-1 0-1,1 0 4,-1 1-1,0-1 0,0 0 1,1 1-1,-1-1 0,0 0 1,1 0-1,-1 0 0,0 0 1,0 1-1,1-1 0,-1 0 1,-1-1-1,-5 1 299,4 1-1039,0-1 0,0 0 0,0 0 1,0 0-1,0 0 0,0-1 0,1 1 1,-5-2-1,18-21-5430,-10 23 5989,0-1 0,-1 1 0,1 0 0,0-1 0,-1 1 0,1 0 0,0 0 0,0 0 0,-1 0 0,1 0 0,0 0 0,0 0 0,1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43 4320,'0'-13'1415,"0"11"-1247,0 0-1,0 1 1,0-1-1,0 1 1,0-1 0,0 1-1,0-1 1,0 1-1,-1-1 1,1 1 0,0-1-1,-2-2 1,1 4-14,0-1 1,-1 0-1,1 0 0,0 1 1,0-1-1,-1 1 1,1-1-1,0 1 0,-1 0 1,1-1-1,0 1 1,-1 0-1,1 0 0,0 0 1,-1 0-1,1 0 1,-2 0-1,1 1-94,0-1 0,0 0 1,1 1-1,-1 0 0,0-1 0,0 1 0,1 0 0,-1 0 1,0 0-1,1 0 0,-1 0 0,1 0 0,-1 0 0,1 0 1,0 1-1,-1-1 0,1 1 0,0-1 0,0 1 0,0-1 1,0 1-1,0 0 0,0-1 0,0 3 0,-5 6 95,-2 2 231,4-8-279,1 1 1,0 0-1,-5 9 1,8-12-106,-1-1 1,1 1-1,-1-1 1,1 1-1,0-1 1,-1 1-1,1-1 1,0 1-1,0-1 1,0 1-1,0 0 1,1-1-1,-1 1 1,0-1-1,1 1 1,-1-1 0,1 1-1,0 1 1,1-1-3,-1 0 1,0 0 0,1 0 0,0 0-1,0-1 1,-1 1 0,1-1 0,0 1 0,0-1-1,0 1 1,1-1 0,-1 0 0,0 0 0,0 0-1,1 0 1,-1-1 0,0 1 0,5 0-1,-2 0 5,1 0-1,-1-1 0,1 0 0,-1 0 0,1 0 0,-1 0 0,10-3 1,-10 2-78,0 0 1,1-1 0,-1 1-1,0-1 1,1-1 0,-1 1-1,0-1 1,0 1 0,-1-1-1,1-1 1,-1 1 0,0-1-1,1 0 1,-1 0 0,5-7-1,-7 8 44,0 1 0,-1 0 0,0 0 0,1-1 0,-1 1-1,0-1 1,0 1 0,0-1 0,-1 1 0,1-1 0,-1 0-1,1 1 1,-1-1 0,0-4 0,0 5 29,0 1 1,0-1-1,0 0 1,0 1-1,-1-1 1,1 1-1,0-1 1,-1 0-1,1 1 1,-1-1-1,0 1 0,0-1 1,1 1-1,-1-1 1,0 1-1,0 0 1,0-1-1,-1 1 1,1 0-1,0 0 1,0 0-1,-1 0 1,1 0-1,0 0 0,-1 0 1,1 0-1,-1 1 1,1-1-1,-1 0 1,-2 0-1,-3 0 23,0 0 0,-1 0-1,1 0 1,-1 1 0,-8 0-1,5 0-7,-3 2 49,14-2-61,0 0-1,0 0 1,0 0-1,0 0 1,0 1-1,0-1 1,-1 0 0,1 0-1,0 0 1,0 0-1,0 0 1,0 0-1,0 0 1,0 0-1,0 0 1,0 1-1,0-1 1,0 0 0,0 0-1,-1 0 1,1 0-1,0 0 1,0 0-1,0 1 1,0-1-1,0 0 1,0 0-1,0 0 1,0 0 0,0 0-1,0 0 1,0 1-1,0-1 1,0 0-1,0 0 1,0 0-1,1 0 1,-1 0-1,0 0 1,0 1 0,0-1-1,16 13 228,-6-5-156,-7-6-68,-1-1 1,0 1 0,1-1-1,-1 1 1,1-1-1,-1 0 1,1 0-1,0 0 1,-1 0-1,1 0 1,0-1-1,0 0 1,4 1-1,41-1 172,-29-1-58,11 1 942,-30 2-934,0-1-120,0 0 0,0 0 0,0-1 1,0 1-1,-1 0 0,1 0 1,0-1-1,-1 1 0,1 0 0,0-1 1,-1 1-1,1 0 0,-1-1 0,1 1 1,-1 0-1,1-1 0,-2 1 1,-7 11 146,0 0-22,9-12-103,-1 1-1,1-1 1,-1 1 0,1-1 0,0 0 0,0 1-1,-1-1 1,1 1 0,0-1 0,0 1-1,-1-1 1,1 1 0,0-1 0,0 1-1,0-1 1,0 1 0,0 0 0,0-1 0,0 1-1,0-1 1,0 1 0,0-1 0,0 1-1,0-1 1,0 1 0,0-1 0,0 1-1,1-1 1,-1 1 0,0-1 0,0 1 0,1-1-1,-1 1 1,0-1 0,1 1 0,-1-1-1,0 1 1,1-1 0,-1 0 0,1 1 0,-1-1-1,0 0 1,1 1 0,0-1 0,1 1 40,0 1 1,0-1 0,0 0 0,0-1 0,0 1 0,0 0-1,0 0 1,0-1 0,2 1 0,176-1 521,-179 0-591,-1 0 1,1 0-1,0 0 1,0 0-1,-1 0 1,1 0-1,0 0 1,0 0 0,-1-1-1,1 1 1,0 0-1,-1 0 1,2-1-1,1-5 234,-3 12-155,0-4-411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 3712,'-12'-11'1221,"10"9"-757,0 2-69,-7 0 2383,6 0-1199,2 0-1507,0 1-1,0-1 1,1 1 0,-1 0 0,0 0-1,0-1 1,0 1 0,1 0-1,-1 0 1,0 0 0,1 0 0,-1 0-1,1 0 1,-1 0 0,1 0 0,-1 0-1,1 0 1,0 0 0,-1 2-1,0 24 739,1-18-681,0 26 167,0-6 124,3 33 0,24 267 972,-24-294-1347,1 48 65,-11 59 141,4-73-168,-26 327 234,-21-42 13,31-181 278,-2-14-112,16-51-221,5 0-1,5 1 1,18 111 0,-14-173-270,15 52 0,-17-77-26,4 17-280,19 46-1,-25-75-119,0 1-1,-1-1 0,0 1 0,-1 0 0,0 0 0,-1 1 0,0-1 0,0 15 0,-2 2-596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91 7424,'-27'-37'69,"15"30"352,5-4-31,5 9-278,-1 0 0,0 0 1,-1 0-1,1 1 0,-6-3 1,-20-11 418,28 14-522,-1 0-1,0 0 1,0 0 0,0 0-1,-1 1 1,1-1 0,0 1-1,0-1 1,0 1 0,0 0-1,-1-1 1,1 1 0,0 0-1,0 1 1,-1-1 0,1 0-1,0 1 1,0-1 0,0 1-1,-4 1 1,2-1-4,-1 0 37,1 0 0,0 0-1,0 0 1,1 1 0,-1-1 0,0 1 0,0 0 0,1 0 0,-1 0 0,1 1 0,0-1 0,-1 1-1,-3 4 1,-2 2 70,-1 1-1,2 1 0,-1-1 1,2 1-1,-1 1 0,1-1 1,-6 16-1,-37 102 243,19-44-63,27-75-215,-1 1-1,-9 12 0,-2 4 73,16-25-150,-1 0 1,0-1-1,1 1 1,-1 0-1,1 0 1,-1 0 0,1-1-1,0 1 1,0 0-1,0 0 1,0 0-1,0 0 1,1 2 0,-1-4 11,0 1 1,0 0 0,0-1 0,1 1 0,-1 0-1,0-1 1,0 1 0,1-1 0,-1 1 0,0 0-1,1-1 1,-1 1 0,1-1 0,-1 1 0,1-1-1,-1 1 1,1-1 0,-1 1 0,1-1 0,-1 0-1,1 1 1,0-1 0,-1 0 0,1 1-1,-1-1 1,1 0 0,0 0 0,-1 1 0,1-1-1,1 0 1,97 0 197,-68-1-111,-10 0-234,0 1 0,28 4 0,-31-1-2,-6 0-241,1-1-1,-1 0 1,0-1 0,1-1 0,-1 1 0,18-4 0,0-6-1764,-3 7 672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97 264 4992,'0'-23'1589,"0"22"-1572,0 1-1,0 0 1,0 0-1,0-1 1,0 1-1,0 0 1,0 0 0,0-1-1,0 1 1,0 0-1,0 0 1,0 0-1,1-1 1,-1 1 0,0 0-1,0 0 1,0-1-1,0 1 1,0 0-1,0 0 1,0 0-1,1-1 1,-1 1 0,0 0-1,0 0 1,0 0-1,0 0 1,1 0-1,-1-1 1,0 1 0,0 0-1,1 0 1,-1 0-1,0 0 1,0 0-1,0 0 1,1 0-1,2-2 81,0 0 62,0 1-1,-1 0 1,1 0-1,0 0 0,-1 0 1,1 0-1,0 0 1,0 1-1,0 0 1,3-1-1,-2 1 57,0-1-1,0 1 1,0-1-1,0 0 0,0 0 1,-1-1-1,1 1 0,0-1 1,0 0-1,3-2 1,18-8 477,-14 8-478,-1 1 0,1 1 0,0 0 0,-1 0 0,13 1 0,0-2-58,279-36 916,-127 23-819,98-11-165,-226 21-105,389-39-72,-321 43 106,5-1 83,-35-6-31,39-5 123,-110 13 65,0 1-1,16 1 0,-21-1-39,-1 1 0,1-1-1,-1 0 1,0-1 0,17-3-1,-13-2-51,-11 5-154,0 1 0,0-1-1,0 0 1,0 1 0,1-1-1,-1 1 1,0-1 0,0 1 0,1 0-1,-1-1 1,0 1 0,1 0-1,-1 0 1,0 0 0,0 0-1,1 0 1,-1 0 0,0 0-1,1 0 1,-1 1 0,0-1-1,1 0 1,0 2 0,5 2 12,-5-3-30,-1 0 0,0-1 0,0 1 0,1 0 0,-1-1 0,0 1 0,1-1 0,-1 1 0,0-1 0,1 1 0,-1-1 0,1 0 0,1 0 0,-2 0 2,1 0 0,0 1-1,-1-1 1,1 0 0,-1 1 0,1-1-1,-1 1 1,0-1 0,1 1 0,-1 0-1,1-1 1,-1 1 0,0 0 0,0 0-1,1 0 1,-1 0 0,0 0 0,1 2-1,12 8-27,-5-7-36,3 5-31,-3 11 162,-7-16-8,-1 2-104,1-1-1,0 0 0,0 0 0,0 0 0,1 0 1,0 0-1,6 8 0,-8-12 56,0 1-1,1-1 1,-1 1-1,0 0 1,0 0-1,0-1 1,0 1-1,0 0 1,0 0-1,-1 0 1,1 0-1,-1 0 1,1 0-1,-1 0 1,0 0-1,1 1 0,-1-1 1,-1 3-1,2-3 28,-1 1 0,0 0 0,1-1 0,-1 1 0,1-1 0,0 1 0,0-1 0,0 1-1,0-1 1,1 1 0,-1-1 0,3 4 0,-2-4-22,0 1 0,-1-1 0,1 1 0,-1-1 1,0 1-1,2 3 0,-1 4 8,2 4-74,-1 0 0,0 0 0,-1 1 0,0 19 0,-2 167 14,0-159 23,-3 81 118,0-84-63,-5 118 34,22 133 23,0 0 358,-14-186-325,-3 153-22,-6-135-99,7-81-21,-3 40-32,-14 32 106,1-17 279,14-64-234,-17 143-4,18-127-126,-10 111-63,5-94 125,2 91-1,5-134-61,-1 0-1,0 0 0,-2-1 0,-12 42 1,2-33-475,14-30 485,0 1 0,-1 0 0,1 0 0,0-1-1,-1 1 1,1 0 0,-1 0 0,1-1-1,-1 1 1,1 0 0,-1-1 0,1 1-1,-1-1 1,1 1 0,-1-1 0,0 1 0,1-1-1,-1 1 1,0-1 0,0 0 0,1 1-1,-1-1 1,0 0 0,0 1 0,0-1-1,1 0 1,-1 0 0,0 0 0,0 0 0,0 0-1,0 0 1,1 0 0,-1 0 0,0 0-1,-1-1 1,-4 1 19,-61 0-584,63 0 570,-1 1 0,0-1 0,1 1 0,-1 0 0,1 0 0,-7 3 0,8-3-4,-1 0 1,0 0 0,0 0-1,-1 0 1,1 0 0,-5-1-1,1 0 35,0 1 0,-1 0-1,-10 3 1,-8 2 13,-80 5 86,-46 8-177,119-12 54,-73 11 4,-23-7 11,-191 22 338,182-20 63,-2 1 74,90-7-312,-75 0 0,16 0-45,76-3-12,0-2-1,-67-4 1,72-1-82,-2-1 8,-31 0-1,17 5 43,23 0-23,-1-1 0,-39-4 0,40-1-25,13 3-57,1 0 0,-1 1 0,-9-1 0,16 2 10,1 0 0,0 0 1,-1 0-1,1 0 0,-1 0 0,1 0 0,0-1 1,-1 1-1,1-1 0,0 1 0,-1-1 0,1 1 1,0-1-1,0 0 0,-1 0 0,1 1 0,0-1 1,0 0-1,-1-2 0,1 3 3,1-1-31,0 1 0,-1 0 0,1 0 0,0-1 0,0 1 0,-1 0 0,1-1 0,0 1-1,0 0 1,0 0 0,0-1 0,0 1 0,-1 0 0,1-1 0,0 1 0,0-1 0,0 1 0,0 0 0,0-1 0,0 1 0,0 0 0,0-1-1,0 1 1,0 0 0,0-1 0,1 1 0,-1 0 0,0-1 0,0 1 0,0 0 0,0-1 0,0 1 0,1 0 0,-1-1 0,0 1 0,0 0-1,1 0 1,-1-1 0,0 1 0,0 0 0,1 0 0,-1 0 0,0-1 0,1 1 0,-1 0 0,3-1-108,0 1 0,0-1 0,-1 1 0,1-1 0,0 1 0,3 1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84 125 5216,'-34'0'1696,"33"0"-1669,1 1 0,0-1 1,-1 0-1,1 0 0,-1 0 1,1 0-1,0 0 0,-1 0 1,1 0-1,-1 0 0,1 0 1,0 0-1,-1-1 0,1 1 1,0 0-1,-1 0 0,1 0 1,0 0-1,-1 0 0,1-1 1,0 1-1,-1 0 0,0-1 1,0 0 205,-1-1 1,0 1 0,0 0 0,0 0-1,0 0 1,0 0 0,0 0 0,0 1-1,0-1 1,0 1 0,0-1-1,0 1 1,0 0 0,-1-1 0,1 1-1,-2 1 1,1-1 1633,3-3-657,0 3-1168,0-1 0,0 1 0,0 0 0,0-1 0,-1 1 1,1-1-1,0 1 0,0-1 0,0 1 0,0 0 0,0-1 0,0 1 0,0-1 0,0 1 0,0-1 0,1 1 0,-1-1 0,0 1 0,0 0 0,0-1 0,0 1 0,1-1 0,-1 1 1,0 0-1,0-1 0,1 1 0,-1 0 0,0-1 0,1 1 0,-1 0 0,0-1 0,1 1 0,-1 0 0,1-1 0,26-7 183,3 0-183,30-10-101,0 11-5,14-4-58,-36 5-252,71-2 1,160 8 997,-275 0-319,3 1-161,0-1 1,0 0-1,-1 0 1,1 0-1,0-1 1,0 1-1,0-1 1,-5-1-1,-2-1 126,0 1 0,0 0-1,-1 0 1,1 1 0,0 0-1,-12 1 1,12 0-182,-10 0-35,20 0-59,-1 0 0,1 1 0,0-1 0,-1 0 0,1 0 0,-1 0 0,1 0 0,-1 1 0,1-1 0,0 0 0,-1 0 0,1 1-1,0-1 1,-1 0 0,1 1 0,0-1 0,-1 0 0,1 1 0,0-1 0,0 0 0,-1 1 0,1-1 0,0 1 0,0-1 0,0 1 0,-1-1 0,1 0 0,0 1 0,0-1 0,0 1-1,0-1 1,0 1 0,2 4-74,6 1-98,0-1 0,1-1 0,-1 1 0,1-1 0,0 0 0,0-1 0,12 3 0,-10-4 20,0-1 0,1 0 0,-1-1-1,14-1 1,2 0-101,-27 1 262,0 0 0,1 1 0,-1-1 0,1 0 0,-1 0 0,1 0 0,-1 0 0,1 0 0,-1 0 0,1 0 0,-1 0 0,0-1 0,1 1 0,-1 0 0,1 0 0,-1 0 0,1 0 0,-1 0 0,0-1 0,1 1 0,-1 0 0,0 0 0,1-1 0,-1 1 0,0 0 0,1-1 0,-1 1 0,0 0 0,1-1 0,-1 1 0,0-1 0,0 1 0,1 0 0,-1-1 0,0 1 0,0-1 0,0 1 0,0 0 0,0-1 0,0 1 0,0-1 0,0 1 0,1-1 0,-2 1 0,1-1 0,-2-4 200,-3 0 56,0 0 0,-1 0 0,1 1 0,-1 0 0,0 0 0,-12-6 0,8 7-96,-1-1 0,0 2-1,1-1 1,-1 1 0,0 1-1,-1 0 1,-10 1 0,21 0-430,0 0 0,0 0 1,0 0-1,0 0 1,0 0-1,1 0 0,-1 0 1,0 1-1,0-1 1,0 0-1,0 0 0,-1 2 1,2-2 96,0 0 1,-1 1-1,1-1 1,0 0-1,0 1 1,0-1-1,0 1 0,0-1 1,0 0-1,0 1 1,0-1-1,0 1 1,0-1-1,0 0 1,0 1-1,0-1 1,0 1-1,0-1 1,0 0-1,0 1 0,0-1 1,0 1-1,1-1 1,-1 0-1,0 1 1,0-1-1,1 1 1,11 13-2855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15 139 5568,'-2'0'1786,"1"0"-1753,1 0 0,-1 0 0,1 0 1,-1 0-1,1 0 0,0 0 0,-1 0 0,1 0 0,-1 0 0,1 0 0,0-1 0,-1 1 0,1 0 0,-1 0 0,1 0 0,0-1 0,-1 1 0,1 0 0,0 0 0,-1-1 0,1 1 0,0 0 0,-1-1 0,1 1 0,0 0 0,0-1 0,-1 1 0,1 0 0,0-1 0,0 1 0,0-1 0,-1 1 0,1 0 0,0-1 0,0 1 0,0-1 0,0 1 0,0-1 0,0 1 0,0-4 3094,14 2-593,-7-1-2387,1 1-1,0-1 1,0 2 0,0-1 0,0 1 0,0 0 0,0 1 0,0 0 0,9 1 0,3-1 112,9 0-29,53-2 35,54-18-98,-118 17-147,23 1 52,-2-1-5,-20-3 6,-17 5-51,1 0-1,-1 1 1,1-1-1,0 0 1,-1 1-1,6-1 1,-6 1 335,-2 1-242,0 0-1,-1 0 0,1 0 1,0 0-1,0 0 0,-1-1 1,1 1-1,-1 0 0,1 0 1,-1 0-1,1 0 1,-1-1-1,1 1 0,-2 1 1,1-1 343,5-3-221,0 0-227,3-2-12,-6 3-5,0 0 1,1 1 0,-1-1-1,0 0 1,0 1 0,1-1 0,-1 1-1,1-1 1,-1 1 0,0-1 0,1 1-1,-1 0 1,3 0 0,-4 0-18,0 0 5,1 0 0,0 0 0,0 0-1,-1 0 1,1 0 0,0 0 0,-1 0 0,1 0 0,0 0 0,0 0 0,-1 0-1,1 0 1,0-1 0,-1 1 0,1 0 0,0 0 0,0-1 0,-1 0 15,1 1 0,-1-1 0,0 1 0,0 0 0,0-1 0,0 1 0,0 0 0,0-1 0,0 1 1,0-1-1,0 1 0,0 0 0,0-1 0,0 1 0,0 0 0,-1-1 0,1 1 0,0 0 0,0-1 0,0 1 0,0 0 0,-1-1 1,1 1-1,0 0 0,0-1 0,-1 1 0,1 0 0,0 0 0,-1-1 0,1 1 0,0 0 0,-1 0 0,1 0 0,0-1 0,-1 1 1,1 0-1,0 0 0,-1 0 0,0 0 0,-5 2-26,-10 7-7,7-4 35,0-1 0,-15 6 0,22-9 11,0 0 0,0 0 0,0 0 0,0 0 0,0 0 0,0 1 0,0-1 0,0 1 0,0-1 0,1 1 0,-1-1 0,1 1 0,-1 0 0,1 0 0,0 0 0,0 0 0,0 0 0,0 0 0,0 0 0,0 1 0,-1 2 0,3-3 10,0 1 0,0-1 0,0 0 1,0 1-1,0-1 0,0 0 0,0 0 0,1 0 1,2 3-1,22 0 205,-16-3-157,5 1-271,-1 0 1,27 0-1,-28-2 37,5-1-328,0-1 0,27-3 1,-39 3 384,-1-1 0,1 1 0,0-1 0,-1 0 0,1-1 0,-1 1 0,0-1 0,0 0 0,0 0 0,0-1 0,8-7 0,-11 9 98,7-9 11,-8 10 3,-1 1-1,0-1 0,0 1 0,0-1 0,0 1 0,1-1 0,-1 1 0,0-1 1,0 1-1,0-1 0,0 1 0,0-1 0,0 1 0,0-1 0,0 1 1,0 0-1,-1-1 0,1 1 0,0-1 0,0 1 0,0-1 0,0 1 1,-1-1-1,1 1 0,0 0 0,0-1 0,-1 1 0,1-1 0,-1 0 0,-1 0 10,-1-1-1,1 1 0,-1-1 1,0 1-1,1 0 0,-1 0 1,0 0-1,1 0 0,-1 1 0,0-1 1,0 1-1,0 0 0,0-1 1,-5 2-1,-24-5 598,0-9-52,11 3-115,14 8-291,-6-3-249,12 5 83,1 0 0,0 0 0,-1 0-1,1-1 1,0 1 0,0 0 0,-1 0 0,1 0 0,0-1 0,0 1 0,-1 0 0,1 0 0,0-1 0,0 1-1,0 0 1,-1 0 0,1-1 0,0 1 0,0 0 0,0-1 0,0 1 0,0 0 0,0-1 0,0 1-1,11-7-1444,14-14-3515,3 5 1366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2816,'-11'-23'917,"9"19"705,2 6-865,0 0-337,0 0 1,1 1-1,-1-1 0,1 0 1,0 0-1,0 0 1,2 4-1,6 14 1230,0 6-823,-8-20-634,1-1 1,0 1-1,1 0 1,-1-1-1,1 1 0,5 6 1,-1-1-28,-3-3 25,-1 0-1,0 0 1,5 15 0,-6-15-7,0-1-1,1 1 1,0-1-1,0 0 1,1 0-1,7 10 1,-7-12-50,0 0 1,0 0 0,1-1-1,-1 0 1,1 0 0,0 0-1,1-1 1,-1 1 0,1-1-1,6 3 1,-9-5-35,0 0 1,1 0-1,-1 0 1,0 0-1,0-1 0,0 1 1,1-1-1,-1 0 1,0 0-1,1 0 0,-1 0 1,0 0-1,0-1 1,1 1-1,-1-1 1,0 0-1,0 0 0,0-1 1,0 1-1,0 0 1,5-4-1,22-18 452,37-35 0,-62 52-496,1 0 1,-2-1-1,1 0 0,4-8 0,6-8 15,5 2-12,-14 4-49,-5 9-10,0 4-1,1-3-20,0 0 0,0 0 0,5-10 0,-7 17 23,6-15-180,-6 15 167,0 0 0,0 0 1,0-1-1,0 1 1,0 0-1,1 0 1,-1-1-1,0 1 1,0 0-1,0 0 1,0-1-1,0 1 0,0 0 1,-1 0-1,1-1 1,0 1-1,0 0 1,0 0-1,0-1 1,0 1-1,0 0 1,0 0-1,0 0 0,-1-1 1,1 1-1,0 0 1,0 0-1,0 0 1,0-1-1,-1 1 1,1 0-1,0 0 1,0 0-1,0 0 0,-1 0 1,1 0-1,0-1 1,0 1-1,-1 0 1,1 0-1,0 0 1,0 0-1,-1 0 1,1 0-1,0 0 0,0 0 1,-1 0-1,1 1-352,-1 1 0,1-1 0,-1 0-1,1 0 1,0 1 0,-1-1-1,1 0 1,0 1 0,0-1-1,0 0 1,0 1 0,0-1 0,1 2-1,-1 2-3093,0 7 929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7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7136,'0'0'3232,"0"28"-2816,0-15 2400,0 1-1632,0 14-64,0-1-672,0 1-257,-14 0-127,14 13-479,-14-13 223,14-1-2368,0 1 1408,-14-14-3840,14 0 2816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42 208 3232,'-11'-12'1035,"11"12"-1019,-1 0 0,1 0 0,0 0 0,0-1 1,0 1-1,0 0 0,-1 0 0,1 0 0,0-1 1,0 1-1,0 0 0,0 0 0,0-1 0,0 1 1,-1 0-1,1-1 0,0 1 0,0 0 0,0 0 1,0-1-1,0 1 0,0 0 0,0-1 0,0 1 1,1 0-1,-1-3 38,0-1-59,0 1 1,0-1-1,0 0 0,0 1 0,0-1 0,-1 1 1,-1-6-1,-2 2-155,3 6 122,0-1 0,1 1-1,-1 0 1,0-1 0,1 1 0,-1 0 0,0-1 0,1 1 0,0 0 0,-1-1 0,1 1 0,0-1 0,0-1 0,0 2-17,0-1 1,-1 1-1,1-1 0,0 1 1,0-1-1,-1 1 1,1 0-1,-1-1 1,1 1-1,-1 0 1,0-1-1,0 1 1,1 0-1,-1 0 1,0-1-1,0 1 1,-2-1-1,1 0-281,4-1 155,7-6 261,-6 7 1291,-3-1-22,0 3-1292,0 0-1,0-1 1,0 1 0,0-1-1,0 1 1,0-1 0,-1 1-1,1-1 1,0 1 0,0-1 0,0 1-1,0 0 1,-1-1 0,1 1-1,0-1 1,0 1 0,-1 0-1,1-1 1,0 1 0,-1 0-1,1-1 1,0 1 0,-1 0 0,1 0-1,-1-1 1,0 1 50,1-1 1,-1 1-1,1-1 1,-1 1-1,0-1 0,1 1 1,0-1-1,-1 1 1,1-1-1,-1 1 0,1-1 1,0 0-1,-1 1 1,1-1-1,0 0 0,-1 1 1,1-1-1,0 0 1,0 1-1,0-1 0,0 0 1,0 0-1,0 1 1,0-1-1,0-1 0,0-7 565,0 6 747,2 8-379,4 11-326,-1 0 1,-1 1-1,4 24 1,-3-14-218,4 5-7,-6-12-324,7 27 857,-9-43-884,0-1 0,0 1-1,0-1 1,0 1 0,1-1-1,0 1 1,0-1 0,4 6-1,-5-8-65,-1-1 1,1 1-1,0-1 0,-1 1 0,1-1 0,0 0 0,0 1 0,-1-1 0,1 1 0,0-1 0,0 0 1,0 0-1,0 0 0,-1 0 0,1 1 0,0-1 0,0 0 0,0 0 0,0 0 0,0-1 0,-1 1 0,1 0 1,0 0-1,0 0 0,0-1 0,0 1 0,2-1 22,-1-1-1,0 1 1,0 0-1,1-1 1,-1 1 0,0-1-1,1-1 1,4-3 199,-5 4-214,0 0 0,0 1 0,0-1 0,-1 0 0,1-1 0,0 1-1,-1 0 1,1 0 0,1-4 0,2-13 281,-4 13-264,1-1-1,0 1 1,4-9-1,1 2 31,-4 7-88,0 0-1,0 0 0,0-1 1,-1 1-1,2-8 0,-1-3-74,-2 11 0,0-1-1,0 1 0,1-1 1,0 1-1,4-11 0,-3 10-131,0 0 1,2-14-1,-4 16-498,0 1-1,0 0 1,0 0-1,1 0 1,-1 0-1,1 0 1,0 0-1,0 0 1,4-5-1,-6 9 577,0 0-1,0 0 0,1 0 0,-1-1 0,0 1 0,0 0 0,0 0 0,0 0 0,0 0 1,1 0-1,-1-1 0,0 1 0,0 0 0,0 0 0,1 0 0,-1 0 0,0 0 0,0 0 1,0 0-1,1 0 0,-1 0 0,0 0 0,0 0 0,0 0 0,1 0 0,-1 0 0,0 0 1,0 0-1,0 0 0,1 0 0,-1 0 0,0 0 0,0 0 0,0 0 0,0 0 0,1 0 0,-1 0 1,0 1-1,0-1 0,5 8-3051,-3-3 1930,9 9-3518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6656,'27'14'2464,"1"-14"-1920,0 0-160,-15 0 352,15 13-480,-28 1 320,14 0 928,-28 0-960,0 13 544,0-13-640,1 14 895,13-14-767,13-1 352,29-13-544,13 0-608,0 0 64,1-13-7615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3488,'0'0'159,"1"0"-60,-1 0 1,1 1-1,0-1 0,0 0 1,-1 0-1,1 0 0,0 0 0,-1 0 1,1-1-1,0 1 0,-1 0 1,1 0-1,0 0 0,-1-1 1,1 1-1,0 0 0,1-1 1,-2-5 762,0 10-119,0-5-684,0 1 0,0-1 0,0 1 1,0-1-1,0 1 0,0 0 0,1-1 0,-1 1 1,0 0-1,0-1 0,1 1 0,-1 0 0,0-1 0,1 1 1,-1 0-1,0 0 0,0-1 0,1 1 0,-1 0 1,1-1-1,7-1 5279,-8 5-4725,0-3-596,0 0-1,0 1 1,0-1-1,0 0 1,0 1-1,0-1 1,0 1-1,0-1 1,1 0-1,-1 1 1,0-1-1,0 0 0,0 1 1,0-1-1,0 0 1,1 1-1,-1-1 1,0 0-1,0 0 1,1 1-1,-1-1 1,0 0-1,0 0 1,1 1-1,-1-1 1,0 0-1,1 0 1,6 8 311,-4 2-202,-2-7-129,-1-1 0,1 0 0,-1 0 0,1 0 0,0 0 0,0 0 0,0-1 0,0 1 0,0 0 0,0 0 0,3 3 0,19 17 396,-9-9-69,1 1 0,11 17 1,-25-30-320,-1 0 0,1 0 0,-1 0 0,1 0 0,-1 0 0,1 0 1,0-1-1,-1 1 0,1 0 0,0 0 0,0-1 0,0 1 1,-1 0-1,1-1 0,0 1 0,0-1 0,0 1 0,0-1 1,0 1-1,0-1 0,2 1 0,6 1 20,-2 8 50,-4-7-58,-2-3 6,0 1 0,-1-1 0,1 1 0,-1-1 0,1 1 0,0-1 0,-1 1 0,1-1 0,-1 1 0,1 0 0,-1-1 0,0 1 0,1 0 0,-1 0 0,0-1 0,1 1 0,-1 0 0,0 0 1,0-1-1,0 1 0,0 0 0,0 0 0,1 0 0,-2-1 0,1 1 0,0 0 0,0 0 0,0-1 0,0 1 0,0 0 0,-1 0 0,1 0 0,0-1 0,0 1 0,-1 0 0,0 1 0,0-2-11,1 1-1,0 0 1,-1-1 0,1 1-1,-1 0 1,0-1 0,1 1-1,-1 0 1,0-1 0,1 1-1,-1-1 1,0 0 0,1 1-1,-1-1 1,0 1 0,-1-1-1,-11 9 127,-29 42 246,35-45-352,4-3-488,1-1 0,-1 1 0,0 0 0,1 0 0,-3 4 0,3 7-1202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64 7712,'-4'-7'1037,"0"0"0,0 0 1,-9-11-1,38 14 1704,-20 1-2606,-2 2-80,-1-1 1,1 1-1,-1 0 1,1 0-1,0 0 1,0 1-1,0-1 0,0 1 1,-1-1-1,1 1 1,6 0-1,-1 1-59,-5-1-16,1 0-1,-1 0 0,0 0 0,0 0 0,0 0 0,1-1 0,-1 1 0,4-2 0,-2 0-103,-4 2 79,0-1 0,0 0-1,0 1 1,0-1 0,1 1 0,-1 0 0,0-1 0,0 1-1,0 0 1,0 0 0,1 0 0,-1 0 0,0 0-1,0 0 1,0 0 0,1 0 0,-1 0 0,0 1 0,0-1-1,0 0 1,0 1 0,0-1 0,0 1 0,0-1 0,1 1-1,0 1 1,-2-2-18,1 1 0,-1-1 0,1 0-1,-1 0 1,1 1 0,-1-1 0,1 0 0,-1 0 0,1 1-1,-1-1 1,1 0 0,-1 0 0,1 0 0,-1 0-1,1 0 1,-1 0 0,1 0 0,-1 0 0,1 0-1,-1 0 1,1 0 0,0 0 0,-1 0 0,1 0 0,0-1-1,-1 1-63,0 0 98,0 0 0,0 0 1,1 0-1,-1 1 1,0-1-1,0 0 0,0 0 1,0 0-1,1 0 1,-1 0-1,0 1 0,0-1 1,0 0-1,0 0 0,0 0 1,0 0-1,0 1 1,0-1-1,1 0 0,-1 0 1,0 0-1,0 1 1,0-1-1,0 0 0,0 0 1,0 0-1,0 1 1,0-1-1,0 0 0,0 0 1,0 0-1,0 1 1,0-1-1,-1 0 0,1 0 1,0 0-1,0 0 0,0 1 1,-2 6-131,-6 7-287,-7 16 97,8-5 392,-2-11 113,8-12-120,-1 1 0,0-1 0,1 1 0,0-1 0,-1 1 0,1 0 1,0 0-1,1-1 0,-1 1 0,0 0 0,1 0 0,-1 0 0,1 3 0,0 118 770,-1-116-811,0-1 1,0 0 0,-1 0 0,0 0-1,-1-1 1,1 1 0,-1 0-1,-6 9 1,3-5-171,5-9 174,0 0-1,-1 0 0,1-1 1,-1 1-1,1-1 0,-1 1 1,0-1-1,1 0 0,-1 1 1,0-1-1,0 0 0,0 0 1,0 0-1,0 0 0,0-1 1,0 1-1,-4 0 0,-2 1 78,0-1-1,0 0 1,-13 0-1,-30-1 2784,64 5-1620,-12-4-1157,1 0 0,0 0 1,-1 0-1,1 0 0,0 0 1,0-1-1,0 1 0,0-1 1,0 1-1,0-1 0,0 0 1,2 1-1,7-1 101,-4 0-96,0 0-1,0 0 0,14-3 0,48-20-1531,-59 21 703,-6 1 361,-1 1 0,0-1 0,1 0 0,-1-1 0,0 1 0,0 0 0,0-1 0,5-3 0,15-6-3048,-7 8 1104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8128,'0'0'3680,"-13"14"-3168,13 0 3392,-14 13-1953,0-13-1151,0 14-224,14 13-384,-14-13-608,14 13 192,0-13-2655,0-1 1599,0 1-4320,14-14 3136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1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3968,'-41'-27'1824,"41"13"-352,0 0-288,14 14-672,13 0 416,1 0-576,0 0 320,-1 14-384,1-14 0,13 14-192,-13-14-1056,13 0 544,-13 0-1760,13 14 1216</inkml:trace>
  <inkml:trace contextRef="#ctx0" brushRef="#br0" timeOffset="1">332 0 4992,'0'0'2240,"0"14"-1952,14 0 928,0 0-736,0-14 288,13 27-448,15-13-32,-15 0-192,29 0-1312,-15 0 640,0-14-2528,-13 13 1760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4896,'-1'-1'129,"-1"0"0,1 0 0,0 0 0,0-1 0,0 1-1,0 0 1,0-1 0,1 1 0,-1 0 0,0-1 0,0 1 0,1-1 0,-1 1 0,1-1 0,0 0 0,-1-1 0,1 0 399,2 1 720,-1 1-1129,0 0-1,0 0 1,1 0 0,-1 0 0,0 0 0,0 0-1,1 1 1,-1-1 0,0 0 0,0 1 0,1-1-1,-1 1 1,1 0 0,-1-1 0,1 1 0,-1 0 0,3 0-1,-2-1 20,1 1 0,0 0 0,0-1 0,-1 1 0,1-1 0,0 0 0,4-1 0,10-4 225,2 4-103,0 1-1,25 1 1,-20 1-164,75-1-982,-98 0 840,-1 0 0,1-1 0,-1 1 0,0 0 0,1 0 0,-1 0-1,1 0 1,-1 0 0,1 1 0,-1-1 0,1 0 0,-1 0 0,1 0 0,-1 0 0,0 0-1,1 1 1,-1-1 0,1 0 0,-1 0 0,0 1 0,1-1 0,-1 0 0,0 0-1,1 1 1,-1-1 0,0 1 0,1-1 0,-1 0 0,0 1 0,0-1 0,1 1-1,-1 0 1,0-1-17,0 1-1,-1-1 0,1 0 0,0 1 0,0-1 1,0 1-1,-1-1 0,1 0 0,0 1 1,-1-1-1,1 0 0,0 1 0,-1-1 0,1 0 1,-1 0-1,1 1 0,0-1 0,-1 0 1,1 0-1,-1 0 0,1 0 0,0 1 1,-1-1-1,1 0 0,-1 0 0,1 0 0,-1 0 1,1 0-1,-1 0 0,1 0 0,-1 0 1,0 0-1,-4 0-228,1 0 1,-1 1-1,0 0 1,1 0-1,-9 3 0,9-3 199,0 1 0,0-1-1,0 0 1,0-1 0,-7 1-1,-30-1-375,38 1 553,1-1 0,-1 1 0,0 0 0,1-1 0,-1 1 0,1 1 0,-1-1-1,1 0 1,-1 0 0,1 1 0,0-1 0,0 1 0,-1 0 0,1 0 0,1 0 0,-1 0 0,0 0 0,0 0 0,1 0 0,-1 1-1,1-1 1,0 1 0,0-1 0,0 1 0,0-1 0,0 1 0,0 0 0,1-1 0,-1 1 0,1 0 0,0-1 0,-1 1-1,2 4 1,4 10 335,2 0-1,9 20 1,6 14-123,-20-47-227,-1 0 1,-1-1-1,1 1 0,0 0 0,-1 0 0,0-1 0,0 1 0,0 0 0,0 0 1,-2 5-1,2-8-70,0 1 1,-1-1-1,1 0 0,0 0 1,-1 0-1,1 0 0,-1 1 1,0-1-1,1 0 1,-1 0-1,0 0 0,1 0 1,-1 0-1,0-1 1,0 1-1,0 0 0,0 0 1,0 0-1,0-1 0,0 1 1,0 0-1,0-1 1,-1 1-1,1-1 0,0 0 1,0 1-1,0-1 1,0 0-1,-1 0 0,-1 1 1,-36-1-336,36 0 350,1-1 0,-1 1 1,0 0-1,1-1 0,-1 0 1,0 0-1,1 1 0,-1-1 0,1-1 1,-1 1-1,-2-2 0,-5-2-15,3 0 4,6 4 76,-1 0-1,1 1 1,0-1 0,-1 0 0,1 1 0,0-1-1,-1 1 1,1-1 0,-1 1 0,-2-1 0,2 1 443,18 0 156,16 0-424,0-1-1280,37 4 0,16 11-4579,-43-2 2368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6240,'0'-14'2304,"0"28"-1792,14-14-160,0 0 1248,-14 14-320,-14 0-768,14 0 608,-14-1-640,-13 15 32,13-28-320,14 14 96,0 0-160,28-28-256,13 0-3424,14 0 1952,1 14-4224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0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56 2080,'-11'-11'667,"11"10"-660,0 1 1,-1 0-1,1 0 1,0 0 0,0 0-1,-1-1 1,1 1 0,0 0-1,0 0 1,0 0-1,0-1 1,-1 1 0,1 0-1,0 0 1,0-1 0,0 1-1,0 0 1,0 0-1,0-1 1,0 1 0,0 0-1,0 0 1,0-1-1,0 1 1,0 0 0,0-1-1,0 1 1,0 0 0,0 0-1,0-1 1,0 1-1,0 0 1,0 0 0,0-1-1,0 1 1,1-1 0,-1 1 28,0 0 1,0 0-1,0-1 1,0 1 0,0 0-1,1 0 1,-1-1 0,0 1-1,0 0 1,0 0-1,0-1 1,0 1 0,0 0-1,0-1 1,0 1 0,0 0-1,0 0 1,0-1 0,0 1-1,-1 0 1,1 0-1,0-1 1,0 1 0,0 0-1,0 0 1,0-1 0,0 1-1,-1 0 1,1 0-1,0-1 1,0 1 0,0 0-1,0 0 1,-1 0 0,1 0-1,-1-1 1,-8-8 886,7 7 447,2-1-373,0 3-948,0 0 0,0-1 0,0 1 0,0-1 1,0 1-1,0-1 0,0 1 0,0 0 0,0-1 0,0 1 0,-1-1 0,1 1 0,0-1 0,0 1 0,0 0 0,-1-1 0,1 1 0,0 0 0,0-1 0,-1 1 0,1 0 0,0-1 0,-1 1 0,1 0 0,0 0 0,-1-1 0,1 1 0,0 0 0,-1 0 0,1-1 0,-1 1 0,1 0 0,0 0 0,-1 0 0,1 0 0,-1 0 0,1 0 0,-1 0 0,1 0 0,0 0 0,-2 0 0,0 0 1935,2 0-1898,-1 0 0,0 0 0,1-1 0,-1 1 1,1 0-1,-1 0 0,1 0 0,-1 0 0,1 1 0,-1-1 0,0 0 1,1 0-1,-1 0 0,1 0 0,-1 0 0,1 1 0,-1-1 0,1 0 0,-1 1 1,0 0-27,1-1 0,0 1 0,-1 0 0,1 0 0,0-1 0,-1 1 0,1 0 0,0-1 0,0 1 1,0 0-1,0 0 0,0-1 0,0 1 0,0 1 0,-2 12 495,-23 25 54,16-27-423,-10 19 0,14-22-134,0 0-1,-1 0 1,0-1 0,0 0-1,-1 0 1,0-1 0,-9 7-1,-6 9 181,19-21-125,5-2-110,-1 0 0,0 0 0,1 0 0,-1 1 0,0-1 0,1 0 0,-1 1 0,0-1 0,1 1 0,-1-1 0,0 1 0,2 1 0,8 3-17,0-1 35,-7-4-31,-1 1-1,1 0 1,-1 1-1,0-1 0,1 1 1,-1-1-1,4 4 1,-4-3-231,1 0-1,0 0 1,-1 0 0,1-1-1,0 1 1,0-1 0,0 0-1,6 1 1,-7-1-23,5 1-628,0 0 1,-1 0-1,1 1 1,-1 0-1,0 1 1,13 7-1,7 15-3352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112 814 4480,'0'0'1445,"0"-5"-885,0-4-443,0 0-1,1 0 1,0 0 0,1 1-1,0-1 1,0 0 0,4-9-1,-3 6 177,0 1 0,0-1-1,-1 0 1,0-23-1,1-3 443,10-59 3,-1-140 1,-12-25-99,1 262-642,-1-1-1,0 1 1,0-1-1,0 1 1,0 0-1,0-1 1,0 1-1,0-1 1,0 1 0,0 0-1,0-1 1,0 1-1,0-1 1,-1 1-1,1 0 1,0-1-1,0 1 1,0-1 0,0 1-1,-1 0 1,1-1-1,0 1 1,0 0-1,-1-1 1,1 1 0,0 0-1,-1 0 1,1-1-1,0 1 1,-1 0-1,1 0 1,0-1-1,-1 1 1,1 0 0,0 0-1,-1 0 1,1 0-1,-1 0 1,1 0-1,-1-1 1,1 1-1,0 0 1,-1 0 0,0 1-1,0-1 6,0 0-1,0 1 1,0-1-1,0 0 1,1 1-1,-1-1 1,0 1 0,0 0-1,0-1 1,0 1-1,1 0 1,-1-1-1,0 1 1,1 0-1,-1 0 1,0 0-1,0 1 1,-43 81 365,39-74-384,0-1 0,-1 1 0,-6 7 0,1-3 32,7-7 25,0-1 0,0 0 0,0 0 1,-1 0-1,0-1 0,-10 8 0,14-12-50,1 1-1,-1-1 1,0 1-1,1 0 1,-1-1-1,0 1 1,0-1-1,1 0 1,-1 1 0,0-1-1,0 1 1,0-1-1,0 0 1,1 0-1,-1 0 1,0 1 0,0-1-1,-2 0 1,3-2-33,0 0 0,0 1 0,-1-1 0,1 0-1,0 0 1,1 1 0,-1-1 0,0 0 0,0 0 0,1 1 0,-1-1 0,1 0 0,0-1 0,0-1-14,0 0 1,1 0-1,-1 0 1,1 0-1,0 0 0,3-4 1,18-15-169,-13 7 163,-9 13 51,1 1 1,0-1-1,-1 0 0,1 0 0,0 1 0,1-1 1,-1 1-1,0 0 0,1 0 0,-1 0 1,1 0-1,0 0 0,3-2 0,10-5-150,-12 7 133,-1-1 0,1 1 0,0 0 0,0 1 0,1-1 0,-1 0 0,0 1-1,1 0 1,-1 0 0,0 0 0,6 1 0,41 0 2288,-51 0-2206,0 0 0,0 0 0,0 0-1,1 1 1,-1-1 0,0 0 0,0 0-1,0 1 1,0-1 0,1 0-1,-1 0 1,0 1 0,0-1 0,0 0-1,0 1 1,0-1 0,0 0 0,0 0-1,0 1 1,0-1 0,0 0 0,0 1-1,0-1 1,0 0 0,0 0 0,0 1-1,0-1 1,0 0 0,0 1 0,0-1-1,-1 0 1,1 0 0,0 1 0,0-1-1,0 0 1,0 0 0,-1 1 0,1-1-1,0 1 270,-3 1-119,0 0 1,0-1-1,1 0 0,-1 1 1,0-1-1,0 0 0,-5 1 0,-2-4-349,1-1-1,-1 1 0,1-2 0,0 1 0,-11-6 0,-7-5-393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10 5824,'-53'0'3178,"53"0"-3112,0 0 0,0 0 0,0 0 0,-1 1-1,1-1 1,0 0 0,0 0 0,0 0 0,0 1-1,-1-1 1,1 0 0,0 0 0,0 1 0,0-1-1,0 0 1,0 0 0,0 1 0,0-1 0,0 0 0,0 0-1,0 1 1,0-1 0,0 0 0,0 0 0,0 1-1,0-1 1,0 5 200,0-2 475,16-3 273,240 0 260,-248-1-1195,0 1 0,0-1 0,0-1 0,11-3 1,-14 4-39,0 0 0,1 0 0,9-1 0,-10 2-51,-7 0-924,-37-9-618,9 15 854,1-4-32,19-2 460,0 1-1,-13 1 0,1 1 4,-42 9-336,56-10 585,1 0 0,0 0 0,0 1 0,0 0-1,0 0 1,-11 8 0,7-1 321,1 1-1,-1-1 1,2 2 0,0-1-1,0 1 1,1 1 0,-8 14-1,7-11-64,1 0 0,1 1-1,0 0 1,1 0 0,1 0 0,-6 35-1,9-32-236,1-9-17,-1 0 0,0-1-1,-7 21 1,6-23 90,1 1 0,-1-1 0,1 0 0,1 1 0,0 0 0,0-1 0,0 16 0,2-23-59,-1 1-1,-1-1 1,1 1-1,0-1 0,0 1 1,0-1-1,-1 1 1,1-1-1,-1 0 1,1 1-1,-1-1 0,0 0 1,0 1-1,-1 1 1,-2 4 56,4-6-64,0-1-1,-1 1 1,1 0-1,0 0 0,-1-1 1,1 1-1,-1 0 1,1-1-1,-1 1 1,1 0-1,-1-1 0,1 1 1,-1 0-1,1-1 1,-1 1-1,0-1 1,0 1-1,1-1 0,-1 0 1,0 1-1,1-1 1,-1 0-1,0 1 1,0-1-1,0 0 0,1 0 1,-1 0-1,0 0 1,0 0-1,0 0 1,0 0-1,1 0 0,-1 0 1,0 0-1,-1 0 1,-4 0 23,0 0 28,5 0-42,0 0 0,-1 0 0,1 0 0,-1 0 0,1 0 0,-1 0 0,1 0 0,-1-1 0,1 1 0,0 0 0,-3-2 0,0-4 153,3 6-157,1 0 0,0-1 1,0 1-1,0 0 0,0-1 1,-1 1-1,1 0 0,0-1 0,0 1 1,-1 0-1,1 0 0,0-1 1,0 1-1,-1 0 0,1 0 0,0 0 1,-1-1-1,1 1 0,0 0 0,-1 0 1,1 0-1,-1 0 0,1 0 1,0 0-1,-1 0 0,1 0 0,0 0 1,-1 0-1,1 0 0,-1 0 1,1 0 17,0 0 1,-1 0 0,1 1 0,0-1 0,0 0 0,0 0 0,-1 0 0,1 1 0,0-1 0,0 0 0,0 0-1,0 1 1,0-1 0,0 0 0,-1 1 0,1-1 0,0 0 0,0 0 0,0 1 0,0-1 0,0 0 0,0 1-1,0-1 1,0 0 0,0 1 0,1-1 0,-1 0 0,0 0 0,0 1 0,0-1 0,0 0 0,0 0-1,0 1 1,1-1 0,-1 0 0,0 0 0,0 1 0,1-1 0,-1 1 204,28 15 1471,-27-15-1673,1 1-3,1-1 1,-1 1-1,0-1 0,0 0 0,1 0 0,-1 0 0,1 0 0,-1 0 1,1 0-1,-1-1 0,1 1 0,0-1 0,-1 0 0,4 0 0,47 9-408,-29-13-827,-19 3 856,1 0 0,-1 0 0,1 0 0,5 0 1,0 0-1368,0 0 0,0-1 1,19-5-1,-12 2-1597,10-6 241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6240,'0'0'2816,"0"28"-96,0-1-1728,-13-13 1280,-1 14-1312,0 0-129,0 13-511,0-13-160,1-1-96,-1 1-1247,0-1 639,0-13-2528,14 0 1728,14-14-4768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9376,'0'0'4256,"0"14"-2944,14-14-1088,14 14 64,-14-14-192,27 14-544,0-14 224,1 0-3072,-15 0 1824,1 14-3968,-14-14 3072</inkml:trace>
  <inkml:trace contextRef="#ctx0" brushRef="#br0" timeOffset="1">0 221 7872,'0'14'4064,"14"-14"-3136,0 14-608,14-14 0,-1 14-192,15-28-1504,-1 28 768,1-28-3168,-1 14 2112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6720,'0'-6'1062,"0"5"-820,0-1 0,0 0-1,0 1 1,0-1 0,0 0 0,0 1 0,0-1 0,-1 0 0,1 1-1,-1-3 1,-4 1 1276,7 6-348,-4 3-426,1-4-634,0-1 1,0 1-1,0-1 1,1 1-1,-1-1 1,1 1-1,-1 0 1,1-1-1,0 1 1,-1 0-1,1 2 1,0 1 114,-1 0 0,0 0 0,1 0 1,-3 5-1,-3 17 275,3-5-49,3 41 1,0-28-75,0-32-361,0 1 0,0-1 0,1 1 0,-1-1-1,1 0 1,0 1 0,0-1 0,0 0 0,0 1 0,0-1 0,1 0 0,-1 0-1,1 0 1,3 4 0,-3-6-40,-1 1-1,1-1 1,0 1-1,0-1 1,0 0-1,0 1 1,0-1-1,1 0 1,-1 0-1,0-1 1,0 1-1,1 0 1,-1-1-1,0 1 1,1-1-1,-1 0 1,0 0-1,1 0 1,-1 0-1,0 0 1,1-1-1,4 0 1,14-4-390,28-8 0,-42 10 332,0 1-1,-1-1 1,1-1 0,-1 1 0,1-1 0,-1 0-1,0-1 1,5-4 0,-6 3 86,0 0 0,0 0 1,0 0-1,-1 0 0,0-1 0,-1 1 1,4-9-1,-6 13 8,0 0 1,0 0 0,0 0-1,-1 0 1,1 0-1,-1 0 1,0 0-1,1 0 1,-1-1-1,0 1 1,0 0 0,0 0-1,0 0 1,-1 0-1,1-1 1,-1 1-1,1 0 1,-1 0-1,0 0 1,0 0 0,0 0-1,0 0 1,0 0-1,0 1 1,0-1-1,0 0 1,-1 0-1,1 1 1,-4-3-1,-1 0 150,-1 0 0,0 1-1,0-1 1,0 1 0,0 1-1,-1 0 1,1 0 0,-13-2-1,10 3 133,-1 0-1,0 0 1,0 1-1,0 0 1,-17 3-1,24-2-227,1 0-1,-1 1 0,1-1 0,0 1 0,0-1 1,-6 5-1,8-5-421,-1 1 1,0-1-1,0 0 0,0 0 1,0 0-1,0 0 0,-1 0 1,1 0-1,0-1 0,-5 2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7712,'0'-13'3520,"27"26"-3072,-27 1 2144,0 0-1504,-13 14 223,-1-15-831,-14 15-800,1 0 160,-15-1-2303,28 1 1375,-13-1-2912,13-13 2240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4800,'0'-10'1382,"4"13"-674,-4-3-564,1 1 1,-1 0-1,1-1 0,-1 1 1,1-1-1,-1 1 1,1-1-1,0 1 1,-1-1-1,1 1 0,0-1 1,0 0-1,0 1 1,-1 4 1017,0 5-277,0 2 192,0-1 1,3 22 0,2 1-389,-2-15-398,1 0 0,9 29 0,-4-22-69,-7-20-146,0-1 0,0 1 0,0-1 0,0 1 0,1-1 0,0 0 0,0 0 0,0-1 0,7 8-1,-9-11-60,-1-1 0,0 1 0,1-1-1,-1 1 1,0-1 0,1 1-1,-1-1 1,1 1 0,-1-1 0,1 1-1,-1-1 1,1 0 0,-1 1-1,1-1 1,0 0 0,-1 0 0,1 1-1,-1-1 1,1 0 0,0 0-1,-1 0 1,1 0 0,-1 0 0,1 0-1,0 0 1,-1 0 0,1 0-1,0 0 1,-1 0 0,1 0 0,-1 0-1,1 0 1,0-1 0,-1 1-1,1 0 1,-1 0 0,2-1 0,6-2 145,-2 1-86,-4 2-65,-1 0 1,0-1-1,1 1 1,-1-1-1,0 1 0,1-1 1,-1 1-1,0-1 1,0 0-1,0 1 1,2-3-1,3-6 41,0-1 0,-1 0-1,0 0 1,-1-1 0,5-14 0,0-1 430,6-12 26,53-119 625,-57 131-971,-9 19-253,2 0 427,9 5-2186,-2 2 812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1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6304,'-42'14'2848,"15"13"-2464,-1-13 768,14 0-704,-27 13 544,13 1-576,-13 13 256,27-13-384,-28 13-160,29-13-64,-1 13-224,0-13 96,0-14-1728,14 0 992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7808,'-12'12'2506,"12"-12"-2488,0 0-1,0 0 0,0 0 1,0 0-1,0 0 0,-1 0 1,1 0-1,0 0 0,0 0 0,0 0 1,0 0-1,0 0 0,0 1 1,0-1-1,0 0 0,0 0 1,0 0-1,0 0 0,0 0 1,0 0-1,-1 0 0,1 0 0,0 0 1,0 1-1,0-1 0,0 0 1,0 0-1,0 0 0,0 0 1,0 0-1,0 0 0,0 0 1,0 1-1,0-1 0,0 0 0,0 0 1,1 0-1,-1 0 0,0 0 1,0 0-1,0 0 0,0 0 1,0 0-1,0 1 0,0-1 1,0 0-1,0 0 0,0 0 0,0 0 1,0 0-1,0 0 0,1 0 1,-1 0-1,0 0 0,0 0 1,0 0-1,1 1 96,0 0 0,0 0 0,0 0 0,0 0-1,1 0 1,-1 0 0,0 0 0,1-1 0,-1 1 0,0 0 0,1-1 0,-1 1-1,0-1 1,1 0 0,-1 0 0,1 1 0,1-1 0,1 1 132,0 0 0,0 0 1,0 0-1,-1 0 0,1 1 0,0 0 0,-1 0 1,0 0-1,1 0 0,4 5 0,0-2-67,-3-1-95,-1-1 1,1 0 0,-1 1 0,0 0-1,0 0 1,0 0 0,3 6 0,-6-8-64,0 0 0,0 0 1,0-1-1,0 1 0,0 0 0,0 0 1,-1 0-1,1 0 0,-1 0 0,1 0 0,-1 0 1,0 0-1,0 0 0,0 0 0,0 0 1,0 0-1,0 0 0,-1 0 0,1 0 1,-1 0-1,1 0 0,-2 2 0,-21 33 146,22-36-117,1 1-1,-1-1 1,1 1 0,-1-1-1,1 0 1,0 1 0,0-1 0,0 1-1,0-1 1,0 3 0,0-3-6,0-1 0,0 1 0,0-1 0,0 0 0,0 1 0,0-1 0,0 1-1,0-1 1,0 0 0,0 1 0,1-1 0,-1 0 0,0 1 0,0-1 0,0 1 0,1-1 0,-1 0 0,0 0 0,0 1 0,1-1 0,-1 0 0,0 1 0,1-1 0,-1 0 0,0 0 0,1 1 0,15-4 342,-10 1-366,0 0-1,0 1 0,13 0 0,7-1-2187,46-8 0,-48 5-810,17-6-151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9376,'-14'0'7040,"28"0"-6145,0 0 577,27 0-896,1 0-256,-1 0-192,14-14-736,0 14 320,-27 0-2495,13 14 1535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2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14 264 8320,'-14'14'3744,"28"-14"-1536,14 0-1536,-1 0 640,15 0-769,-1-14-351,14 14-160,1-13-3135,-15 13 1695,0-14-4992,-13 14 3584</inkml:trace>
  <inkml:trace contextRef="#ctx0" brushRef="#br0" timeOffset="1">207 2 7872,'-1'0'534,"1"0"-440,-1-1 1,1 1-1,-1 0 1,1 0-1,-1 0 1,1 0-1,-1 0 1,1 0-1,-1 0 0,1 0 1,-1 0-1,1 0 1,-1 0-1,1 0 1,-1 0-1,1 0 1,-1 1-1,1-1 1,-1 0-1,1 0 1,-1 0-1,1 1 1,0-1-1,-1 0 1,1 1-1,-1-1 1,1 0-1,0 1 1,-1-1-1,1 1 0,-1 0 1,0 2 49,-1 0 62,1-1 0,-1 1 0,1 0 0,0-1 0,0 1 0,1 0 0,-1 0 0,1 0 1,-1 0-1,1 3 0,0-4 25,0 1 1,-1 0-1,1 0 1,-1-1-1,0 1 1,1 0-1,-3 4 1,-3 10 603,2 9-142,2-12-8,-8 27 1,3-20-357,1 0 0,-6 33 0,9-25-216,0-3-55,-7 30 0,8-48-56,-1 4-120,0 0 0,-1 15-1,4-22-101,0-1-1,0 0 1,0 0-1,0 0 1,1 1-1,0-1 1,0 0-1,0 0 1,0 0-1,3 5 1,-1-3-1112,1 1-900,-3-7 2088,-1 0 1,1 0-1,0 0 0,-1 0 0,1 1 0,0-1 0,-1 0 0,1-1 0,0 1 0,0 0 0,-1 0 0,1 0 0,0 0 0,-1-1 0,2 1 0,23-12-4709,3-2 1584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2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8640,'-1'0'113,"1"0"0,-1 0 0,1 0 0,0 0 0,-1 0 0,1 0 0,-1 0 0,1 0 0,-1 0 0,1 0 0,0 0 1,-1 0-1,1 0 0,-1 0 0,1 0 0,-1 0 0,1 0 0,0 1 0,-1-1 0,1 0 0,0 0 0,-1 1 0,1-1 0,-1 0 0,1 1 0,0-1 0,0 0 1,-1 1-1,1-1 0,0 0 0,0 1 0,-1-1 0,1 0 0,0 1 0,0-1 0,0 1 0,0-1 0,-1 0 0,1 1 0,0-1 0,0 1 0,0-1 0,0 1 1,0-1-1,0 1 0,0-1 0,0 0 0,1 1 0,-4 15 1771,-3-3-1195,1 0 0,0 1 0,-2 15 1,6-23-617,0 1 0,0-1 0,1 1 0,0 0 0,0-1 0,1 1 0,0-1 0,0 1 0,1-1 0,-1 1 0,1-1 0,4 8 0,-4-10-58,0-1 0,1 1-1,-1 0 1,1-1 0,0 0 0,0 1-1,0-1 1,0-1 0,1 1 0,-1 0 0,1-1-1,5 4 1,-5-4 0,0 0-1,0 0 1,0 0 0,0-1-1,0 1 1,1-1 0,-1 0-1,0 0 1,1 0 0,-1-1-1,1 0 1,-1 1 0,1-2-1,-1 1 1,1 0 0,-1-1-1,1 0 1,-1 0 0,0 0-1,1-1 1,-1 1 0,0-1-1,7-4 1,28-18 38,-31 21-21,0-1-1,-1 0 0,14-11 0,-19 13-30,0 0 0,-1 1 0,1-1 0,0 0 0,-1 0 0,1 0 0,-1 0 0,0-1 0,0 1 0,0 0 0,0-1 0,0 1 0,0 0 0,-1-1 0,1 1 0,-1-1 0,1 1 0,-1-4 0,0 3 1,-1 0-1,1 0 1,-1 0 0,1 0-1,-1 0 1,0 1-1,0-1 1,0 0-1,0 0 1,-1 1-1,1-1 1,-1 1-1,0-1 1,0 1-1,1-1 1,-1 1 0,-1 0-1,1 0 1,0 0-1,-3-1 1,0-1 17,-1 1 1,1 0-1,-1 0 1,0 0-1,0 1 1,0 0-1,0 0 1,-9-1-1,-27-2 35,38 4-97,-1 0-49,0 0 0,0 0 0,0 1-1,0 0 1,0-1 0,0 1 0,0 1 0,0-1 0,0 1 0,-7 2 0,-2 2-4073,13-5 3947,1 1 1,0 0 0,0-1 0,-1 1 0,1 0 0,0-1 0,0 1-1,0 0 1,-1 0 0,1-1 0,0 1 0,0 0 0,1 1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3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28 5984,'0'-28'2688,"14"56"-1184,-14-14-1056,-14 13 256,14-13-416,-28 14-256,1-1-32,-28 1-1696,13-1 928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3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4576,'0'-23'1450,"0"23"-1433,1 0-1,-1-1 1,0 1-1,0 0 1,0 0-1,0-1 1,0 1-1,0 0 0,0 0 1,1-1-1,-1 1 1,0 0-1,0 0 1,0 0-1,0-1 1,1 1-1,-1 0 0,0 0 1,0 0-1,0 0 1,1 0-1,-1-1 1,0 1-1,0 0 1,1 0-1,-1 0 0,0 0 1,0 0-1,1 0 1,-1 0-1,0 0 1,0 0-1,1 0 1,-1 0-1,0 0 0,1 0 1,-1 0-1,0 0 1,0 0-1,1 0 1,-1 0-1,0 1 1,0-1-1,0 0 0,1 0 1,-1 0-1,0 0 1,0 0-1,0 1 1,1-1-1,-1 0 1,0 1-1,1-1 168,0 3 138,0-1 0,-1 1-1,1 0 1,-1 0-1,0 0 1,0 0-1,0 0 1,0 6-1,-1-2-84,2 4 113,0 0 1,0 0-1,3 12 0,1 1 89,0 25 126,-4-38-508,0 0 0,0-1 0,1 1 0,1 0 0,-1-1 0,2 1 0,0-1-1,5 11 1,42 71 210,-46-81-195,1 0 0,0-1 0,1 1 0,9 10-1,-13-17 6,1-1 0,-1 1-1,1-1 1,0 0-1,0-1 1,0 1-1,0-1 1,1 0-1,-1 0 1,1 0-1,-1 0 1,7 0 0,-5-1-9,0 0 0,0-1 1,0 1-1,1-2 1,-1 1-1,0-1 1,0 0-1,1 0 1,-1 0-1,0-1 0,6-3 1,-8 4-65,1-1 0,-1 0 1,0 0-1,0 0 0,-1-1 0,1 1 0,0-1 1,-1 0-1,1 0 0,4-6 0,0-1-6,-1 0-1,8-16 1,-5 8 6,13-17-4,-4-13 0,43-76-38,-53 94-127,4 11 69,-10 16 51,-1-1 0,1 1 0,-1 0 0,0 0 0,0-1-1,0 1 1,-1-1 0,1 0 0,-1 1 0,0-1 0,0 0-1,1-4 1,5 8-1286,0 0-2778,7 0-605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3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3648,'0'0'7066,"0"2"-6346,1 18 117,-1-10-567,0 0 0,0-1 0,0 1 0,-3 12 0,-20 88 1159,21-103-1358,1 0 0,0 0 0,1-1 0,-1 1 0,2 14 0,0 9 90,-1 7-76,0-35-981,14-15-3306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3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3712,'0'0'4778,"-3"-3"-4095,-6-6 10,9 11-472,-1 0 0,0 0 0,1 0 0,-1 0-1,0 0 1,0 0 0,0 0 0,0-1 0,0 1-1,-3 2 1,2-1-10,-11 24 856,12-25-1051,1-1 0,0 1 0,-1 0 0,1-1 0,0 1 0,0 0 0,0-1 0,0 1 0,1-1 0,-1 1 0,0 0 0,1-1 0,-1 1 0,1-1 0,0 1 0,-1-1 0,1 1 0,2 2 0,0 2 16,-3-4-28,1 0 0,0 0 0,0-1 1,0 1-1,0 0 0,0-1 0,0 1 0,1-1 0,-1 1 1,0-1-1,1 0 0,-1 0 0,1 1 0,-1-1 1,1 0-1,0 0 0,0 0 0,-1-1 0,1 1 0,0 0 1,0-1-1,0 1 0,2 0 0,6 0-244,0 0 0,0-1 0,16-1 0,-3 0-345,-20 1 555,1 0 1,-1-1 0,1 1-1,-1-1 1,1 0 0,-1 0-1,0 0 1,0-1 0,6-2-1,-8 3 33,0 1 0,-1 0 0,1-1 0,0 1 0,0 0 0,-1-1 0,1 1 0,0-1 0,-1 1 0,1-1 0,0 0 0,-1 1 0,1-1 0,-1 0 0,1 1-1,-1-1 1,1 0 0,-1 1 0,0-1 0,1 0 0,-1 0 0,0 0 0,1 1 0,-1-1 0,0 0 0,0 0 0,0 0 0,0 0 0,0 0 0,0 1 0,0-3 0,0 0 9,0 3-7,0 0 1,0 0-1,0-1 0,0 1 1,0 0-1,0-1 0,0 1 1,0 0-1,0 0 0,0-1 1,0 1-1,0 0 0,0-1 1,0 1-1,-1 0 0,1 0 1,0-1-1,0 1 0,0 0 1,0 0-1,0 0 0,-1-1 1,1 1-1,0 0 0,-1-1 1,-11-10 732,-26-17 1,22 15-214,15 12-478,0 0 0,0 0 0,0-1 0,0 1 0,0 0 0,-1 0 0,1 1 0,0-1 0,-1 0 0,1 0 0,0 1 0,-1-1 0,1 0 0,-1 1 0,1 0 0,-1-1 0,0 1 1,-2 0-1,-6 0-160,18 0-1612,26 0-4635,3 0 3790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 4384,'0'0'1424,"3"-2"-854,20-21 950,-21 21 464,-16 2-26,10-1-1806,0 2 1,0-1-1,0 0 0,0 1 1,0 0-1,0-1 1,1 2-1,-1-1 1,0 0-1,0 1 0,-6 3 1,7-3 33,-1 0 0,1 0 0,-1 0 0,1-1 0,-8 3 0,8-4-85,1 1 1,-1-1-1,1 1 0,0 0 0,-1 0 0,1 1 1,0-1-1,0 0 0,0 1 0,0-1 0,-2 3 1,-7 6 264,-15 19 185,25-26-533,-1 0 0,1 1 0,1-1 0,-1 0 0,0 1 1,1-1-1,0 0 0,-1 1 0,2-1 0,-1 0 0,0 1 0,0-1 1,1 0-1,1 6 0,-1-7-96,0 0 0,0 0 0,0 0 0,0-1 0,0 1 0,1 0 0,-1-1 0,0 1 0,1-1 0,-1 0 0,1 1 0,0-1 0,-1 0 0,1 0 0,0 0 0,0 0 0,0 0 0,-1 0 0,1-1 0,0 1 0,0 0 0,0-1 0,4 1 0,4 1-930,11 10-966,-19-11 1650,1 1 0,-1-1 0,0 1 0,1-1 1,0 0-1,-1 0 0,6 2 0,31-1-1580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7456,'14'0'3392,"-14"-13"-2944,13 13 2848,1 0-705,14 0-2015,-14 0-384,-1-14-608,1 28 192,0-14-2303,0 0 1407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7648,'-28'41'3456,"28"15"-3008,0-15 480,-13 14-608,13 14 0,-14 14-192,0 0 128,14-28-160,-14 0-160,14 1 0,-14-15-1664,1-13 960,13-15-2176,-28 1 1696</inkml:trace>
  <inkml:trace contextRef="#ctx0" brushRef="#br0" timeOffset="1">125 152 6400,'28'-14'2880,"-1"0"-2496,-13 14 1216,0 0-960,14 0 448,-1 14-640,-13 0 576,0 13-576,-14 1 352,0 0-480,-14 13-32,0-13-161,0-1 65,-13 1-128,13-14-1023,-14 0 543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7392,'13'0'5824,"1"0"-4992,0 0-128,14 0-320,-15 14-320,1-14-2080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 7648,'-23'0'4789,"30"-2"-4298,-5-8-27,-2 10-459,0 0 1,0 0-1,0 0 1,0 0-1,0 0 1,0 0-1,0 0 1,0-1-1,0 1 1,0 0-1,0 0 1,0 0-1,0 0 1,1 0 0,-1 0-1,0 0 1,0-1-1,0 1 1,0 0-1,0 0 1,0 0-1,0 0 1,0 0-1,0 0 1,0 0-1,1 0 1,-1 0-1,0 0 1,0 0 0,0 0-1,0 0 1,0 0-1,0 0 1,0-1-1,1 1 1,-1 0-1,0 0 1,0 0-1,0 0 1,0 0-1,0 0 1,0 0-1,0 1 1,1-1-1,-1 0 1,0 0 0,0 0-1,0 0 1,0 0-1,0 0 1,0 0-1,0 0 1,1 0-1,19-4 203,1-3-90,16 2-28,-5 0-100,0 2-1,44 0 0,-67 3 4,12-1-39,29 5 0,-43-3 47,0 0 0,0 1 0,0 0 0,-1 0 0,1 0 0,-1 1 0,1 0 0,7 5 0,-13-7 7,-1-1 0,1 1 1,0 0-1,0-1 1,0 1-1,0 0 0,-1 0 1,1 0-1,0-1 1,0 1-1,-1 0 0,1 0 1,-1 0-1,1 0 1,-1 0-1,0 0 0,1 0 1,-1 0-1,0 1 1,1-1-1,-1 0 0,0 0 1,0 0-1,0 0 1,0 0-1,0 0 0,0 0 1,-1 0-1,1 1 1,0-1-1,-1 2 0,-1 1 17,0 0-1,-1 0 1,1 0-1,-1 0 1,-5 6-1,5-6-7,-13 15-18,-1-1 1,-1 0 0,-28 21 0,5-4-42,-14 13 10,20-23 30,20-15 20,0 1 1,-15 14-1,-7 7 55,32-28-51,-1-1-1,1 1 1,0 1-1,1-1 0,-1 1 1,1 0-1,-1 0 1,2 0-1,-1 0 1,0 1-1,1-1 1,-3 9-1,5-10-2,0 0-1,0 0 1,1 0 0,-1 0-1,1 0 1,1 7-1,-2-10-12,2 0 0,-1 1 1,0-1-1,0 0 0,0 1 0,1-1 0,-1 0 0,0 1 0,1-1 0,-1 0 0,1 1 1,0-1-1,-1 0 0,1 0 0,0 0 0,0 0 0,0 0 0,0 0 0,0 0 0,0 0 0,0 0 1,0 0-1,0-1 0,2 2 0,16 3-19,22 4-1,-19-5-7,87 19-827,-106-22 724,0-1 0,1 1 0,-1-1 0,0 0 0,1 0 0,-1-1-1,0 1 1,1-1 0,-1 1 0,0-1 0,0 0 0,5-2 0,2-1-850,15 2-236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7040,'0'0'5792,"14"0"-4896,13 0 416,-13 0-768,28-14-192,-15 0-224,28 1-288,1 13 64,-15-14-2848,0 0 1600,1 14-3296,-15 0 2624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7136,'-14'14'3232,"14"27"-2816,0-27 576,0 0-640,-14 0 416,14 13-448,-14 1-160,14-14-96,0 13 0,0-13-32,-13 14-1344,13-15 704,-14-13-1888,14 14 1440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6880,'0'0'2229,"7"-2"-1349,-2-1-818,-1 2 68,0-1-1,0 1 0,0 0 0,0 0 1,0 0-1,0 0 0,0 1 0,0-1 1,0 1-1,1 0 0,-1 1 0,0-1 1,4 1-1,14 4 162,29 7 172,-46-10-437,-1-1 1,1 1-1,-1 0 1,1 0-1,-1 1 1,0-1-1,0 1 0,6 5 1,20 31 64,-29-38-84,0 0 0,0 0 0,0 0 0,0 0 1,0 0-1,0 0 0,-1 0 0,1 0 0,0 0 1,-1 0-1,1 1 0,0-1 0,-1 0 0,1 0 1,-1 1-1,0-1 0,0 0 0,1 1 1,-1-1-1,0 1 0,0-1 0,0 0 0,0 1 1,0-1-1,-1 0 0,1 1 0,0-1 0,-1 0 1,1 1-1,-1-1 0,1 0 0,-1 1 0,0 0 1,-3 3 41,0-1 1,0 1-1,-1-1 1,1 0 0,-1 0-1,-7 4 1,0 0 78,5-2-77,4-4-44,0 1 0,0-1-1,-1 0 1,-6 4 0,-24 1-231,11 2 16,18-8 183,1 0-1,0-1 1,0 1 0,-1-1-1,-5-1 1,-9 1-68,19 0 92,-1 0 0,1 0 0,-1 0 1,0 0-1,1 0 0,-1 0 1,1 0-1,-1 0 0,1 0 0,-1 0 1,1 0-1,-1-1 0,1 1 1,-1 0-1,1 0 0,0-1 0,-1 1 1,1 0-1,-1 0 0,1-1 1,-1 1-1,1-1 0,0 1 0,-1 0 1,1-1-1,-1 0 0,0-13-75,1 9 12,0 5 64,0 0 0,0 0 0,0-1 0,0 1 0,0 0 0,0 0 0,0 0 0,0 0 0,0 0 1,0 0-1,1-1 0,-1 1 0,0 0 0,0 0 0,0 0 0,0 0 0,0 0 0,0 0 0,0 0 1,0 0-1,0 0 0,0-1 0,0 1 0,1 0 0,-1 0 0,0 0 0,0 0 0,0 0 0,0 0 1,0 0-1,0 0 0,0 0 0,0 0 0,1 0 0,-1 0 0,0 0 0,0 0 0,0 0 0,0 0 1,0 0-1,0 0 0,1 0 0,-1 0 0,0 0 0,0 0 0,0 0 0,0 0 0,0 0 0,0 0 1,0 0-1,1 0 0,-1 0 0,0 1 0,41-1 619,-30 0-523,-1 1 1,0 1 0,0 0-1,0 0 1,0 1 0,13 6 0,63 31-11,-67-30-236,-2 0-735,-15-8 500,1 0 0,-1 0 0,1 0 0,0-1 1,0 1-1,0-1 0,0 0 0,0 0 0,0 0 0,0 0 0,4 0 0,7-1-1444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63 4800,'-12'-23'1557,"12"23"-1543,0 0 0,0 0 0,0 0 0,0 0 0,-1-1 0,1 1 0,0 0 0,0 0 0,0 0 0,0 0 0,0 0 0,0-1 0,0 1 0,0 0 0,0 0 0,0 0 0,0-1 0,-1 1 0,1 0 0,0 0 0,0 0 0,0 0 0,0-1 1,0 1-1,1 0 0,-1 0 0,0 0 0,0 0 0,0-1 0,0 1 0,0 0 0,0 0 0,0 0 0,0 0 0,0-1 0,0 1 0,0 0 0,1 0 0,-1 0 0,0 0 0,0 0 0,0-1 0,1 0 84,0 0 1,0 0 0,0 0-1,1 0 1,-1 0 0,0 1-1,0-1 1,1 0 0,-1 1-1,0-1 1,1 1 0,-1-1-1,1 1 1,-1-1 0,0 1-1,1 0 1,2 0 0,-4 0-54,0 0 1,1 0-1,-1 0 1,1 0-1,-1 0 0,1 0 1,-1 0-1,1 0 1,-1 0-1,0 0 1,1 0-1,-1 0 1,1-1-1,-1 1 1,1 0-1,-1 0 1,0 0-1,1-1 0,-1 1 1,0 0-1,1 0 1,-1-1-1,0 1 1,1 0-1,-1-1 1,0 1-1,1 0 1,-1-1-1,7-6 1234,-3 6-1040,0 0-1,-1 1 1,1-1 0,0 1 0,0 0-1,0 0 1,7 1 0,-6-1-5,0 0-1,0 0 1,0 0 0,0 0-1,8-2 1,-10 1-174,0 0 1,1 0-1,-1 0 1,0 1 0,1-1-1,-1 1 1,1 0-1,-1 0 1,1 0-1,-1 0 1,0 1-1,5 1 1,0-1-62,0 0 0,-1 0 1,9 0-1,90-1-682,-104 0 564,-1 0 0,0 0 0,1 0-1,-1 0 1,1 0 0,-1 1 0,0-1-1,1 0 1,-1 1 0,0-1 0,1 1 0,-1 0-1,0-1 1,0 1 0,0 0 0,1 0-1,-1-1 1,0 1 0,1 2 0,-1-3 23,1 3-1221,-4-3-347,-2 0 1213,2-1 135,0 1 1,0 0-1,0 0 1,0 1-1,0-1 1,0 0-1,0 0 1,-4 2-1,1 0-88,0 0-1,0 0 0,-1 0 0,1-1 0,-1 0 0,1 0 0,-1 0 0,0-1 0,1 0 0,-8 0 0,11 0 390,0 0 132,-1 0 1,1 0-1,-1 0 0,1 1 0,-1-1 0,1 1 0,-1 0 0,1 0 1,0 0-1,-1 0 0,1 0 0,0 0 0,0 1 0,0-1 0,0 1 0,0-1 1,0 1-1,-3 3 0,2-1 136,1 0 0,-1-1 0,1 1 1,0 0-1,1 0 0,-1 0 0,1 0 0,-1 0 0,0 9 0,-5 24 574,2 1 0,1 38-1,3-53-374,-5 29-1,3-29 199,-1 31 0,3-42-417,0-1 0,-1 1 0,0-1 0,-1 0-1,-4 13 1,5-21-270,1-1-1,0 1 1,-1 0-1,0-1 0,1 1 1,-1-1-1,0 1 1,-1-1-1,1 0 1,0 0-1,-1 0 0,1 0 1,-1 0-1,1 0 1,-1-1-1,0 0 1,0 1-1,1-1 0,-1 0 1,0 0-1,-6 1 1,1-3-53,-1 0 0,0-1 0,1 0 0,-1 0 1,-10-5-1,12 4 322,-1 1 0,0 0 0,0 0 0,0 0 0,-10 0 0,17 2-165,0 0 1,0 0 0,0 0-1,0 0 1,0 0-1,0 0 1,0 0-1,1-1 1,-1 1-1,0 0 1,0-1-1,0 1 1,-1-1-1,0-8 1084,2 9-1114,0 0 0,0 0 0,0 0 0,0 0 0,0-1 0,0 1 0,1 0 0,-1 0 0,0 0 0,0 0 0,0 0 0,0-1 0,0 1 0,1 0 0,-1 0 0,0 0 0,0 0 0,0 0 0,1 0 0,-1 0 1,0 0-1,0 0 0,0 0 0,1 0 0,-1 0 0,0 0 0,0 0 0,0 0 0,1 0 0,-1 0 0,0 0 0,0 0 0,0 0 0,0 0 0,1 0 0,-1 0 0,0 0 0,0 0 0,8 2 396,-6-1-345,0 1 18,1 0-1,0-1 1,0 0 0,0 0-1,0 0 1,1 0-1,-1 0 1,0-1-1,0 1 1,0-1-1,5 0 1,9 1 169,27 5 1,-28-3-197,27 1 0,-28-4-271,42 0-1031,-16 0-4092,-28 0 3411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3648,'0'0'57,"0"-1"1,-1 1-1,1-1 1,0 1-1,0-1 1,1 1-1,-1-1 1,0 1-1,0-1 1,0 0-1,0 1 1,0-1-1,1 1 1,-1-1-1,0 1 1,0 0-1,1-1 1,-1 1-1,0-1 1,1 1-1,-1-1 1,0 1-1,1 0 1,-1-1-1,1 1 1,14-2 1202,-8 3-597,173-1 7055,-174 0-7503,0 1 1,0 0-1,-1 0 1,1 0-1,0 1 1,0 0-1,-1 0 1,6 3-1,12 5 645,-19-9-669,-1 0 0,1 1 0,-1 0 0,1-1 0,-1 1 0,0 0 0,0 1 0,6 4 0,-8-6-146,0 0 0,-1 0 0,1 0 1,0 0-1,0 0 0,-1 0 0,1 0 0,0 1 1,-1-1-1,1 0 0,-1 0 0,0 1 0,1-1 1,-1 0-1,0 0 0,0 1 0,0-1 0,0 0 1,0 1-1,0-1 0,0 0 0,0 1 0,0-1 1,-1 0-1,1 0 0,-1 1 0,1-1 1,-1 1-1,-1 1-11,0-1 0,0 1 0,-1-1 1,1 0-1,0 0 0,-1 0 0,0 0 0,1-1 1,-6 3-1,0 1-8,-16 12 75,17-12-67,0 0 0,-13 7-1,18-11-47,0-1-1,0 1 0,0-1 0,0 0 1,0 1-1,0-1 0,0 0 0,-3 0 0,1-1 4,4 2 12,0-1 0,-1 0 0,1 0 0,0 0 0,0 1 0,0-1 0,-1 0 0,1 0 0,0 1 0,0-1 0,0 0 0,0 0 0,0 1 0,0-1 0,0 0 0,0 1 0,-1-1-1,1 0 1,0 0 0,0 1 0,0-1 0,0 0 0,0 1 0,1-1 0,-1 0 0,0 0 0,0 1 0,0-1 0,0 0 0,0 1 0,0-1 0,0 0 0,0 0 0,1 1 0,-1-1 0,0 0 0,0 0-1,1 1 1,-1 0 5,4 0 17,-1 0 0,1 0 0,0-1-1,0 1 1,-1-1 0,1 0 0,0 0 0,0 0 0,5-1 0,1 0 105,22 0 150,-18 0-121,0 1 1,1 0-1,23 4 0,-23 0-119,-6-2-86,0 0 0,0 0 0,15 0-1,-23-2-17,-1 0-1,1 0 0,-1 0 0,1-1 0,-1 1 1,1 0-1,-1 0 0,0 0 0,1 0 1,-1 0-1,1 1 0,-1-1 0,1 0 0,-1 0 1,1 0-1,-1 0 0,0 0 0,1 1 0,-1-1 1,1 0-1,-1 0 0,0 1 0,1-1 1,-1 0-1,0 0 0,1 1 0,-1-1 0,0 1 1,1-1-1,-1 0 0,0 1 0,0-1 1,0 0-1,1 1 0,-1-1 0,0 1 0,0-1 1,0 1-1,0-1 0,0 1 0,0-1 1,0 0-1,0 1 0,0-1 0,0 1 0,-11 16-11463,8-4 7877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5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15 249 3328,'0'-1'144,"0"0"0,0-1 0,0 1 0,0-1 0,-1 1 0,1-1 0,0 1 0,-1 0 0,0-1 0,1 1 0,-1 0 0,0 0 0,1-1 0,-1 1 0,0 0 0,0 0 0,-2-2 0,3 3-99,-1 0 0,1-1-1,0 1 1,-1 0 0,1-1 0,0 1 0,0 0 0,-1-1-1,1 1 1,0 0 0,0-1 0,0 1 0,0-1 0,-1 1 0,1 0-1,0-1 1,0 1 0,0-1 0,0 1 0,0 0 0,0-1-1,0 1 1,0-1 0,0 1 0,0-1 0,0 1 0,1-1-1,0-9 1015,-1-93 2691,0 103-3746,0-1 0,0 1 1,0 0-1,0 0 0,0 0 0,0 0 1,1-1-1,-1 1 0,0 0 1,0 0-1,0 0 0,0 0 0,1 0 1,-1 0-1,0-1 0,0 1 1,0 0-1,1 0 0,-1 0 1,0 0-1,0 0 0,1 0 0,-1 0 1,0 0-1,0 0 0,0 0 1,1 0-1,-1 0 0,0 0 1,0 0-1,0 0 0,1 0 0,-1 0 1,0 0-1,1 1 0,-1-1 2,0 0 0,0 0 0,0 0 0,1 0 0,-1 0 0,0 0 0,0 0 0,0 0 0,1 0 0,-1 0-1,0 0 1,0 0 0,1 0 0,-1 0 0,0 0 0,0 0 0,0 0 0,1 0 0,-1 0 0,0 0 0,0 0 0,0 0 0,1-1-1,-1 1 1,0 0 0,0 0 0,0 0 0,0 0 0,1 0 0,-1-1 0,0 1 0,0 0 0,0 0 0,0 0 0,0-1 0,0 1 6,0 0 1,0 0-1,0 0 0,0-1 1,0 1-1,0 0 1,0 0-1,0 0 1,0-1-1,0 1 1,0 0-1,0 0 1,0 0-1,0-1 1,1 1-1,-1 0 1,0 0-1,0 0 0,0 0 1,0-1-1,0 1 1,0 0-1,0 0 1,0 0-1,1 0 1,-1 0-1,0-1 1,0 1-1,0 0 1,0 0-1,1 0 1,-1 0-1,0 0 0,0 0 1,0 0-1,0 0 1,1 0-1,-1 0 1,0-1-1,0 1 1,0 0-1,1 0 1,-1 0-1,0 0 1,0 0-1,0 0 0,1 1 1,-1-1-1,15 6 508,-8-2-210,-5-3-268,0 0 1,0 1 0,-1-1-1,1 1 1,-1-1 0,1 1-1,-1 0 1,2 2 0,7 12 182,0 1 0,10 27 0,7 10 92,-15-34-228,2 0 1,24 28-1,6 7-43,-12-7-40,5-13 4,-33-30-1,1 0 0,-1 0-1,5 11 1,-5-10 14,-1 0 1,1 0-1,9 9 0,-8-11 47,0 0 0,0-1 0,0 0 0,0 0 0,1 0 0,-1 0 0,1-1 0,10 3 0,-10-3 15,5 3 30,-11-5-112,0 0 1,0 0-1,0 0 1,0 0-1,0 1 1,1-1-1,-1 0 1,0 0-1,0 0 0,0 0 1,0 0-1,0 0 1,0 0-1,1 0 1,-1 0-1,0 0 1,0 0-1,0 0 0,0 0 1,0 0-1,1 0 1,-1 0-1,0 0 1,0 0-1,0 0 1,0 0-1,0 0 1,0 0-1,1 0 0,-1 0 1,0-1-1,0 1 1,0 0-1,0 0 1,0 0-1,0 0 1,0 0-1,0 0 0,1 0 1,-1 0-1,0-1 1,0 1-1,0 0 1,0 0-1,0 0 1,0 0-1,0 0 0,0-1 1,5-4 85,16-11 7,-17 12-96,-1 0-1,1 0 0,-1 0 1,0-1-1,0 1 1,0-1-1,-1 0 0,3-6 1,25-84 224,-7 29-265,20-54-110,-16 58 192,27-58 995,-53 115-975,-1 5-53,-1-1-1,1 1 1,0-1-1,1 1 1,-1-1-1,0 0 1,0 1-1,0-1 1,0 1-1,0-1 1,0 1-1,1-1 1,-1 1-1,0-1 1,0 1-1,1-1 1,-1 1-1,0 0 1,1-1-1,0 0 1,8-8 8,-9 9-57,0-1 1,1 1 0,-1-1-1,0 1 1,1-1 0,-1 1-1,0-1 1,0 1 0,1 0-1,-1-1 1,0 0-1,0 1 1,0-1 0,0 1-1,0-1 1,0 1 0,0-1-1,0 1 1,0-1 0,0 1-1,0-1 1,0 1-1,0-1 1,0 1 0,-1-2-1,1 2-45,0 0 3,0 0 0,1 0 0,-1-1 0,0 1 0,0 0-1,0 0 1,0 0 0,1 0 0,-1-1 0,0 1 0,0 0 0,1 0 0,-1 0 0,0 0 0,0 0 0,1 0 0,-1 0 0,0 0 0,0 0 0,1-1 0,-1 1 0,0 0 0,0 0 0,1 0-1,-1 1 1,1-1 0,4 0-981,-3 0-482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69 2560,'-14'-14'2411,"15"5"-1025,-2 2 1297,1 6-2662,0 1 0,0 0 0,0-1 1,0 1-1,0-1 0,0 1 0,0 0 1,0-1-1,0 1 0,0 0 0,1-1 1,-1 1-1,0 0 0,0-1 0,0 1 1,0 0-1,1-1 0,-1 1 0,0 0 1,0-1-1,0 1 0,1 0 0,-1 0 1,0-1-1,1 1 0,-1 0 0,0 0 1,1 0-1,-1-1 0,1 1 0,5-4 233,-2-1 12,8-4 209,-10 7-404,1 1-1,0 0 1,-1-1-1,1 1 1,0 0 0,0 0-1,0 1 1,0-1-1,0 1 1,0-1-1,0 1 1,0 0 0,0 0-1,0 0 1,0 1-1,4 0 1,11 8 185,7-2 235,-20-5-447,0 1-1,0 0 1,0 0 0,-1 0 0,0 1 0,0-1 0,0 1 0,0 0 0,0 0 0,-1 1 0,1-1 0,-1 1 0,-1-1 0,1 1-1,-1 0 1,4 10 0,-5-9-8,0 1 0,0-1 0,-1 1 0,1-1 0,-2 1-1,1 0 1,-1-1 0,0 1 0,-3 11 0,-2 6 203,5-18-199,0-2-22,1 1 0,-1-1 0,0 0 0,0 0 0,-1 0 0,1 0-1,-1 0 1,0 0 0,0-1 0,0 1 0,-1-1 0,1 1 0,-1-1 0,-3 4 0,-8 4-1,0 0 0,0-1 0,-21 12 0,-8 4 134,42-24-149,-1 0 1,0-1 0,0 1-1,0-1 1,0 0 0,0 0 0,0 0-1,-1 0 1,1 0 0,0 0 0,-1 0-1,1-1 1,0 1 0,-1-1-1,1 0 1,-1 1 0,-3-2 0,6 1-4,-2 0-1,0 0 1,0 0 0,-1-1 0,1 1 0,0-1 0,0 1 0,1-1 0,-1 0 0,0 0 0,0 0 0,-3-2 0,4 3-15,1-1 0,-1 0 0,0 1 0,0-1 0,0 0 0,0 0 0,0 0 1,1 1-1,-1-1 0,0 0 0,1 0 0,-1 0 0,1 0 0,-1 0 0,1 0 1,0-1-1,-1 1 0,1-1 0,7-14-229,-6 6 180,-1 9 62,1 0 0,-1 1 0,0-1-1,0 0 1,0 0 0,0 1 0,0-1 0,1 0-1,-1 0 1,0 1 0,1-1 0,-1 0-1,1 1 1,-1-1 0,1 0 0,-1 1 0,1-1-1,-1 1 1,1-1 0,-1 1 0,1-1-1,0 1 1,-1-1 0,1 1 0,0 0-1,-1-1 1,1 1 0,0 0 0,-1 0 0,1 0-1,0-1 1,1 1 0,20-10-5,-18 7 32,-1 1-1,1 1 1,0-1 0,-1 0 0,1 1-1,0 0 1,0 0 0,0 0 0,4 0-1,-3 1 55,0 0 0,0 0 0,0 0-1,0 1 1,0 0 0,0 0 0,0 0 0,0 1-1,0-1 1,-1 1 0,1 0 0,-1 1 0,1-1-1,-1 1 1,0 0 0,5 5 0,13 9 236,-15-10-164,1 0-1,1-1 0,14 10 1,7 3 30,-26-15-152,0-1-1,1 0 1,-1 0-1,1 0 1,0-1 0,10 4-1,-10-4-31,1 0-65,0 0-1,-1 0 1,1-1-1,0 0 1,1 0-1,5 0 1,-1-3-2199,-11 2 2035,1-1 0,-1 1-1,0-1 1,0 1 0,1 0 0,-1-1 0,0 1-1,0-1 1,0 1 0,0-1 0,1 1 0,-1-1-1,0 1 1,0-1 0,0 1 0,0-1-1,0 1 1,0-2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5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3072,'1'0'79,"0"0"0,0 0 1,-1 0-1,1 0 0,0 0 0,0 0 1,-1 0-1,1 0 0,0 0 0,-1-1 1,1 1-1,0 0 0,0 0 0,0-2 1,1-9 2912,-2 11-2932,1 0 0,-1 0 1,0-1-1,0 1 0,0 0 0,1 0 0,-1-1 0,0 1 1,0 0-1,0 0 0,0-1 0,0 1 0,0 0 0,0-1 1,0 1-1,0 0 0,1 0 0,-1-1 0,0 1 0,0 0 1,-1-1-1,1 1 0,0 0 0,0-1 0,0 1 0,0 0 1,0 0-1,0-1 0,0 1 0,0 0 0,0-1 0,-1 1 1,1 0-1,0 0 0,0-1 0,0 1 0,-1 0 0,1 0 1,0 0-1,0-1 0,-1 1 0,1 0 0,0 0 0,0 0 1,-1-1-1,-8-3 687,9 4-734,-1 0 1,1 0 0,0 0-1,0 0 1,0 0-1,0 0 1,-1 0 0,1 0-1,0 0 1,0-1 0,0 1-1,0 0 1,0 0-1,0 0 1,-1 0 0,1 0-1,0 0 1,0-1 0,0 1-1,0 0 1,0 0-1,0 0 1,0 0 0,0 0-1,0-1 1,0 1-1,0 0 1,0 0 0,0 0-1,0 0 1,0-1 0,0 1-1,0 0 1,0 0-1,0 0 1,0 0 0,0-1-1,0 1 1,0 0 0,0 0-1,0 0 1,0 0-1,0-1 1,0 1-3,1 1 1,-1-1-1,0 0 0,0 0 0,0 0 0,0 0 1,0 0-1,0 1 0,0-1 0,0 0 1,0 0-1,0 0 0,0 0 0,0 1 0,0-1 1,0 0-1,0 0 0,0 0 0,0 0 1,0 1-1,0-1 0,0 0 0,0 0 0,0 0 1,0 0-1,0 0 0,-1 1 0,1-1 1,0 0-1,0 0 0,0 0 0,0 0 0,0 0 1,0 0-1,0 1 0,-1-1 0,1 0 1,0 0-1,0 0 0,0 0 0,0 0 1,0 0-1,-1 0 0,-3 1 237,3-1-217,1 0 0,0 0 1,-1 0-1,1 0 0,0 0 1,-1 0-1,1 0 0,-1 0 1,1 0-1,0 0 0,-1 0 1,1 0-1,0 0 0,-1 1 0,1-1 1,-1 0-1,1 0 0,0 0 1,0 0-1,-1 1 0,1-1 1,0 0-1,-1 0 0,1 1 1,0-1-1,-1 1 0,-2 2 79,1 1-1,-1 0 0,1 0 1,-1 0-1,1 0 0,1 0 1,-3 8-1,4-9-91,1 0-1,0 0 1,0 0-1,1 0 1,-1 0 0,1 0-1,-1-1 1,1 1 0,0 0-1,0-1 1,0 1 0,4 2-1,-2-3-52,0 0 32,0 0 0,-1 0 1,1 0-1,0-1 0,0 0 0,0 0 0,0 0 0,0 0 0,0 0 1,0-1-1,6 0 0,-9 0-5,0 0-1,-1 0 1,1 0 0,0 0-1,0-1 1,-1 1 0,1 0-1,0 0 1,-1-1 0,1 1-1,0 0 1,-1-1 0,1 1-1,0-1 1,-1 1 0,1-1-1,-1 1 1,1-1 0,-1 1-1,1-1 1,-1 0 0,1 1-1,-1-1 1,0 0 0,1 1-1,-1-1 1,0 0 0,0 1-1,1-1 1,-1 0 0,0 0-1,0 1 1,0-1 0,0 0-1,0 0 1,0 1 0,0-1-1,0 0 1,0 0 0,0 1-1,-1-1 1,1 0 0,0 0-1,0 1 1,-1-1 0,1 0-1,-1 0 1,-4-11 45,4 11-10,0 1 0,0-1 0,1 0 0,-1 0 0,0 0 0,0 0 0,1 0-1,-1 0 1,0 0 0,1 0 0,-1 0 0,1 0 0,-1 0 0,1 0 0,0 0 0,-1-1 0,1 1-1,0 0 1,0 0 0,0 0 0,0 0 0,0-2 0,0 2-15,0 1 1,0 0-1,0 0 0,0-1 0,0 1 1,0 0-1,0-1 0,0 1 1,0 0-1,0 0 0,0-1 1,0 1-1,0 0 0,0 0 1,-1-1-1,1 1 0,0 0 0,0 0 1,0-1-1,0 1 0,0 0 1,-1 0-1,1-1 0,0 1 1,-1 0-1,-8-12 63,9 12-78,0 0 0,0 0 1,-1-1-1,1 1 0,0 0 1,0-1-1,0 1 1,0 0-1,-1-1 0,1 1 1,0 0-1,0-1 0,0 1 1,0 0-1,0-1 1,0 1-1,0 0 0,0-1 1,0 1-1,0 0 0,0-1 1,0 1-1,0-1 1,0 1-1,0 0 0,1-1 1,-1 1-1,0 0 0,0 0 1,0-1-1,0 1 0,1 0 1,-1-1-1,12-1-1965,2-1-449,-1-4-1284,-12 8 3520,0-1 1,0 0-1,0 1 1,0-1-1,0 1 0,0-1 1,0 1-1,0-1 1,0 1-1,0 0 1,-1-1-1,1 1 0,1 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1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10208,'0'0'5312,"0"-14"-7712,14 0-2432,0 0 3200,0 1-2208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 5312,'10'0'1990,"-20"0"270,6-2-1310,-1-1-683,3 2-160,-1 0 0,1 0 0,-1 0 0,1 0 0,-1 0 0,1 0 0,-1 1 0,0-1 0,1 1 0,-1-1 0,0 1 0,-3 0 0,-26 0 544,28 0-570,0 0 1,0 0-1,0 1 1,0-1-1,1 1 1,-1-1-1,0 1 1,0 0-1,-4 2 1,-4 2 159,-9 0 179,15-4-323,0 0 1,0 0 0,0 1-1,0 0 1,1 0-1,-1 0 1,1 1 0,-1 0-1,1 0 1,0 1 0,0-1-1,0 1 1,-6 6 0,6-5-18,3-4-58,0 0-1,1 1 1,-1-1-1,1 0 1,0 1 0,-1-1-1,1 1 1,0-1-1,0 1 1,0 0 0,0-1-1,0 1 1,1 0-1,-1 0 1,0 0 0,1 0-1,-1 3 1,3-1 63,3 1-297,1-1 1,-1 1-1,1-2 0,0 1 1,0-1-1,0 0 0,1 0 0,-1 0 1,8 1-1,13-1-833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8:5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6560,'-14'-14'3360,"14"1"-864,0 26-1440,14-13 1856,14 0-1825,-1 0-639,15 0-192,-15 0-160,1 14-1408,13-14 705,-27 14-2657,0-14 1824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7232,'0'14'3264,"14"-14"-2848,-1 0 1568,1 0-1184,14 0 32,-1 14-512,1-28-96,0 14-128,-1 0-1408,1 14 736,-1-14-4640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4800,'-12'-23'1557,"12"22"-1475,-1 0-1,1 0 1,-1 0-1,1 0 0,0 0 1,-1-1-1,1 1 1,0 0-1,0 0 1,0 0-1,0-1 1,0 1-1,0 0 1,0 0-1,0 0 1,1-2-1,-1-8 2374,7 20 21,-2-4-2077,-1 4 542,-4-8-873,0 0-1,1 0 1,-1 0 0,0 0-1,1 0 1,-1 0 0,1 0 0,-1 0-1,1 0 1,0-1 0,-1 1-1,1 0 1,0 0 0,0-1-1,-1 1 1,1 0 0,2 0 0,40 24 1105,-15-19-970,-14-5-134,105 13 117,-98-11-174,18 1 14,9-8 29,-28 1-144,20 1 0,-16 2 535,23 0-4157,-30 0-573,-52 0 1652,-123 0 2115,152-1 650,1 1 0,0 0 0,0 0 0,0 1 0,-1 0 0,1-1 0,0 2 0,0-1 0,0 1 0,0-1 0,1 1 0,-1 1 0,0-1 0,1 1 0,-1-1 0,-5 6 0,8-7-24,0 0-1,0 1 1,0-1 0,1 0-1,-1 1 1,0-1 0,1 1-1,-1-1 1,1 1 0,0 0-1,0-1 1,-1 1 0,1 0-1,0 0 1,0 0 0,1 0-1,-1 0 1,0 0 0,1 0-1,-1 0 1,1 0 0,-1 1-1,1 1 1,-10 33 882,6-28-829,2-1-1,-1 1 1,1 0 0,0 0-1,1 0 1,0 12 0,-8 57 222,13-48-315,-11 0-53,6-18 13,0 0 0,1 15 0,0-14 28,0-11-38,0 1 0,0-1 0,0 0-1,0 0 1,-1 1 0,1-1 0,-1 0 0,0 0 0,1 1 0,-1-1 0,-2 3 0,2-3 12,0 0 1,0 0 0,0 0 0,1 0-1,-1 1 1,0-1 0,1 0 0,0 0 0,-1 1-1,1-1 1,0 4 0,0-6-14,0 1 0,0-1 1,0 1-1,0-1 0,0 1 1,0-1-1,-1 1 0,1-1 0,0 1 1,0-1-1,-1 1 0,1-1 1,0 1-1,-1-1 0,1 1 1,0-1-1,-1 0 0,1 1 0,0-1 1,-1 0-1,1 1 0,-1-1 1,1 0-1,-2 1 0,2-1 112,3 0-547,5 0-612,19 0-4656,-1 0 2864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4800,'0'0'1557,"5"0"-954,1-1-492,-3 1-39,0 0 0,0-1 0,0 2-1,1-1 1,-1 0 0,0 0 0,0 1-1,5 1 1,-2 0-13,-1 0 38,1 0 1,0-1-1,0 1 1,-1-1-1,1 0 1,9 0-1,3 0-3,0 1-1,0 1 0,22 7 1,-37-10-44,0 1 0,0 0 1,0 0-1,-1 0 0,1 0 1,-1 1-1,1-1 0,-1 1 0,1 0 1,3 3-1,-5-4-20,0 0 0,0 0 0,0 1 1,-1-1-1,1 0 0,0 1 0,-1-1 0,1 1 0,0-1 0,-1 1 1,0-1-1,1 1 0,-1-1 0,0 1 0,0-1 0,0 1 0,0-1 0,0 1 1,0-1-1,0 1 0,-1 0 0,1-1 0,0 1 0,-1 1 0,-1 2 62,0 0-1,-1 0 1,1 0-1,-1 0 0,0 0 1,0 0-1,-1-1 1,1 1-1,-1-1 1,0 0-1,0 0 0,0-1 1,-6 5-1,8-7-10,0 1 0,-1-1 0,1 1 0,0 0 0,1 0-1,-1 0 1,0 0 0,1 0 0,-1 0 0,1 0 0,-1 1-1,1-1 1,-1 4 0,0-1 123,1-1 1,0 1-1,1 0 0,-1 0 0,1 9 1,0-14-198,0 1 0,0-1 0,0 1 0,0-1 1,0 1-1,1-1 0,-1 1 0,0-1 0,0 1 1,0-1-1,1 1 0,-1-1 0,0 1 0,1-1 1,-1 1-1,0-1 0,1 0 0,-1 1 1,1-1-1,-1 1 0,0-1 0,1 0 0,-1 0 1,2 1-1,17 3-125,-12-4-192,-1 0 0,1 0 0,0-1 0,8-2 0,13-8-618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8896,'0'0'4032,"28"13"-3520,-15 1 160,1-14-480,0 14-160,0 0-32</inkml:trace>
  <inkml:trace contextRef="#ctx0" brushRef="#br0" timeOffset="1">14 152 6880,'-14'0'3136,"28"14"-2720,0 0-32,0-14-288,13 14-864,1-14 384,13 14-3776,1-14 2272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98 7648,'-23'-12'2453,"14"10"-1482,1 3-490,0 0 0,0 1 1,0 0-1,0 0 0,0 1 1,1 0-1,-1 0 0,1 1 1,0 0-1,0 0 0,-12 11 0,0 8 346,11-17-680,-5 4-14,13-10-132,-1 0 1,1 1-1,0-1 0,0 1 0,-1-1 0,1 1 1,0-1-1,0 0 0,-1 1 0,1-1 1,0 1-1,0-1 0,0 1 0,0-1 1,0 1-1,0-1 0,0 1 0,0 0 1,0-1-1,0 1 0,0-1 0,0 1 1,0-1-1,0 1 0,1-1 0,-1 0 1,0 1-1,1 1-17,0-1 0,0 0 1,-1 0-1,1 0 0,0-1 0,0 1 0,0 0 1,0 0-1,1 0 0,-1-1 0,0 1 1,0-1-1,0 1 0,0-1 0,1 1 1,-1-1-1,0 0 0,0 1 0,1-1 1,0 0-1,30 1-218,-23-2 180,10 1-120,30-1-654,-45 1 753,-1-1 0,1 0 1,-1 0-1,1 0 0,-1 0 1,0 0-1,1-1 0,-1 1 1,6-5-1,11-17-725,2 5 382,-19 17 406,-1 0 0,0-1-1,0 1 1,0-1 0,0 0 0,0 1 0,-1-1 0,1 0 0,-1 0-1,1 0 1,-1 0 0,1 0 0,-1 0 0,0-1 0,0 1 0,0 0 0,0-1-1,-1 1 1,1 0 0,0-1 0,-1 1 0,0-1 0,0-4 0,-1-29 164,0 34-130,1-1 1,0 1 0,-1 0 0,0 0-1,1 0 1,-1 0 0,0 0 0,0 0-1,0 0 1,0 0 0,0 0 0,-2-2 0,0 2-107,0 0 1,0 0-1,0 0 1,0 0-1,-6-2 1,5 2-195,-7 0-327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10560,'-14'55'4768,"-27"0"-4128,13-13-2272,1-29 768,-42 29-5344,27-1 3424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2304,'0'-113'5408,"0"79"-3513,0 21-397,0 24 805,0-6-2081,1 1 0,-1-1 0,1 0 0,3 7 0,1 10 492,-1 3-234,-1-10-54,6 25 1,19 41 223,-26-77-607,0 0-1,0-1 0,0 1 0,1-1 0,-1 1 0,1-1 0,0 0 0,0 0 0,0 0 0,1 0 1,-1-1-1,1 1 0,7 3 0,-2-2 162,0 0 0,0 0 1,0-1-1,16 3 0,-20-5-152,0-1 0,1 1 0,-1-1-1,0 0 1,0-1 0,1 1 0,-1-1 0,0 0-1,0 0 1,0-1 0,0 1 0,0-1 0,8-5-1,22-16 120,-17 14-37,-15 8-109,1-1 0,-1 1 0,0-1 0,1 0-1,-1 0 1,0 0 0,0 0 0,-1-1 0,1 1 0,0-1-1,-1 0 1,1 1 0,-1-1 0,3-6 0,14-39 172,-3 14-96,-9 20-7,9-24-1,-6 11-148,5-15-1634,-12 15 606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7712,'0'14'3520,"-13"27"-3072,-1-27 832,14 14-800,0-1-288,0 15-128,-14-15-64,14 1 0,0-14-3040,0 0 1664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3904,'0'0'1760,"31"0"-1536,-16 0 1024,16-16-736,16 16-128,16-16-256,-1 1-128,-15 15 32,15-16-2496,-15 16 1344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5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8064,'0'0'2592,"5"-2"-1568,21-8-284,-16 7-294,0 0 1,13-7 0,-15 7-331,1 0 1,-1 0 0,1 1 0,0 0-1,0 0 1,0 1 0,0 0 0,0 1-1,0 0 1,10 1 0,-6 1-29,0 0-1,1 0 1,-1 1 0,0 1 0,0 0-1,17 9 1,-25-11-87,-1 1 0,1-1 0,-1 1 0,0 0-1,1 0 1,-2 1 0,1-1 0,0 1 0,-1 0 0,4 5 0,-6-8 7,0 1 0,0-1 1,0 1-1,-1 0 0,1-1 1,-1 1-1,1 0 1,-1 0-1,0-1 0,1 1 1,-1 0-1,0 0 0,0 0 1,0-1-1,0 1 1,-1 0-1,1 0 0,0-1 1,-1 1-1,1 0 0,-1 0 1,0-1-1,0 1 1,1-1-1,-1 1 0,0-1 1,0 1-1,0-1 0,-1 1 1,1-1-1,-3 2 1,-21 18 215,-5 14-32,-48 34 511,7 2 913,69-69-1548,1-1 0,-1 1-1,1 0 1,0 0 0,0 0 0,0-1-1,0 1 1,0 1 0,0-1-1,0 0 1,1 0 0,-1 3-1,1-4-45,0 0 1,-1 0-1,1 0 0,1 0 0,-1 0 0,0 0 0,0 0 0,0 0 0,0 0 0,1 0 0,-1-1 1,0 1-1,1 0 0,-1 0 0,1 0 0,-1 0 0,1-1 0,-1 1 0,1 0 0,0-1 0,-1 1 0,1 0 1,0-1-1,-1 1 0,1-1 0,0 1 0,0-1 0,0 1 0,-1-1 0,1 1 0,0-1 0,0 0 1,0 0-1,1 1 0,7 0 89,0-1-1,1 0 1,-1 0 0,0-1 0,0 0 0,0 0 0,15-5-1,-6 2-15,24-5 147,40-7-159,-65 14-367,58-10-1597,-73 12 1695,0-1 1,0 1-1,-1 0 0,1 0 0,0-1 1,0 1-1,0 0 0,0 1 0,-1-1 1,1 0-1,0 1 0,0-1 0,0 1 1,-1-1-1,1 1 0,0 0 0,-1-1 1,1 1-1,2 2 0,0-1-515,-1 1-1101,-4-1-92,-13 10-1103,-11 1-1584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9152,'0'-14'4128,"42"0"-3584,-28 14 960,-1 0-928,1 0 127,14 0-415,-1 14-192,1-14-64,0 14-2239,-1 13 1215,-13-13-4800,0 14 3232</inkml:trace>
  <inkml:trace contextRef="#ctx0" brushRef="#br0" timeOffset="1">0 276 7136,'0'0'3232,"42"0"-2816,-15-14 992,-13 14-864,27 0-512,-13 0-32,13 0-1056,-13 0 576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5568,'-27'0'2528,"13"14"-2208,14 13 2016,0 1-1344,-14 13 992,0 14-1120,14 1-64,-14-1-480,14 0 64,0-14-224,0 1-928,0-1 416,0-13-2624,0-1 1664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14 7872,'-11'-12'2560,"8"11"-1908,-3 4-307,-56 46 1628,51-41-1753,1 0 0,0 1-1,0 0 1,1 1 0,1 0 0,0 0-1,0 1 1,1 0 0,-9 18 0,11-20-168,1 1 1,0-1 0,0 1 0,1 0 0,0 1 0,-2 16-1,5-22-60,-1 0 0,0 1 0,1-1 0,0 0 0,1 0 0,-1 1 0,1-1-1,0 0 1,0 0 0,0 0 0,1 0 0,0 0 0,0 0 0,0 0 0,3 4 0,-3-7 13,1 1 0,-1-1 1,0 0-1,0 0 1,1-1-1,-1 1 1,1 0-1,-1-1 1,1 0-1,5 3 1,27 4-61,-27-6-16,-1-1 1,1-1-1,-1 1 1,1-1-1,0-1 1,-1 1-1,1-1 1,12-3-1,12-17 29,-18 13 42,-11 7 1,0 0 1,-1 0 0,1 0 0,-1-1-1,0 1 1,1-1 0,-1 0 0,0 0 0,0 0-1,0 0 1,0 0 0,0 0 0,-1-1-1,1 1 1,-1 0 0,1-1 0,1-4 0,-1 2 10,-1-1 0,1 0 1,-1 0-1,-1 0 0,1 1 1,-1-1-1,0 0 1,0 0-1,-1 0 0,1 0 1,-4-10-1,4 16-11,0-3 7,-1-2-18,1 1 0,-1 0 0,1 0 0,-1 0-1,-1 0 1,1 0 0,0 0 0,-1 0 0,0 0-1,0 0 1,0 0 0,-1 1 0,1-1 0,-1 1-1,-4-4 1,-20-21-112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1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6464,'-28'0'5002,"28"-13"-2042,2 10-2608,1 1-342,-1 0 0,0 0-1,1 0 1,0 0 0,-1 1-1,1-1 1,0 1 0,0 0-1,0 0 1,3-1 0,33-5-110,-14 5 109,30-6 121,67-10-52,-121 18-78,21-5-9,1 2 0,41-2 1,-51 4 25,-6 1-32,-1-1 0,0 1 0,1 1 1,-1-1-1,0 1 0,1 0 0,-1 0 1,0 1-1,0 0 0,0 0 0,7 3 1,-12-4 28,0 0 0,0-1 1,0 1-1,0 0 1,0 0-1,0 0 1,0 0-1,0 0 0,0 0 1,0 0-1,-1 0 1,1 0-1,0 1 0,-1-1 1,1 0-1,-1 0 1,1 1-1,-1-1 1,0 0-1,1 2 0,-1 0 7,-1 1-1,1-1 0,-1 0 0,1 1 0,-1-1 0,-2 5 0,-3 14 38,5-9-41,0-7-4,0 1 0,0-1 0,-4 13 0,-11 12 70,2-7-16,5-2-18,-7 11-2,8-22-41,-16 18 1,12-16-10,-50 52-58,39-43 32,1 1-2,-41 37-2,43-41 129,-33 41 0,4-5 74,21-28-372,40-22 74,-6-3 172,0 1 0,0-1 1,0-1-1,0 1 1,1-1-1,11 0 0,47-1 247,-46 0-197,33 2 0,-25 1-524,0 2-1,29 10 1,-36-7-1104,-7-2-892,-2-4-2280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42 6560,'-28'-28'5440,"42"28"-4576,0 0 1824,-1 0-1505,29-14 609,-1 14-1056,14 0-256,1 0-320,-1 0-1184,-14 0 576,14 0-2943,-27 14 1887,13-14-3584,-13 0 2912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4576,'0'0'74,"0"-1"0,0 1 1,0-1-1,0 1 0,0-1 0,0 1 1,0-1-1,0 1 0,0-1 0,0 1 1,0-1-1,1 1 0,-1-1 0,0 1 1,0-1-1,1 1 0,-1-1 0,0 1 1,1-1-1,-1 1 0,0 0 0,1-1 1,-1 1-1,0 0 0,1-1 0,15 0 3131,-7 1-1567,-7 0-1567,0 0 1,-1 1-1,1-1 1,0 1-1,0-1 1,-1 1-1,1 0 1,0 0-1,-1 0 0,1 0 1,-1 0-1,1 0 1,-1 0-1,0 0 1,1 0-1,-1 1 1,0-1-1,0 1 1,0-1-1,0 1 0,0-1 1,1 3-1,2 3 6,-1 0 0,0 0-1,-1 0 1,3 9 0,-5-13-51,1 0 1,-1 0 0,0 1-1,0-1 1,0 0 0,0 1 0,-1-1-1,1 0 1,-1 0 0,0 0-1,-2 6 1,-19 35 129,10-22-83,-16 31 130,16-33 261,-1 1 682,10-18-580,3-1-97,0-2-460,0 1 0,0-1-1,0 1 1,0-1 0,0 0 0,0 1 0,0-1 0,0 1 0,0-1 0,0 0-1,0 1 1,1-1 0,-1 0 0,0 1 0,0-1 0,0 0 0,0 1 0,1-1 0,-1 0-1,0 1 1,0-1 0,1 0 0,-1 1 0,0-1 0,0 0 0,1 0 0,-1 0-1,0 1 1,1-1 0,-1 0 0,0 0 0,1 0 0,-1 1 0,0-1 0,1 0-1,-1 0 1,1 0 0,-1 0 0,0 0 0,1 0 0,-1 0 0,0 0 0,1 0-1,-1 0 1,1 0 0,0 0 0,15 3 171,-13-1-150,0-1 0,0 1 0,0-1 0,0 0 0,1 0 0,-1 0 1,0 0-1,1-1 0,-1 1 0,6-1 0,-2 0-106,62 0 336,-20 0-3377,-48 0 2951,0 1 0,0-1 0,0 0 0,0-1 0,0 1 0,0 0 1,0 0-1,0 0 0,0-1 0,0 1 0,0 0 0,-1-1 0,1 1 1,0-1-1,0 1 0,0-1 0,0 1 0,0-1 0,-1 0 0,1 1 1,0-1-1,-1 0 0,1 0 0,0 1 0,-1-1 0,1 0 0,-1 0 1,1 0-1,-1 0 0,0 0 0,1 0 0,-1-2 0,4-5-2526,8-6 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1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 6880,'-14'-14'3109,"14"15"-2896,1 0 1,-1 0-1,0-1 1,0 1-1,0 0 1,0 0-1,0-1 0,0 1 1,0 0-1,0 0 1,0 0-1,0-1 1,0 1-1,0 0 0,-1 0 1,1-1-1,-1 2 1,-7 18 1800,6-13-1673,-15 62 1414,12-50-1607,0 1 0,-2 29 1,-1-2-157,7-38-75,0-1 0,0 16 0,0 5 23,-5-12 130,5-14-89,0-1-1,0 1 1,0 0-1,0-1 1,1 1-1,0 0 1,-1 4-1,1-6-121,0 0 0,0 0-1,0 1 1,0-1-1,0 0 1,0 0 0,-1 0-1,1 0 1,0 0-1,-1 0 1,1 0 0,0 0-1,-1 0 1,0 0-1,1 0 1,-1 0 0,1 0-1,-1-1 1,0 1-1,0 0 1,1 0 0,-1-1-1,0 1 1,0 0-1,0-1 1,0 1 0,0-1-1,0 1 1,0-1-1,0 1 1,0-1 0,0 0-1,0 0 1,0 1-1,0-1 1,-2 0 0,-2-2-2051,-4-8-1328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1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 4384,'-23'-11'1424,"22"11"-1381,1 0 0,-1 0 0,1 0 0,0 0 0,-1 1 0,1-1 0,0 0 0,-1 0 0,1 1 0,0-1 0,-1 0 1,1 1-1,0-1 0,0 0 0,-1 1 0,1-1 0,0 0 0,0 1 0,0-1 0,-1 1 0,1-1 0,0 0 0,0 1 0,0-1 0,0 1 0,0 0 0,-12 1 4565,15-2-3482,2 0-730,1-1 0,0 1-1,-1-2 1,9-1 0,-7 1-287,0 0-1,0 1 1,1 0 0,12-1-1,125 2 186,-23 0-225,-118 0-426,-20 0-2145,6 1 1673,0 0-1,-16 4 1,16-3 224,1 0 0,-18 1-1,14-3 192,-1 0-106,1 0 0,-19 3 0,25-1 500,1-1-1,0 1 1,0 1-1,0-1 1,0 1-1,0 0 0,-8 6 1,12-8 83,1 0-4,-1 0 0,1-1 0,-1 1 1,1 0-1,-1 0 0,1 1 1,0-1-1,-1 0 0,1 0 0,0 1 1,0-1-1,0 0 0,0 1 1,0-1-1,1 1 0,-1-1 0,0 1 1,1 0-1,-1-1 0,1 1 0,-1 0 1,1-1-1,0 1 0,0 0 1,-1 0-1,1-1 0,1 4 0,-2 29 912,1-1-318,3 36 1,20 92-137,-21-152-504,-1-1 0,0 1-1,-1 14 1,0-19 5,-1-1 0,1 1 1,-1 0-1,0-1 0,-1 1 0,1-1 0,-1 0 0,1 1 0,-1-1 1,-2 3-1,-7 16-34,9-18-82,1-1 1,-1 1 0,0 0-1,0-1 1,0 1 0,-1-1-1,1 0 1,-1 0 0,1 0-1,-1 0 1,-6 5 0,7-7 56,0 0-15,0 1 0,0-1 0,-1 1 0,1-1 0,0 0 0,-1 0 0,1 0 0,-1-1 0,1 1 0,-1 0 0,0-1 1,1 0-1,-1 0 0,-2 0 0,-18 3-62,21-2 154,0-1 0,0 1 0,0 0 0,0-1-1,0 1 1,0-1 0,0 0 0,0 0 0,0 1 0,0-1-1,0 0 1,0-1 0,0 1 0,0 0 0,0-1-1,1 1 1,-1-1 0,-3-1 0,3 2-2,0-1 139,-1 0 1,0 1-1,1 0 0,-1-1 0,1 1 1,-1 0-1,-3 0 0,3 0 382,0 0 480,4 1-883,-1 0 0,1 0 0,0 0-1,0 0 1,-1 0 0,1 0 0,0-1 0,0 1 0,0 0 0,0-1 0,0 1-1,0 0 1,2 0 0,-3-1-33,2 1-11,-1-1-1,1 1 1,-1-1-1,1 0 1,-1 1 0,1-1-1,0 0 1,-1 0-1,1 0 1,3 0-1,6-1 171,10 1 48,2-1-70,39 5 0,-40 0-231,-14-2-20,0 0-1,1-1 0,15 1 0,32-2-1166,-28 0-329,-6 0-4586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1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8544,'0'0'3872,"-14"0"-3360,14 14 2176,0 0-865,0-1-1087,-14 15 416,14 0-672,0-1 0,0 1-288,-13-1-160,13 1-64,0 0 224,0-1-96,0-13-3680,-14 0 1921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2720,'-12'-23'891,"12"22"-867,-1 1 0,1-1 1,0 1-1,-1-1 1,1 0-1,0 1 0,0-1 1,-1 1-1,1-1 1,0 0-1,0 1 0,0-1 1,0 1-1,0-1 1,0 0-1,0 1 0,0-1 1,0 0-1,0 1 1,0-1-1,0-1 0,1 1 144,-1-2 802,0-8 1083,2 6-1189,5 0-318,1 0-1,0 0 0,8-3 0,-16 8-539,3-1 60,-1 0 1,1 1-1,-1-1 0,1 1 1,-1 0-1,1-1 0,-1 1 1,1 0-1,-1 0 0,4 1 1,5 0 120,329-1 1205,-337 0-1392,0 0 1,0 0-1,0-1 0,0 1 0,0-1 0,0 1 0,0-1 0,0 0 1,0 0-1,-1 0 0,1 0 0,0-1 0,-1 1 0,1-1 1,-1 0-1,1 0 0,-1 0 0,0 0 0,4-3 0,-6 4-3,0 1-39,0 0 0,1-1 0,-1 1 0,0 0 0,1-1 0,-1 1 0,0-1 0,0 1 0,1-1 0,-1 1-1,0-1 1,0 1 0,0-1 0,0 1 0,0-1 0,0 1 0,0-1 0,0 1 0,0-1 0,0 1 0,0-1 0,0 1-1,0 0 1,0-1 0,0 0 0,-1-3-1098,-13 4-1228,10 0 2048,-2 0 27,0 0 1,0 0-1,0 0 1,0 0-1,0 1 1,1 0 0,-1 0-1,0 1 1,0 0-1,1 0 1,-7 3 0,3 1 286,0 1 0,1 0 0,-14 14 0,10-9 78,0 0 104,8-10-113,1 1 0,0 0 1,0 0-1,0 1 0,0-1 1,1 1-1,-4 6 0,-10 20 397,2 1 0,1 0 0,-11 40 0,19-13-412,1-45-33,2-10 13,1-1-1,0 1 0,0 0 1,1-1-1,-1 1 0,1 0 1,-1 0-1,1 5 0,0-4 15,-1-1-1,1 1 0,-1-1 0,1 1 0,-1-1 0,0 0 0,-1 1 0,1-1 0,-4 6 0,1 9 380,4-17-388,0-1 1,0 1-1,0 0 0,0 0 0,0 0 0,0 0 0,0 0 0,-1 0 0,1 0 0,0 0 0,-1-1 0,1 1 0,0 0 0,-1 0 0,1 0 0,-1-1 0,0 1 0,1 0 0,-1-1 0,1 1 0,-1 0 0,0-1 0,0 1 0,1-1 0,-3 2 0,-9 7 1025,12-9-964,-1 1-1,0 0 1,1-1-1,-1 1 1,1-1-1,-1 1 1,0-1-1,1 0 1,-1 1-1,0-1 1,1 0-1,-1 1 1,0-1-1,0 0 1,1 0-1,-1 1 1,-3-1 2010,30 0-777,-14 1-1153,0-1-1,-1 0 1,24-4-1,18-9-109,-39 8-698,-11 3 460,0 1 0,-1 0 0,1 0 0,0 1 0,0-1 0,0 1 0,5-1 0,47 1-7538,-39 0 5488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4:55:29.2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A9C856-0A52-4C92-89EC-BF1FB0DAE476}" emma:medium="tactile" emma:mode="ink">
          <msink:context xmlns:msink="http://schemas.microsoft.com/ink/2010/main" type="writingRegion" rotatedBoundingBox="4821,14025 19341,13689 19378,15303 4858,15639"/>
        </emma:interpretation>
      </emma:emma>
    </inkml:annotationXML>
    <inkml:traceGroup>
      <inkml:annotationXML>
        <emma:emma xmlns:emma="http://www.w3.org/2003/04/emma" version="1.0">
          <emma:interpretation id="{7FF7EBB3-0236-4C11-9F48-289CECCE1306}" emma:medium="tactile" emma:mode="ink">
            <msink:context xmlns:msink="http://schemas.microsoft.com/ink/2010/main" type="paragraph" rotatedBoundingBox="4821,14025 19341,13689 19378,15303 4858,15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5C3D5-F864-48B7-B5CF-AB97538701E4}" emma:medium="tactile" emma:mode="ink">
              <msink:context xmlns:msink="http://schemas.microsoft.com/ink/2010/main" type="line" rotatedBoundingBox="4821,14025 19341,13689 19378,15303 4858,15639"/>
            </emma:interpretation>
          </emma:emma>
        </inkml:annotationXML>
        <inkml:traceGroup>
          <inkml:annotationXML>
            <emma:emma xmlns:emma="http://www.w3.org/2003/04/emma" version="1.0">
              <emma:interpretation id="{92A3564D-C8F7-4DA4-A83E-AE351943007A}" emma:medium="tactile" emma:mode="ink">
                <msink:context xmlns:msink="http://schemas.microsoft.com/ink/2010/main" type="inkWord" rotatedBoundingBox="4829,14373 8340,14291 8369,15558 4858,156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148 117 880 0,'-4'-42'328'0,"12"32"-256"0,5-8-16 0,-5 5 0 0,-4 2-40 15,5-3 108-15,-9 7-68 16,8 4 56-16,-8 13-68 16,0 4 60-16,-8 14-64 0,4 3 64 15,-9 4-64-15,-4-4 36 16,1 3-44-16,-5 5-20 16,0-1-4-16,5 0 24 15,-5 0-16-15,-4-7 4 16,8 0-12-16,5-10-8 15,8 3 4-15,12-6-4 16,9-8 0-16,16-3 52 16,8 0-28-16,5 0-20 0,8-7-4 15,-4 0 36-15,0-7-24 16,0 0-8-16,0 3-8 16,0 1 20-16,-1-1-8 15,-3 4-144-15,0 4 72 16,-9 3-220-16,-4 0 160 15,1 3-288-15,-1-3 236 16</inkml:trace>
          <inkml:trace contextRef="#ctx0" brushRef="#br0" timeOffset="358.96">1063 307 944 0,'8'-31'352'16,"-8"31"-276"-16,0-7-20 0,4 0 84 0,-4 4-88 15,0-1 96-15,0 1-88 16,-4 3 68-16,-4 0-72 16,-1 7 4-16,-3 13-36 0,-5 5 32 15,-4 16-32-15,5 8-24 16,-5 6 0-16,8-6 0 16,5-11 0-16,8-4 8 15,8-9-4-15,9-8-4 16,8-10 4-16,4-14-40 15,9-17 20-15,3-11-20 16,1-13 20-16,-5-4 28 16,-12-4-8-16,-13 11 28 0,-12 4-20 15,-12 9-32-15,-9 5 12 16,5 13-8-16,-1 3 8 16,4 8-72-16,5 3 44 15,8 0-188-15,13 3 124 16,7 4-280-16,14 4 212 15</inkml:trace>
          <inkml:trace contextRef="#ctx0" brushRef="#br0" timeOffset="1324.15">1582 221 840 0,'12'-7'312'0,"-3"10"-244"0,-5 4-16 0,-4 0 136 0,-4 0-112 15,4 10 40-15,-9 14-68 16,1 11 16-16,0 3-36 15,-1 3 8-15,-3 1-20 0,4-11 36 16,-5-14-28-16,5-10 64 16,0-7-48-16,3-14-16 15,-3-14-16-15,8-3 0 16,0-11-4-16,4-6-28 16,5 6 12-1,-1 1-48-15,4 6 32 0,9 4-20 16,0 6 28-16,4 8 0 15,0 3 12-15,0 0 24 16,4 4-8-16,8 6-4 16,5-3 0-16,-1 0-16 0,1 0 8 15,-5 7-4-15,1 0 0 16,-9-7 8-16,0 7 0 16,-4-4 0-16,0 4 0 15,-9 7 0-15,5-7 0 16,-4 10-20-16,8-10 12 15,-5 0-12-15,-7-7 8 16,-1 0 36-16,5-7-16 16,-13 0 0-16,-4-10-4 15,-4 3 64-15,-4-3-36 16,-13 3 60-16,-4 0-56 16,-8 4 36-16,-9-4-40 15,5 14 52-15,-5 0-48 0,1 14 12 16,12-4-32-16,4 18 0 15,21-4-8-15,16 7 20 16,21 0-16-16,17-6-100 16,12-5 44-16,-3-9-140 15,3 3 104-15,-4-28-120 16,0 14 112-16,-4-7-80 16,-8-3 100-16,-4-1 0 15,-9-3 40-15,-8-3 0 16,-4 0 16-16,-5-11 24 15,-3 7-4-15,-5 4 60 16,-4-11-40-16,4 14 140 16,1 7-96-16,-9 0 40 15,4-3-68-15,-4 10 92 0,0 10-80 16,-4 4-24-16,4 0-20 16,-13 14 12-16,9 3-12 15,-4-3-4-15,-1 3-4 16,1-7 12-16,4 0-8 15,-4-6-12-15,4-8 0 16,-1-10-60-16,10-7 36 16,3-7-24-16,4-6 32 15,5-5-60-15,4-9 44 16,4-1-36-16,-5 7 40 16,5 8 44-16,-4 2-4 15,0 11 60-15,0 0-36 16,-13 14 80-16,4 0-60 0,-3 11 8 15,-9 6-36-15,0 0-20 16,0 11-8-16,0-11-16 16,4 11 12-16,-4-15-120 15,8 1 72-15,5-14-180 16,3-7 132-16,5-7-296 16,-4-3 228-16</inkml:trace>
          <inkml:trace contextRef="#ctx0" brushRef="#br0" timeOffset="2025.99">3065 155 1132 0,'30'-7'420'0,"7"3"-328"0,17 1-24 16,-17 6 112-16,5-3-112 16,8 11 36-16,0 3-64 15,-17-1-24-15,-4-2-8 16,-4 3 0-16,-13 3-4 0,-12 0-80 15,-20 1 40-15,-14 2-12 16,-11-2 28-16,-9-4-84 16,-5-4 56-16,10 4-72 15,11-7 64-15,17 3 12 16,17 1 28-16,17 9 40 16,16 8-16-16,12 17 52 0,5 7-32 15,0 3 12-15,-5 4-24 16,-7-7-16-16,-10 4-4 15,-15 2 12-15,-13 8-4 16,-13 0-48-16,-20-4 28 16,-13-6 20-16,-13-11 0 15,-7-11 88-15,7-20-48 16,5-17 84-16,17-18-72 16,3-17 44-16,22-7-60 15,16 0 84-15,20 7-68 16,30-4-44-16,25 4-12 0,8 7-92 15,0 0 52-15,-8 7-204 16,-8-4 136-16,-13 7-420 16,-9 4 296-16</inkml:trace>
          <inkml:trace contextRef="#ctx0" brushRef="#br0" timeOffset="1547.21">3298-136 984 0,'-25'-4'368'0,"9"18"-288"0,-5 14-20 0,8-11 80 15,-3 18-88-15,-5 6 60 16,0-2-68-16,0 6-20 15,9 3-16-15,-5 1-72 0,13 2 36 16,0 1-92-16,0 0 64 16,0-7-228-16,0-3 160 15,-5 3-544 1</inkml:trace>
        </inkml:traceGroup>
        <inkml:traceGroup>
          <inkml:annotationXML>
            <emma:emma xmlns:emma="http://www.w3.org/2003/04/emma" version="1.0">
              <emma:interpretation id="{FAFFF9F8-1367-4005-B939-40D5C2641996}" emma:medium="tactile" emma:mode="ink">
                <msink:context xmlns:msink="http://schemas.microsoft.com/ink/2010/main" type="inkWord" rotatedBoundingBox="9876,13995 14942,13878 14975,15321 9909,154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70.85">6938 106 1048 0,'-4'-7'388'0,"-4"0"-300"0,-5 7-28 15,5 0 40-15,0 0-68 16,-13 7 24-16,-8 7-36 16,8-3 16-16,-12 2-20 15,16 1 0-15,-12 0-8 0,8-3 4 16,1-1-8-16,-1 0-28 0,4 1 12 15,5 3-84-15,12-4 56 16,-9-3-56-16,9 0 56 16,9 0-16-16,-1-4 36 15,-4 4-80-15,4 0 60 16,-3 7-188-16,3-14 128 16,0 7-464-1,9 3 312-15,12-3 104 16</inkml:trace>
          <inkml:trace contextRef="#ctx0" brushRef="#br0" timeOffset="3917.55">7267 23 1008 0,'-38'-17'372'0,"17"34"-288"0,-20-3-24 15,20 3-16-15,-21 4-36 16,5-4 24-16,-4 8-20 15,11 2-20-15,18 11 0 16,12-6-12-16,21 16 8 0,16 4-176 16,5-10 100-16,3-1-208 15,5-10 168-15,-8-3 36 16,-1-14 56-16,-3-11 12 16,12-6 12-16,0-7-36 15,8-11 28 1,-4-4 16-16,-4-6 4 0,-9 0 0 15,-8-3 4-15,-12 2 108 16,-4-2-60-16,-17 9 324 16,-4 1-212-16,-5 10 20 15,-3 7-112-15,4 7 4 0,-9 11-44 16,4 10 16-16,5 20-28 16,4 22 16-16,-4 20-20 15,-1 0-36-15,5-11 12 16,0-13-44-16,0-7 32 15,-9-10-56-15,1-8 44 16,-5-13-72-16,1-3 60 16,-1-12-528-16,5-9 316 15,-1 0-128-15</inkml:trace>
          <inkml:trace contextRef="#ctx0" brushRef="#br0" timeOffset="4084.98">7832 179 1144 0,'20'7'420'0,"-11"3"-324"0,-5 1-28 16,-4-1 24-16,-4 11-64 15,-17-4 84-15,-4 1-60 16,-8 6 0-16,-9-7-32 16,1-3-56-16,-1 0 20 0,13-7-272 15,8-11 160-15</inkml:trace>
          <inkml:trace contextRef="#ctx0" brushRef="#br0" timeOffset="4337.65">8035 193 1248 0,'-20'38'460'0,"20"-14"-356"0,-9 11-32 0,9-18-28 16,0 0-40-16,0 1 8 15,4-11-8-15,9-7-12 16,8-11 4-16,-1-9-104 0,1-8 60 16,8 0-32-16,-12 4 44 15,16-7 48-15,-4 0-4 0,13-1-36 16,-9 8 16-16,4 3-88 16,5 14 60-16,-5 14-788 15</inkml:trace>
          <inkml:trace contextRef="#ctx0" brushRef="#br0" timeOffset="4908.67">8567 89 808 0,'13'-3'300'0,"-13"9"-232"0,4-6-20 0,-4 7 96 16,-4-3-88-16,0-1 84 0,-5 4-80 16,1-7 40-16,-5 0-60 15,-3 7 16-15,-5 0-36 0,0 3 80 16,9 4-56-16,-9 7 24 15,13-4-40-15,-1 1 0 16,9 6-16-16,9-7 12 16,7-3-16-16,5-3 16 15,4-5-16-15,4-6-64 16,0-10 28-16,0 0 20 16,-8-8 8-16,-8 4 12 15,-5-6-8-15,-8 2 16 16,0-2-12-16,-13-1-20 15,-3 4 4-15,3 10-100 16,-3 3 56-16,12 4-248 0,4 0 164 16,12 7-712-1</inkml:trace>
          <inkml:trace contextRef="#ctx0" brushRef="#br0" timeOffset="5136.27">9107 51 1144 0,'13'-31'420'0,"-21"24"-324"0,3 0-28 0,5 3 52 16,-8-6-80-16,-9 7 16 16,-3-1-32-16,-5 4 24 15,-4 4-32-15,0 13-24 0,-9 4 4 16,5-1 0-16,4 5 4 0,8-5-64 16,0 1 36-16,1-3-4 15,20-5 16-15,4-2-48 16,12 3 32-16,13-7-196 15,13-1 128-15,8 1-708 16</inkml:trace>
          <inkml:trace contextRef="#ctx0" brushRef="#br0" timeOffset="5389.02">9211 210 1092 0,'9'7'404'0,"-9"3"-316"0,8-3-24 0,4 4 12 0,-3-1-56 0,3 4-108 16,9-7 48-16,-4 10-828 16</inkml:trace>
          <inkml:trace contextRef="#ctx0" brushRef="#br0" timeOffset="5255.22">9361-53 1120 0,'-29'0'416'0,"29"14"-324"0,-13 10-24 16,5-7-276-16</inkml:trace>
          <inkml:trace contextRef="#ctx0" brushRef="#br0" timeOffset="3182.08">5139-424 932 0,'4'-17'348'0,"4"14"-272"0,1 3-20 16,3 0 76-16,-3 7-84 16,-1 10 120-16,4 24-92 15,-3 29-4-15,-9 20-44 16,-5 0 20-16,5-7-32 0,0-14 12 15,-8-13-16-15,0-1 20 16,4-10-20-16,-13-14 24 16,-4-7-24-16,1-10-48 15,-1-14 20-15,0-10-148 16,4-11 92-16,5-3-116 16,4-18 104-16,8-17-608 15,16-17 384 1,17-10-48-16,21 13 1176 31,84 7-432-31,-26 32-88 16,-8 23-188-16,-25 22-88 15,-17 16-16-15,-16 8 56 16,-34 10-36-16,-24-4 40 0,-13 4-36 16,-21-6-44-16,-4-5 4 15,-12-3-24-15,-9-13 16 16,1-8-28-16,-9-10 28 15,4 0-12-15,8-3 16 0,17 3 8 16,21 0 4-16,9 0 44 16,28 13-24-16,29 5 52 15,13 3-40-15,4 6 36 16,17 4-36-16,-1 4-28 16,18-4-4-16,11 4 16 15,5-7-8-15,-16-1-28 16,-5-9 8-16,-17-8-4 15,-16-7 8-15,-8-6 8 16,-5-11 0-16,-12-7 8 16,-4-3-4-16,-9 0-12 15,5-7 4-15,-5 6-4 16,1 1 0-16,3 7 32 16,-7 0-12-16,-5 6 12 15,12 1-12-15,-11 3-8 0,-1 3 0 16,-4 4-4-16,-4 0 0 15,-1 7 0-15,-11 0 0 16,3 4 24-16,-16-8-12 16,0 4-20-16,8-4 0 15,-8 1 56-15,4 3-24 16,5 0-44-16,3-4 8 16,5 4-8-16,3 7 12 15,9 0 24-15,9 3-8 16,15 4 16-16,6-4-16 15,11 1-84-15,9-5 44 16,12 1-68-16,13-7 56 0,4 0-112 16,0-7 92-16,-8 0-104 15,-1-3 96 1,-12-1-484-16</inkml:trace>
          <inkml:trace contextRef="#ctx0" brushRef="#br0" timeOffset="6218.42">9461 75 1080 0,'0'-10'400'0,"20"10"-312"0,30 10-24 0,-25-10-52 16,13 0-20-16,11 0-32 15,1-3 24-15,-8 3-4 16,-1 0 12-16,-3-11 8 0,-9-3 0 16,-8 7 8-16,-9-3-4 15,-4 3 52-15,-8 0-32 16,-8 7 52-16,-4 11-44 16,3 2 28-16,9 12-32 0,0-4-8 15,0-1-12-15,9 8-16 16,11-7 4-16,10 0-48 15,-6-11 24-15,14 4-36 16,-1-7 32-16,5-7-16 16,-13-4 28-16,-8-3-8 15,-13 0 16-15,-4 0 0 16,-4-3 4-16,-4-4 24 16,-4 7-8-16,-1-3 76 15,-3 3-48-15,-9 7 76 16,13 3-64-16,-13 8 0 15,13 3-28-15,-5 10 4 16,13 4-12-16,-8 13-24 16,8 22 4-16,0 6 20 0,0 17-4 15,-4-16-4 1,0-8 0-16,-9-3 20 0,-3 3-12 16,-9-13 4-16,-9-4-8 15,1-7-16 1,0-17 4-16,-4-8 20 0,3-20-8 15,-7-6 32-15,12-8-24 16,16-10 76-16,17-1-56 16,13-9 48-1,4-1-48-15,16-10-44 16,1 14 0-16,11-7-200 16,5 7 112-16,13 0-548 15,-9 17 356-15,-8 8-348 0</inkml:trace>
          <inkml:trace contextRef="#ctx0" brushRef="#br0" timeOffset="5601.08">9822-237 1008 0,'-8'-31'372'0,"12"42"-288"0,-8 13-24 15,0 4-8-15,-5 13-40 16,1 1 4-16,-9 13-8 16,5-6-40-16,-9-1 16 15,5-3-504-15,11 0 284 16,-11 0-236-16</inkml:trace>
        </inkml:traceGroup>
        <inkml:traceGroup>
          <inkml:annotationXML>
            <emma:emma xmlns:emma="http://www.w3.org/2003/04/emma" version="1.0">
              <emma:interpretation id="{4088FC4F-5B3D-4EEC-A768-E15B59A25837}" emma:medium="tactile" emma:mode="ink">
                <msink:context xmlns:msink="http://schemas.microsoft.com/ink/2010/main" type="inkWord" rotatedBoundingBox="16009,13766 19122,13694 19145,14693 16032,147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66.95">11177-257 1216 0,'12'-35'448'0,"9"28"-348"0,29-7-28 0,-13 7 40 15,26 0-76-15,7-6 4 0,1 9-24 16,0 1-28-16,-5-1 4 15,-8 1-112-15,-12-1 68 0,-13 1-128 16,-12-1 100-16,-13 1-120 16,-8 3 116-16,-12 10-636 15</inkml:trace>
          <inkml:trace contextRef="#ctx0" brushRef="#br0" timeOffset="6856.46">11464-150 1288 0,'-30'83'476'0,"18"-27"-368"0,4 2-32 16,8-23 56-16,-13 0-88 15,5-1 0-15,0 8-28 16,8 3-12-16,0-14 0 0,0 0-32 0,0-10 16 16,8-18-268-16,0-6 152 15,13-11-844 1</inkml:trace>
          <inkml:trace contextRef="#ctx0" brushRef="#br0" timeOffset="7280.58">11887-687 1256 0,'0'7'464'0,"5"4"-360"0,-5 20-28 0,-5-4-8 0,1 12-52 15,-4 6 100-15,-9 20-64 16,-3 39 4-16,3 4-36 16,0-4-12-16,1-21-4 0,3-7 20 15,5-17-12-15,0-11 24 16,3-13-24-16,-3-4 32 16,8-10-28-16,0-14-12 15,8-14-8-15,5 0-84 16,-1-11 48-16,13-13-152 15,9-14 108-15,3-7-8 32,4 7 60-32,9-3 0 0,0 10 20 15,-8 17 96-15,-9 7-44 16,-12 28 116-16,-13 10-88 16,-8 11 44-16,-8-4-64 0,-5 7 0 0,1 0-28 15,-9-7 16-15,13 1-24 16,-5-12-4-1,9 5-4-15,4-8-156 0,4-3 84 16,9 0-236-16,-5-11 172 16,13-3-628-1</inkml:trace>
          <inkml:trace contextRef="#ctx0" brushRef="#br0" timeOffset="8661.75">12390 144 1152 0,'0'-10'428'0,"8"3"-332"0,13 0-28 0,-17 7 32 0,13-10-68 16,-9-1-4-16,-3-6-16 16,3 7 32-16,0-11-20 15,-8 4 4-15,0-4-16 0,-8 3 12 16,-13 1-16-16,0 14 4 16,0 3-4-16,-8 7 64 15,0 10-40-15,0 14 16 16,8-10-32-16,9 10 36 15,12 0-28-15,4 4 12 16,13-1-20-16,12-6-8 16,4 0-4-16,4-11-92 15,18-6 48-15,11-8-108 16,-4-6 84-16,1-4-40 16,3-4 60-16,-20-3 32 0,0 1 12 15,-5-8 12-15,-12 3-8 16,-16-9 8-16,3-1-8 15,-16 0 96-15,0 4-56 16,-16 0 60-16,3 13-60 16,-8 11 32-16,-8 11-44 15,9 6-36-15,-1-3 0 16,4 3 28-16,13 4-16 16,16 0-8-16,-3-7-4 15,12 7-112-15,-1-15 64 16,1 5-68-16,0-8 72 15,-4-3-76-15,-5-3 72 0,0-1 0 16,5-9 32-16,-13-5-4 16,5 1 12-16,3-18 8 15,5 4 4-15,-5-4 8 16,9 8-4-16,4-1 40 16,-4 11-20-16,-1 10 64 15,9 7-48-15,-8 7 52 16,4 3-52-16,-8 11 24 15,-5 3-36-15,-3 0 8 16,-1 1-20-16,-16-5-8 16,-1 1-4-16,5 0 48 15,-4-4-28-15,-1-3-44 16,9-3 8-16,-4-5-68 16,4-6 44-16,0 0-20 0,4-3 36 15,5-7-24-15,3-8 24 16,5 1-8-16,-9-14 16 15,13 7 60-15,0-4-24 16,4 4 24-16,0-4-28 16,8 14 44-16,-12 4-36 15,8 3 48-15,0 3-44 16,0 4 20-16,4 4-32 16,5-1 16-16,-9 4-20 15,4-7 0-15,0-7-8 16,-8 7-32-16,-4 0 12 15,-9-7 24-15,-3-3-8 0,-1-7 0 16,-16 6 0-16,-5-3-16 16,-4 1 8-16,1-5-4 15,-1 11 0-15,-8 7 8 16,0 11 0-16,-4 9 0 16,13 5 0-16,3 9 8 15,13 1-4-15,9 3 16 16,11-3-12-16,1-4 4 15,0 0-4-15,12-10-60 16,-4-7 28-16,9-1-96 16,-9-6 68-16,4-7-28 15,4-7 44-15,-3 1 4 16,3-5 20-16,-8-3 24 16,4-3-4-16,5-4-4 0,-9-3 0 15,4-11-16-15,-4 1 8 16,-8 6 56-16,-9 11-28 15,5 6 8 1,-5 11-20-16,-12 11 72 0,0 6-48 16,0 7 12-16,9 4-28 15,-5 0 4-15,4-8-12 16,9 1 36-16,-5 0-24 16,-3-7-4-16,-1-4-12 15,4-3-52-15,1-3 28 16,-5-4-76-16,0-4 52 15,-3 1-36-15,3-8 44 0,0 1-24 16,-8-7 32-16,0-4-8 16,13 4 20-16,-5 3 80 15,-8 0-40-15,8 10 108 16,-8 15-80-16,0 3 92 16,13 3-88-16,-5 0-12 15,-4 4-28-15,5-7 20 16,-1 0-24-16,0 0-32 15,-4-8 8-15,5-2-192 16,-9-4 108-16,-13-4-268 16,-3 1 204-16,-18 10-888 15</inkml:trace>
        </inkml:traceGroup>
        <inkml:traceGroup>
          <inkml:annotationXML>
            <emma:emma xmlns:emma="http://www.w3.org/2003/04/emma" version="1.0">
              <emma:interpretation id="{B452C0DF-B39E-4837-B700-E48F6A572581}" emma:medium="tactile" emma:mode="ink">
                <msink:context xmlns:msink="http://schemas.microsoft.com/ink/2010/main" type="inkWord" rotatedBoundingBox="19042,14525 19360,14518 19364,14661 19045,14668"/>
              </emma:interpretation>
              <emma:one-of disjunction-type="recognition" id="oneOf3"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^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0196.33">14210 186 664 0,'-8'-17'244'0,"16"17"-188"0,-8-4-16 0,0 4 136 16,0-3-104-16,0-1 140 16,13-3-124-16,3 0 28 15,-3 0-68-15,16 4 16 0,0-7-36 0,0-1-8 16,4 4-12-16,1 0-8 16,3 0 4-16,-16 1-16 31,0 2 8-31,-5 4 28 0,-12 7-12 15,-8 3 48-15,4 1-32 16,-8 3 56-16,8 3-48 16,-8-10 12-16,8 7-32 0,8-4-176 15,0 4 88-15,-8-7-668 16,13 10 408 0,-5-3-168-16</inkml:trace>
        </inkml:traceGroup>
      </inkml:traceGroup>
    </inkml:traceGroup>
  </inkml:traceGroup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 3712,'0'0'1221,"0"-2"-757,0 2-420,0-1-1,0 1 1,0-1 0,0 1-1,-1-1 1,1 1-1,0-1 1,0 1-1,0-1 1,0 1 0,-1-1-1,1 1 1,0-1-1,0 1 1,-1-1 0,1 1-1,0 0 1,-1-1-1,1 1 1,-1 0 0,1-1-1,0 1 1,-1 0-1,1 0 1,-1-2 755,5 3-480,-1-1 1377,-3 0-1621,0 1 0,0 0-1,0-1 1,0 1 0,0 0 0,0-1-1,-1 1 1,1 0 0,0-1 0,0 1-1,0 0 1,-1-1 0,1 1-1,0-1 1,-1 1 0,1-1 0,0 1-1,-1 0 1,1-1 0,-1 1 0,1-1-1,-1 1 1,0 0-7,0 0 1,0 0-1,0 0 0,0 0 1,0 0-1,0 0 0,1 0 0,-1 1 1,0-1-1,1 0 0,-1 2 1,-3 5 79,1-1 1,-1 0-1,-6 9 1,-8 13 243,13-20-312,-2 6 54,0 0 0,-2-1 1,1 0-1,-2 0 0,-14 16 1,23-29-211,0 0 0,0 0 0,0 0 0,0 0 0,0 1 0,0-1 0,0 0 0,0 1 0,0-1 0,1 0 0,-1 1 1,1-1-1,-1 1 0,1 0 0,-1-1 0,1 3 0,2-13-2121,-1 8 2086,-1 1 0,1 0 0,0-1 0,-1 1 0,1 0 1,0 0-1,0 0 0,-1-1 0,1 1 0,0 0 0,0 0 0,-1 0 1,2 0-1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 4480,'-42'0'5136,"45"0"-4571,1-1-460,0 1 1,0-1-1,0 0 0,0 0 0,7-2 1,-7 1-43,1 1 1,-1 0 0,1 0-1,-1 0 1,9 0-1,10 1 71,-9-1-84,1 1 0,-1 0-1,1 2 1,-1 0 0,27 6-1,-38-7-34,1 0 1,-1 0-1,0 0 0,1-1 0,-1 0 0,5 0 0,-6 0 11,-1 0-1,1 0 1,-1 0-1,1 0 0,-1 1 1,0-1-1,1 0 1,-1 1-1,1-1 1,-1 0-1,0 1 0,1 0 1,-1-1-1,0 1 1,0 0-1,1 0 1,-1 0-1,0-1 0,0 1 1,2 2-1,-2-2 21,0 1-1,0-1 0,0 0 0,1 0 0,-1 1 1,0-1-1,0 0 0,-1 1 0,1-1 1,0 1-1,0-1 0,-1 1 0,1 0 1,-1-1-1,1 1 0,-1 0 0,0-1 1,0 1-1,0 0 0,0-1 0,0 1 1,0 0-1,0-1 0,0 1 0,-1 0 1,1-1-1,-1 1 0,0 1 0,0 0-28,0 3 5,-1 1 1,0-1-1,0 1 1,-1-1-1,0 0 1,0 0-1,0 0 0,-7 8 1,-107 120 52,-12-6 197,37-36-523,88-88 233,0 1-1,1-1 1,-1 0 0,1 1-1,0 0 1,-3 6 0,5-9 13,1-2 4,0 0 0,0 0 0,0 0 0,0 0 0,0 0 0,-1 0 0,1 1 0,0-1 0,0 0 0,0 0 0,0 0 0,0 0 0,0 1 0,0-1 0,0 0 0,0 0 0,0 0 0,0 0 0,0 1 0,0-1 0,0 0 0,0 0 0,0 0 0,0 1 0,0-1 0,0 0 0,0 0 0,0 0 0,0 0 0,0 1 0,0-1 0,0 0 0,0 0 0,0 0 0,0 0 0,0 1 0,0-1 0,1 0 0,-1 0 0,0 0 0,0 0 0,0 0 0,4 3 4,-1 0 0,1 0 0,0-1-1,0 1 1,0-1 0,0 0 0,0-1 0,1 1 0,-1-1 0,1 1-1,-1-1 1,1-1 0,5 1 0,11 1-27,36-3 0,-21 0 69,125 1-3922,-143 0 2288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42 111 6400,'-42'-28'3264,"42"14"-128,28 14-864,-14 0-1344,27-13-97,1-1-511,-1 0-96,14 0-128,1 14-608,-15-14 256,-13 14-3263,-1 0 1919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7808,'-13'41'3520,"-1"1"-3040,14-15 640,0-13-704,-14 0-160,14 14-160,-14-1-32,14-13-32,0 0-864,0 0 448,-14-1-3072</inkml:trace>
  <inkml:trace contextRef="#ctx0" brushRef="#br0" timeOffset="1">276 84 6816,'0'0'2197,"5"0"-1344,-2 0-733,-1-1 39,1 1 1,-1 0 0,1-1 0,-1 1 0,1 0 0,0 1-1,-1-1 1,1 0 0,-1 1 0,5 1 0,-3 7 677,2-5-333,-6-4-485,1 0 1,-1 1 0,0-1-1,1 0 1,-1 0-1,1 1 1,-1-1 0,0 0-1,0 1 1,1-1-1,-1 0 1,0 1-1,1-1 1,-1 0 0,0 1-1,0-1 1,0 1-1,1-1 1,-1 0 0,0 1-1,0-1 1,0 1-1,0-1 1,0 1-1,0-1 1,0 0 0,0 1-1,0-1 1,0 1-1,0-1 1,0 1 0,0 52 22,0-50 433,2-1-443,1 0-66,-1-1 1,1 1 0,0-1-1,-1 0 1,1 0-1,0 0 1,0 0 0,0 0-1,0-1 1,0 1-1,0-1 1,0 0 0,0 0-1,0 0 1,4-1-1,-4 1 9,25 0-140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147 111 7040,'-11'-26'3178,"12"27"-3116,0 0-1,0-1 0,0 1 0,0-1 0,0 1 0,1-1 1,-1 0-1,0 1 0,0-1 0,1 0 0,-1 0 0,0 0 1,0 0-1,0 0 0,1 0 0,-1 0 0,0 0 1,0-1-1,1 1 0,-1 0 0,0-1 0,2 0 0,18-3 559,-18 4-487,0 0-1,0 0 1,0-1 0,-1 1 0,1-1 0,0 1-1,0-1 1,-1 0 0,1 0 0,3-2-1,6-3 67,-2 3-112,0 0-1,0 1 1,11-2 0,-10 2-7,1 0 0,0-1-1,13-5 1,-4-1-314,36-8-1,-46 15 91,-9 2 61,0 0 1,1 0-1,-1-1 1,0 1-1,0-1 1,0 0 0,0 0-1,0 1 1,0-1-1,0-1 1,0 1-1,3-3 1,-2 2-606,-19 2-1515,6 1 1990,0 1 0,0 0 0,1 1 0,-12 4 0,16-6 196,0 2-84,0-1 1,0 1 0,0 0 0,-8 6-1,5-3-117,5-5 195,1 1 0,0 0 0,0 0 1,0 0-1,0 1 0,0-1 0,0 0 0,-3 6 1,-5 7 227,9-15-203,-3 3 92,0 1 0,1 0-1,-1 0 1,1 0-1,-1 0 1,1 1-1,1-1 1,-1 1-1,1 0 1,-1 0 0,0 5-1,-2 4 153,2-1 0,0 1 0,-2 26 0,3-20 139,-8 36 1,-2 6 216,11-44-454,-4 19 222,-14 7 483,10-5-261,7-35-512,-1 1 1,1-1-1,-1 0 1,0 0-1,0 0 1,0-1-1,0 1 0,-8 5 1,4-2 41,-2-1-1,1-1 1,-13 7 0,14-9-99,0-1 0,0 1 1,0-1-1,-1-1 1,1 0-1,0 0 1,-1 0-1,1-1 1,-9 0-1,14 0-25,0 0 0,0-1 0,1 1 0,-1 0 0,0-1 0,0 1 0,0-1 0,0 0 0,1 0 0,-1 1 0,0-1 0,1 0 0,-1 0 0,0-1 0,1 1 0,0 0 0,-1 0 0,1-1 0,0 1 0,0-1 0,-1 1 0,1-1 0,-1-2 0,27-10 365,28 0 176,-48 13-533,0 1 1,1-1-1,-1 1 1,0 0-1,0 0 1,0 1-1,0 0 1,0 0-1,0 0 1,5 2-1,7 1-61,23 3-923,-26-3-234,1-2 1,0 0-1,19-1 1,16 2-3264,-39-1 3465,-1 0 1,13 5-1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4480,'-8'0'2017,"21"0"-967,-6-1-350,0 2-1,0-1 1,10 3 0,20 12 767,-26-9-1062,1-2 1,21 7-1,-29-10-351,0 0 0,-1 0 0,1 0 0,0 0 0,0 0 0,0 1 0,-1-1 0,1 1 0,-1 0 0,1 1 0,-1-1 0,0 0 0,0 1 0,0 0 0,0 0 0,3 4 0,3 1 84,-7-6-94,0 0 1,-1 1-1,1-1 1,-1 0-1,1 1 1,1 2-1,-3-4-26,0-1 1,1 1-1,-1 0 1,0-1-1,1 1 0,-1 0 1,0 0-1,0 0 1,0-1-1,0 1 0,0 0 1,0 0-1,0-1 0,0 1 1,0 0-1,0 0 1,0-1-1,-1 1 0,1 0 1,0 0-1,0-1 1,-1 1-1,1 0 0,0-1 1,-2 2-1,0 0 43,0 0 1,-1-1-1,1 1 0,-1-1 0,1 0 0,-1 0 0,-3 1 1,-10 5 339,12-6-339,0 3 26,-13 14-30,15-16-113,6 0-7,3 1 2,0-1 1,1 0 0,-1 0 0,0-1 0,1 0 0,-1 0-1,0-1 1,1 0 0,-1 0 0,12-3 0,25-6-1834,9 7 485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9984,'-55'-14'4512,"55"28"-3936,0-28 128,14 14-512,0 0-288,13 0 32,15 0-768,-15 14 448,15-14-3904,-29 13 2368</inkml:trace>
  <inkml:trace contextRef="#ctx0" brushRef="#br0" timeOffset="1">83 222 8544,'-14'0'3872,"42"0"-3360,-1 0 352,-13-14-576,27 14-96,-13-14-128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 5632,'0'0'107,"0"-1"1,0 1 0,0-1-1,0 0 1,0 1-1,0-1 1,0 1-1,0-1 1,0 0 0,0 1-1,0-1 1,0 1-1,1-1 1,-1 1-1,0-1 1,0 1 0,1-1-1,-1 1 1,0-1-1,1 1 1,-1-1-1,1 1 1,-1-1 0,1 0-1,14 1 848,-13 0-794,0 0-1,1 0 1,-1 0-1,1 0 0,-1 0 1,1 0-1,3-2 1,5-1 199,-1 1 0,1 0 0,-1 0 0,1 1 0,19 0 0,49 0-105,22 0-93,-34 3-3422,-70-5 1585,2 2 1451,-1 0-1,0 0 1,0 0-1,0 0 1,1 0-1,-1 0 1,0 0-1,0 0 1,0 1-1,0-1 1,0 1-1,-1-1 1,-1 1-1,-31 0-912,21 0 644,-96 0 3405,108 0-2774,0 0 0,0 0 0,0 0 0,0 0 0,0 0 0,0 1 0,0-1 0,0 1 0,0-1 0,1 1 0,-1 0 1,0 0-1,0 0 0,1 0 0,-1 0 0,1 0 0,-1 0 0,1 0 0,-1 1 0,1-1 0,0 1 0,-2 1 0,0 2 82,1-1 0,0 1-1,1 0 1,-1-1 0,1 1 0,-1 8 0,0-6-166,-2 16 291,0-7-233,1 1 1,1-1-1,-1 27 1,4 11 136,1-11-608,-7 62-1,2-93-87,0-1 0,0 1 0,-1-1 0,-1 0 0,-9 17 0,7-14 52,6-12 360,0 0-1,1-1 1,-1 1 0,0 0-1,0-1 1,0 1-1,-1-1 1,1 1 0,0-1-1,-1 1 1,1-1-1,0 0 1,-1 0 0,-3 2-1,1-2 23,0 0 0,-1 0-1,1 0 1,-1-1 0,1 0-1,-7 0 1,4-1 378,0 0 0,0 0 0,1-1 0,-1 0 0,0 0 0,1-1 0,-1 0 0,1 0 0,0 0 0,0-1 0,0 0 0,0 0 0,1 0 0,0-1 0,-7-6 0,10 8 696,7 6 475,84 47 571,-76-43-2091,-1-1 0,1 0 0,24 7 1,-1-1-530,-25-7-233,0 0 1,0-1-1,1-1 1,-1 0-1,1 0 1,0-1 0,0-1-1,22 1 1,8-2-3869,-1 0 1532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5728,'0'0'1840,"2"4"-1110,1 3-25,1-1 1,0 0-1,0 0 0,6 6 0,-6-8-368,0 0 0,-1 1 0,6 8 0,-6-8-134,0 0 0,1 0 0,-1 0-1,6 4 1,-3-2-110,0-1-1,-1 1 1,0 0-1,0 1 0,7 13 1,-12-20-87,0 1 1,1 0-1,-1 0 1,0-1-1,0 1 1,0 0-1,-1 0 1,1-1-1,0 1 1,-1 0-1,1-1 1,-1 1-1,1 0 1,-1-1-1,0 1 1,1 0-1,-1-1 1,0 1-1,0-1 1,-2 3-1,1-2-9,1-1-5,0 0-1,0 1 1,-1-1 0,1 0-1,0 0 1,-1 0 0,1 0-1,-1 0 1,1 0-1,-1 0 1,1 0 0,-1-1-1,0 1 1,1-1 0,-1 1-1,0-1 1,-2 1-1,3-1 9,0 0 0,-1 0-1,1 0 1,0 1-1,0-1 1,-1 0-1,1 1 1,0-1 0,0 1-1,0 0 1,0-1-1,0 1 1,-1 0-1,1-1 1,0 1-1,1 0 1,-1 0 0,0 0-1,0 0 1,-1 2-1,-2 8-281,-2-8 150,14-4 333,19 2-329,-1-2 0,1-1 0,45-9 0,-48 6-1039,0 1 1,34-1-1,-26 2-362,51-8-1063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69 5472,'-14'-8'671,"10"6"-414,1 0 0,-1-1 0,0 1 0,1-1-1,0 1 1,-6-6 0,8 7-161,0 0 0,0 0 0,0 0 0,-1 0 0,1 0 0,0 0 0,-1 0 0,1 0 0,-1 1 0,1-1 0,-1 1 0,1-1 0,-1 1 0,-2-1 0,2 1 496,2-2-208,0 1-375,0 1 0,1-1 0,-1 0 1,0 0-1,0 1 0,1-1 0,-1 0 0,0 1 0,1-1 0,-1 1 1,0-1-1,1 0 0,-1 1 0,1-1 0,-1 1 0,1-1 0,0 1 1,-1 0-1,2-1 0,14-9-29,-13 9 33,-2 1-2,1-1 0,0 1-1,-1 0 1,1 0 0,-1 0 0,1 0-1,0 0 1,-1 0 0,1 0 0,0 0 0,-1 1-1,1-1 1,-1 1 0,1-1 0,-1 1-1,1 0 1,-1-1 0,3 3 0,3 0-8,-5-2-12,0 0 0,1 0 0,-1 0 0,0 0 0,0 0 0,0 0-1,0 0 1,0 1 0,0-1 0,0 1 0,0 0 0,0-1 0,-1 1 0,1 0 0,-1 0 0,1 0 0,-1 0 0,0 0 0,0 0-1,2 4 1,-2 1 33,1 0-1,-1 0 1,-1 0-1,1 0 1,-1 11 0,0-8 20,-1-6-36,0 1 0,0-1 1,0 0-1,0 0 0,0 0 0,-1 0 1,0 0-1,0-1 0,0 1 1,0 0-1,0-1 0,-1 1 1,0-1-1,0 0 0,-5 5 1,-7 6 59,-32 21 1,35-27-19,-98 61 120,86-54 263,-38 29-1,8-4 634,39-31-757,11-7-223,0 0 1,0 0 0,1 1 0,-1-1 0,1 1 0,0 0 0,-1 0-1,1 0 1,1 0 0,-5 6 0,6-7-55,-9 15 69,10-16-99,0-1 0,-1 1 0,1 0 1,0 0-1,0-1 0,-1 1 1,1 0-1,0 0 0,0-1 0,0 1 1,0 0-1,0 0 0,0-1 1,0 1-1,0 0 0,1 0 0,-1 0 1,0-1-1,0 1 0,1 0 1,-1-1-1,0 1 0,1 0 0,-1-1 1,1 2-1,3 1 18,-1 0 1,1-1-1,0 1 1,0-1-1,0 0 1,0 0-1,0 0 1,0-1-1,1 1 1,-1-1-1,0 0 1,9 1-1,7 0 93,34-2 0,-28-1-205,27 1-767,-9 0 209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705 327 3328,'-12'-11'1061,"12"11"-1035,0-1 0,-1 1-1,1-1 1,0 1-1,-1-1 1,1 1 0,0-1-1,0 0 1,-1 1 0,1-1-1,0 1 1,0-1 0,0 1-1,0-1 1,0 0 0,0 1-1,0-1 1,0 1 0,0-1-1,0 0 1,0 1 0,0-1-1,1 0 1,-1-1 105,0-64 3598,0-27-2563,0 89-1096,0-2-45,-1 0 1,0 0-1,0 0 0,0 0 0,0 1 1,-1-1-1,0 1 0,-5-10 0,-2-7-12,8 19-5,0 1 0,0 0 0,0 0 0,0 0 0,-1 0-1,1 0 1,0 0 0,-1 1 0,0-1 0,1 0 0,-1 1 0,0-1 0,0 1 0,0 0-1,0-1 1,0 1 0,0 0 0,-4-1 0,-3-1-22,0 0-1,1 1 1,-15-1 0,7 1-90,3-1 57,-18-1-12,5 5 40,0 2 0,0 1 1,-41 11-1,59-12-32,-1 0-1,1 1 1,0 0 0,0 1-1,-11 8 1,6-4-62,5-4 61,0 1 0,1-1 0,0 2 0,-11 11 0,10-8 63,0 1 1,1 0 0,-8 17-1,15-27-6,-6 11 78,0 0 0,1 0 0,0 1 1,1-1-1,0 1 0,-2 23 0,3 83 274,3-75-298,13 184 109,-10-184-112,8 65 172,4 72 600,-16-163-642,-1-1 0,0 1-1,-1 0 1,-1 0 0,-12 33 0,13-43-111,0 0 1,-1-1-1,1 1 1,-2-1-1,1 0 1,-1 0-1,0 0 0,0-1 1,-1 0-1,0 0 1,0 0-1,-8 5 1,13-9-65,-1-1-1,0 0 1,1 0-1,-1 0 1,0 0 0,0-1-1,0 1 1,1 0-1,-1-1 1,0 1 0,0-1-1,0 0 1,0 1 0,0-1-1,0 0 1,0 0-1,0 0 1,0-1 0,0 1-1,0 0 1,0-1-1,0 1 1,-3-2 0,-2 0 27,5 2-29,-27-10-130,26 8 77,1 1 1,0 0 0,1-1 0,-1 1 0,0-1 0,0 0 0,1 0 0,-1 1 0,1-1 0,-3-4 0,1 0-176,0-1 0,1 1 1,0-1-1,0 1 0,1-1 1,-1 1-1,2-1 0,-1 0 1,1-13-1,0 15-78,0-1 0,1 0 0,0 1 0,0-1 0,0 1 0,1-1 0,-1 1 0,1-1 0,1 1 0,2-6 0,3-5-612,8-28-920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8896,'28'0'4032,"41"-14"-3520,-14 14 640,-13 14-736,27-14-32,-14 0-224,0 0-1536,0 0 768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4896,'0'80'3840,"0"-77"-3808,0 0 0,-1 0 0,1 0 0,0 0 0,-1-1 0,0 1 0,0 0 0,-2 5 0,-2 5 69,4-6 27,-2 1-1,1-1 1,-1 0-1,0 0 1,0 0-1,-1 0 1,0-1-1,0 0 1,0 1-1,-8 7 1,9-11-39,0 0 370,-1 0 1,1 0-1,1 1 1,-1-1 0,-3 6-1,6-8-417,-1-1 0,1 1 1,0 0-1,0-1 0,-1 1 0,1 0 0,0-1 0,0 1 1,0 0-1,0 0 0,0-1 0,0 1 0,0 0 0,0 0 1,0-1-1,0 1 0,0 0 0,0-1 0,1 1 0,-1 0 1,0-1-1,0 1 0,1 0 0,-1-1 0,1 1 0,-1 0 1,0-1-1,1 1 0,-1-1 0,1 1 0,-1-1 1,1 1-1,0-1 0,-1 1 0,1-1 0,-1 0 0,1 1 1,0-1-1,1 1 0,0 0-23,0 0 1,0 1-1,1-1 0,-1-1 1,0 1-1,1 0 1,-1 0-1,0-1 0,1 1 1,-1-1-1,1 0 0,-1 0 1,1 0-1,-1 0 1,1 0-1,-1-1 0,1 1 1,4-2-1,0 0-62,33 0-667,1 0-1465,39-21-2689,-50 21 2987</inkml:trace>
  <inkml:trace contextRef="#ctx0" brushRef="#br0" timeOffset="1">565 56 7040,'0'0'3200,"0"28"-2752,0-14 864,-14-1-800,14 15 64,-14-14-352,14 13-704,0 1 256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7648,'14'-5'937,"23"-6"1550,-16 5-2250,-6 1 13,0 1 0,1 0 1,0 1-1,16 0 0,-15 2-164,0-1 0,-1 0 0,23-7 0,-22 5-357,-1 0-1,1 2 1,23-2-1,13 4-2805,-50 0 1781,-6 2 352,0 2 530,1-2 276,0 0-1,0 1 0,0-1 0,0-1 0,0 1 0,-1 0 0,1 0 0,-5 1 0,-10 1-94,14-3 210,-1 0-1,1 0 1,-1 0 0,1 0 0,-1 0-1,1 1 1,0-1 0,-6 5 0,-8 7 343,1 0 0,1 2 0,-20 22-1,21-18-158,1 0-1,1 1 1,1 0-1,0 1 1,2 0-1,0 1 1,1 0-1,2 0 1,0 1-1,-3 28 1,-5 46-1,11-68-204,3-22 86,0 1 0,-1-1 0,0 0 0,-4 13 0,4-19-29,1 1 1,-1-1-1,1 0 0,-1 1 0,0-1 0,0 0 1,1 0-1,-1 0 0,0 0 0,0 0 0,0 0 1,0 0-1,-1 0 0,1 0 0,0 0 0,0 0 1,0-1-1,-1 1 0,1 0 0,0-1 0,-1 0 1,1 1-1,-1-1 0,1 0 0,0 1 0,-1-1 1,1 0-1,-3 0 0,3 0-11,-1 0 0,1 0 1,-1-1-1,1 1 0,-1 0 0,1-1 0,-1 1 1,1-1-1,-1 0 0,1 1 0,-1-1 0,1 0 1,0 0-1,-1 0 0,1 0 0,0 0 0,0 0 0,-2-2 1,-12-11 30,5 9 33,8 4-23,-1-1 1,1 1-1,-1 0 1,1-1-1,0 1 1,0-1-1,0 0 0,0 0 1,0 0-1,-3-4 1,5 5 48,-1 0 0,1 0 0,0 1 1,-1-1-1,1 0 0,0 0 0,-1 1 0,1-1 1,-1 0-1,1 1 0,-1-1 0,0 0 0,1 1 1,-1-1-1,1 1 0,-1-1 0,0 1 0,0 0 1,1-1-1,-1 1 0,0 0 0,0-1 0,1 1 1,-1 0-1,0 0 0,0-1 0,0 1 0,0 0 1,1 0-1,-1 0 0,0 0 0,0 0 0,0 1 1,0-1-1,-4 0 233,3 0 469,4 2 246,5 4-848,0 0-1,0-1 1,1 1-1,-1-2 1,1 1-1,0-1 0,1 0 1,-1-1-1,18 5 1,-13-7-293,27 1 1,3-1-568,10 6-735,-22-11-1308,-18 1 1417,28 1-1586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8544,'0'41'3872,"0"0"-3360,-14-27-256,14 0-256,0 0-512,0 13 288,0-13-4608,14 14 2624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138 278 2720,'-35'-35'891,"24"26"-545,-26-14 604,35 22-826,0 0 1,-1-1 0,1 1 0,0 0 0,0-1 0,0 0 0,1 1-1,-1-1 1,0 0 0,1 0 0,-1 0 0,-1-3 0,-12-15 1057,12 18-949,2 1-166,0 1 0,1-1 0,-1 0 0,0 1 0,0-1 0,1 0 0,-1 1 0,1-1 0,-1 0 0,1 0 1,-1 0-1,1 0 0,-1 0 0,1 0 0,0 0 0,-1 0 0,1 0 0,0 0 0,0 0 0,0 0 0,0 0 0,0 0 0,0 0 1,0 0-1,0 0 0,0 0 0,0 0 0,0 0 0,1 0 0,0-2 37,0 1-22,-1-1 0,1 0 0,0 1 0,1 0 0,-1-1 0,0 1-1,1 0 1,-1 0 0,1-1 0,0 1 0,0 0 0,0 1 0,0-1 0,0 0 0,0 1 0,0-1 0,3-1 0,20-9 194,0 0 0,0 2 0,1 1 1,48-10-1,7 10-127,1-10-133,-50 16-254,0 1 1,40 2-1,-33 1-238,35-1-217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5216,'-42'13'2368,"70"-13"-2048,-1 0 1312,1 14-960,27-14-192,0 14-320,14 0 416,0-14-320,14 14-448,0-1 96,-14-13-160,14 14 160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5568,'0'0'68,"-11"-2"1784,11 1-1790,-1 1 0,1-1 0,0 0 0,-1 1 0,1-1 0,0 0 0,0 0 0,0 1 0,-1-1 0,1 0 0,0 1 0,0-1 0,0 0 0,0 0 0,0 0 0,0 0-43,0 1 1,0-1-1,0 1 1,0 0 0,0-1-1,0 1 1,0-1-1,0 1 1,0-1 0,0 1-1,0-1 1,0 1-1,0-1 1,0 1-1,1 0 1,-1-1 0,0 1-1,0-1 1,0 1-1,1 0 1,-1-1 0,0 1-1,0 0 1,1-1-1,-1 1 1,0 0-1,1-1 1,-1 1 0,0 0-1,1-1 1,-1 1-1,1 0 1,-1 0 0,0 0-1,1 0 1,-1-1-1,1 1 1,-1 0-1,1 0 1,-1 0 0,1 0-1,-1 0 1,0 0-1,1 0 1,-1 0 0,1 0-1,0 0 1,16-2 458,2-3-270,-1 2 0,0 1 0,1 0 0,-1 1-1,25 2 1,-14-1 49,-3 1 6,38 7 0,-46-5-165,-10-2-44,1 0-1,-1 1 0,0 0 1,0 0-1,0 1 0,0 0 1,0 0-1,10 7 0,-13-7 0,0 0-1,0 1 1,0 0-1,0 0 0,-1 0 1,0 0-1,0 0 1,0 1-1,0 0 1,-1 0-1,4 5 1,-4-4 31,0 0 0,-1 0 1,0 0-1,0 0 0,0 0 1,0 0-1,-1 1 0,0-1 1,-1 0-1,1 1 0,-1-1 1,-1 1-1,0 8 0,-3 5 132,0-1 0,-12 32 0,14-43-183,-3 6-62,0 1 0,-1-1 0,-1 0 0,0-1 0,-1 1 0,-12 14 0,-102 124-4557,117-146 3895,1 0-1,-1 1 1,1-1 0,-5 13 0,3-5-466,-4 24-1,10-37 1137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4896,'-28'-14'2192,"28"14"-2135,0-1 0,0 0-1,0 0 1,0 1 0,0-1 0,0 0 0,0 0 0,0 1 0,0-1 0,0 0 0,0 1-1,1-1 1,-1 0 0,0 0 0,0 1 0,1-1 0,0-1 0,8 3-166,-2-1 147,0 0 0,0 0 0,13-3-1,-1-6 283,34-5 315,-45 12-573,0 1-1,1 0 1,-1 1-1,1-1 1,13 3-1,13-1 66,114-1 385,-141 0-496,0 1-1,0 0 1,0 0 0,8 3-1,-8-2 69,0-1-1,0 1 1,0-1-1,9 0 1,63-1 135,-78 0-204,0 0 0,-1 0 1,1 0-1,0 0 0,-1 1 1,1-1-1,0 1 0,-1-1 1,1 1-1,-1 0 1,1-1-1,2 3 0,-3-2-5,0 0 0,1-1-1,-1 1 1,0 0 0,1-1-1,-1 1 1,0-1 0,1 0-1,-1 1 1,1-1 0,-1 0-1,3 0 1,-4 0-17,1 0 1,-1 0-1,1 0 1,-1 0-1,1 0 1,-1 0-1,0 0 1,1 0-1,-1 0 1,1 0-1,-1 0 0,1 0 1,-1 1-1,0-1 1,1 0-1,-1 0 1,1 0-1,-1 0 1,0 1-1,1-1 1,-1 0-1,0 0 1,1 1-1,-1-1 0,0 0 1,1 1-1,-1-1 1,0 0-1,0 1 1,1-1-1,-1 1 1,4 5-190,-1-3-30,-2-3 259,0 1 0,-1-1 0,1 1 0,0-1 1,-1 1-1,1 0 0,-1-1 0,1 1 1,-1-1-1,1 1 0,-1 0 0,0 0 1,1-1-1,-1 1 0,0 0 0,1 0 1,-1-1-1,0 1 0,0 0 0,0 0 1,1 0-1,-1-1 0,0 1 0,0 0 1,-1 0-1,1 0 0,0 0 0,0-1 1,0 1-1,0 0 0,-1 0 0,1 0 1,0-1-1,-1 1 0,0 1 0,-1 2-1,-1 0 0,0 0 0,-1 0 0,1 0 0,-1-1 0,-5 5 0,0 0 54,-23 25-101,0 2 0,3 1 1,-29 44-1,12-2 26,-74 93-289,60-89-84,26-40 722,-52 50 0,82-88-328,0 0 0,0 0 1,-1 0-1,-5 2 1,8-4-44,0-1 0,0 0 0,-1 0 0,1-1 0,-1 1 1,1 0-1,-1-1 0,1 0 0,-1 1 0,-3-1 0,8 0-453,23-1 255,-10 0 210,0 1-1,-1 1 0,16 2 0,117 20 166,-50-9-1500,-56-12 604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7232,'-42'-28'4800,"56"42"-3136,14-14-928,27 0 160,0 0-544,28-14-64,0 14-192,0 0-480,-28-14 192,28 14-2528,-28 0 1504,14 0-4064,-28 0 2976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5568,'-28'0'2528,"15"55"-2208,-15-27 608,28-1-576,-14 29 0,0-15-224,1 28 64,-1-28-128,14 1 32,-14-1-32,14-13-1120,-14-14 608,14-1-2944,0 1 1888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567 194 3072,'3'-9'356,"-3"7"-272,1 1 0,0-1 0,-1 0 0,1 0 0,0 1 1,0-1-1,0 1 0,0-1 0,0 1 0,0-1 0,3-1 0,-1-1-11,-1 1 0,1-1-1,-1 0 1,1 0 0,-1 0-1,-1-1 1,3-6 0,-7 1 246,2 9-278,0-1 0,1 1-1,-1-1 1,0 1 0,1-1 0,-1 1-1,1-1 1,0 0 0,0 1 0,-1-4-1,1-3 61,0 1-1,-1-1 0,0 1 0,-3-12 0,4 17-79,0 1 0,-1-1 1,1 0-1,-1 1 0,0-1 0,1 1 0,-1 0 0,0-1 1,0 1-1,0-1 0,0 1 0,0 0 0,0 0 1,0 0-1,0-1 0,-1 1 0,1 0 0,0 0 0,-1 1 1,1-1-1,-1 0 0,1 0 0,-1 1 0,1-1 1,-1 1-1,1-1 0,-1 1 0,0 0 0,-1-1 0,1 1-13,0 0-1,-1 0 0,1 0 0,0 0 1,0-1-1,0 1 0,0-1 0,0 1 0,0-1 1,0 0-1,-2-1 0,2 1-3,0 0 0,-1 0 0,1 0 0,0 0 0,0 0-1,-1 1 1,1-1 0,-1 1 0,1 0 0,0 0 0,-4 0 0,1 0 22,-1 1-1,1-1 1,0 2 0,-7 1 0,-10 2 74,7-3 10,12-2-74,0 1 0,-1-1 0,1 1-1,0 0 1,0 0 0,0 0-1,0 0 1,0 0 0,0 1-1,0-1 1,-3 3 0,-17 8 209,21-11-211,0-1 1,0 1-1,0 0 0,0 0 1,0 1-1,1-1 0,-1 0 1,0 1-1,1-1 0,-1 1 0,1-1 1,0 1-1,-1 0 0,1 0 1,0-1-1,0 1 0,-1 4 1,-1 2 121,0 1 0,-3 18 1,5-27-156,0 13 107,0 0 0,1 0 0,0 0-1,1 0 1,5 23 0,-1 1 34,-3 73 88,-2-68-193,-7 101 73,0 0 47,-1-17 16,5-84-96,1-15-41,-3 26 19,-9-2 5,7-31-35,1 1 0,-9 25 57,9-34-1,-12 18 0,8-14-19,-2 3 62,0 0 0,-2-1 0,-17 20 0,14-21-17,7-6 56,-21 16-1,30-26-170,-1 1 0,0-1-1,1 0 1,-1 0 0,0 0 0,0-1 0,0 1-1,0 0 1,0-1 0,0 1 0,0-1-1,0 0 1,0 1 0,0-1 0,0 0 0,0 0-1,0-1 1,0 1 0,0 0 0,0-1 0,0 1-1,0-1 1,0 1 0,-3-3 0,3 3-16,1-1-35,-1 1 1,1-1-1,-1 1 1,1-1-1,0 0 1,-1 0-1,1 1 1,0-1-1,0 0 1,-1 0-1,1 0 1,0-1-1,0 1 1,0 0-1,0 0 1,0 0-1,0-1 1,1 1-1,-1-1 1,0 1-1,1 0 1,-1-1 0,1 1-1,-1-1 1,1 0-1,0-1 1,-4-9-395,-9-29-619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5984,'0'-1'114,"0"0"1,0 0 0,0 0-1,0 0 1,0 0 0,0 0-1,1 0 1,-1 0 0,0 0-1,0 0 1,1 0 0,-1 1-1,1-1 1,-1 0 0,1 0-1,-1 0 1,1 0 0,-1 0-1,1 1 1,0-1 0,0 0-1,-1 0 1,1 1 0,0-1-1,0 1 1,0-1-1,0 1 1,1-1 0,1 0-60,1 0 0,0 0 0,0 1 0,-1-1 0,1 1 0,5 1 0,1-1 395,-8 0-389,1 1 1,0 0 0,-1 0-1,1 0 1,-1 0-1,1 0 1,-1 0 0,1 1-1,-1-1 1,0 1-1,0-1 1,0 1 0,0 0-1,3 2 1,23 30 395,-24-28-391,0 1-1,0 0 1,-1 0 0,0 0-1,0 0 1,-1 0 0,0 0-1,0 1 1,-1-1 0,1 1-1,-2-1 1,1 11 0,-2-3 24,1 1 1,-2 0-1,0-1 1,-8 25 0,8-32-26,-1 0-1,-1 0 1,0 0 0,0-1 0,-10 14 0,9-12 52,3-6-77,0-1-1,0 1 1,0-1 0,0 0-1,0 1 1,0-1-1,0 0 1,-1 0 0,-4 3-1,5-4-30,0-1 0,0 1 0,0 0-1,0-1 1,0 0 0,0 1 0,0-1 0,0 0-1,0 0 1,0 0 0,0 0 0,-1-1 0,1 1-1,-3-2 1,-21-7-19,25 9 1,-1 0 0,1-1-1,-1 1 1,1-1 0,0 0 0,-1 1 0,1-1 0,0 0 0,-1 0 0,1 0 0,0 0 0,0 0 0,0 0 0,-1 0 0,1-1 0,1 1 0,-1 0 0,0 0 0,-1-3 0,-2-3-45,2 5 22,1 1 0,0-1 0,0 0 0,0 1 0,0-1 0,0 0 0,0 0 0,0 1 0,1-1 1,-1 0-1,1 0 0,0 0 0,-1 0 0,1 0 0,0 0 0,0 0 0,0-2 0,1 2-3,0 1 0,0 0 0,0-1 0,0 1 0,0 0 0,0-1 0,0 1 0,0 0 0,0 0 0,1 0 0,-1 0 0,0 0 0,1 1 0,-1-1 0,1 0 0,-1 0 0,1 1 0,-1-1 0,4 0 0,-3 1 36,0-1-1,0 1 0,0 0 1,0 0-1,0 0 0,0 0 1,0 0-1,0 0 0,0 0 1,0 0-1,0 1 0,3 0 0,25 13 403,-7-3-186,85 39-69,-94-43-301,55 32-3362,-41-25 1585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8384,'-14'0'3808,"56"0"-3328,-15 0-160,1 0-288,13 0 128,-13 0-96,13 14-1568,1-14 800,-1 14-4864,1 0 3104</inkml:trace>
  <inkml:trace contextRef="#ctx0" brushRef="#br0" timeOffset="1">166 207 8480,'0'0'3840,"27"14"-3360,1-14-320,-14 14-192,41-14-1664,0 0 928,28 0-3648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97 4992,'0'-23'1589,"0"22"-1565,0 1 0,0 0-1,0 0 1,0-1 0,0 1-1,0 0 1,0 0 0,0 0-1,1-1 1,-1 1 0,0 0 0,0 0-1,0 0 1,0-1 0,0 1-1,1 0 1,-1 0 0,0 0-1,0 0 1,0-1 0,1 1 0,-1 0-1,0 0 1,0 0 0,1 0-1,-1 0 1,0 0 0,0 0-1,0 0 1,1 0 0,-1-1 0,0 1-1,0 0 1,1 0 0,-1 1-1,5-1 111,0-2 330,-1-1-323,0 0 0,0 1 0,0 0 0,0 0 0,9-3 0,7-3 159,-6 0-39,1 2 0,-1 0 0,1 1-1,0 1 1,1 0 0,-1 1 0,1 0-1,29 0 1,107 3 224,-151 0-477,21 2 543,-21-2-533,0 0 0,-1 0-1,1 0 1,-1 0 0,1 0 0,0 1-1,-1-1 1,1 0 0,-1 0 0,1 1-1,-1-1 1,1 0 0,-1 0 0,1 1-1,-1-1 1,1 1 0,-1-1 0,1 1-1,-1-1 1,1 0 0,-1 1 0,0 0 0,1-1-1,-1 1 1,0-1 0,0 1 0,1-1-1,-1 1 1,0-1 0,0 2 0,0 0 14,0-1 0,-1 1 0,1 0 0,-1-1 1,1 1-1,-1-1 0,0 1 0,1 0 0,-1-1 1,0 0-1,0 1 0,0-1 0,0 1 0,-2 0 1,-20 20 146,10-11-100,-3 7 12,-25 35-1,13-15-31,-125 183 1273,152-219-1331,-23 34-142,-44 75-486,51-80 667,-1-1-1,-1-1 1,-1-1-1,-31 33 1,52-60-39,0-1 1,-1 0-1,1 1 1,0-1-1,-1 0 1,1 0-1,0 1 1,0-1-1,-1 0 1,1 0-1,0 0 1,0 0-1,1 0 1,78 0-167,-77 0 170,0 0 0,0-1 0,0 1 0,0-1 1,-1 1-1,1-1 0,4-2 0,10 0 71,36 12-929,-12-9-1169,-39 0 1872,-1 0 0,1 0 0,-1 0 0,0 0-1,1-1 1,-1 1 0,1 0 0,-1-1 0,0 1 0,0-1 0,1 1-1,-1-1 1,0 1 0,0-1 0,1 0 0,-1 0 0,0 0-1,0 0 1,1-1 0,-1 1 39,1-1-1185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8384,'-14'-13'4288,"14"-1"-4320,14 14-96,13-14 320,15 14-96,-1-14-928,28 0 448,0 1-3936,0 13 2368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5152,'0'0'1648,"-2"0"-987,2 0-570,-1 0 1,1 0-1,-1 0 1,1 0-1,-1 0 0,1-1 1,-1 1-1,1 0 0,-1 0 1,1 0-1,0 0 1,-1-1-1,1 1 0,-1 0 1,1 0-1,0-1 0,-1 1 1,1 0-1,0-1 0,-1 1 1,1 0-1,0-1 1,-1 1-1,1 0 0,0-1 1,0 1-1,-1-1 0,5-4 1536,10 3-1097,14 2-130,-21 0-435,-1-1 14,0 1 1,-1 1 0,1-1 0,10 3 0,-15-3 24,1 1 1,0-1-1,0 1 0,-1 0 0,1-1 1,-1 1-1,1 0 0,-1 0 0,1 0 0,-1 0 1,0 0-1,1 1 0,-1-1 0,0 0 0,0 1 1,0-1-1,0 1 0,0-1 0,0 1 1,0-1-1,1 4 0,-2-2 12,1 0 0,0 0 0,-1 0 0,1 0 0,-1 0 0,0 0 0,0 0 0,0 0 0,0 0 0,-1 0 0,1 0 0,-2 5 0,-8 24 69,10-30-83,-1 1 0,1-1 1,-1 1-1,0-1 0,0 1 0,0-1 0,0 0 0,0 1 0,0-1 0,-1 0 0,1 0 0,-1 0 0,-3 3 0,-4 6-20,-47 55 2333,56-65-2296,0-1 0,0 1 1,-1-1-1,1 1 1,0-1-1,0 1 1,-1-1-1,1 0 1,0 1-1,0-1 1,0 1-1,0-1 1,0 1-1,0 0 1,-1-1-1,1 1 0,0-1 1,1 1-1,-1-1 1,0 1-1,0-1 1,0 1-1,0-1 1,0 1-1,0-1 1,1 1-1,-1-1 1,0 0-1,0 1 0,1 0 1,-1 0 33,1-1-41,-1 1 0,1 0 0,-1 0 0,0 0 0,1-1 0,-1 1 0,1 0 0,0-1 0,-1 1 0,1 0 0,-1-1 0,1 1 0,0-1 0,0 1 0,-1-1 0,1 1 0,0-1 0,0 0 0,0 1 0,-1-1 0,1 0 0,0 1 0,0-1 0,1 0 0,1 0 52,0-1 1,0 1 0,-1-1 0,1 1 0,0-1 0,3-2 0,11-2 194,-4 3-191,0 0-1,0 1 1,-1 1 0,24 2 0,-21-1-273,0 0 0,-1-1 1,28-4-1,-22-1-600,-14 3 497,-1 1-1,0 0 1,1 0 0,9 0-1,10 1-1301,-8 0 554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59:5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8384,'0'0'3808,"0"27"-3328,0-13 1248,0 14-1056,-14 13 352,14 14-609,0 28 129,-14-14-320,14 0-1471,-27-14 671,27 1-7040,-42-1 4192,15-14 544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0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6656,'-14'-14'3392,"28"1"-2432,0 26-608,13-26-224,-13 13-96,14 0-384,13 0 192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10400,'28'28'4704,"41"-15"-4096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0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5568,'0'0'1786,"4"0"-1071,24 0-438,-26 0-288,1 0-1,-1 0 1,0 0-1,0 1 1,1-1-1,-1 1 1,0-1 0,0 1-1,0 0 1,0 0-1,1 0 1,-1 0-1,0 0 1,-1 0-1,1 1 1,0-1-1,0 1 1,-1-1-1,1 1 1,-1 0-1,1-1 1,-1 1-1,1 0 1,-1 0-1,2 4 1,-2-3 34,4 6 73,-1 0-1,0 0 1,-1 1 0,0-1-1,2 11 1,-2 14 471,-3 52-1,-1-49-531,1-29 23,0 0 0,-1 1 0,0-1 1,-1 0-1,0 0 0,0 0 0,-1 0 0,-7 15 0,6-12 38,1-3 43,-1 1 0,0-1 0,0 1 0,-1-1 0,0 0 0,0-1 0,-1 1 0,0-1 0,0 0 0,-1-1 0,0 1 0,0-1 0,-14 8 0,-25 14 549,12-3-320,15-14-287,11-7-66,1 0 0,-1 1-1,1 0 1,-9 8 0,14-12 6,0 1 0,0 0 0,0 1-1,0-1 1,0 0 0,0 0 0,0 1 0,1-1 0,-1 1 0,1 0 0,0-1-1,0 1 1,-1 3 0,2-5-4,0 0 0,0 0 0,0 0 0,0 0 0,1 1 0,-1-1 0,0 0 0,1 0 0,-1 0 0,0 0 0,1 0 0,0 0 0,-1 0 0,2 1 0,0 1 35,1 0 0,0 0 0,0 0 0,0 0 0,4 2 0,8 5 29,0 0 1,1-1-1,0-1 1,0-1-1,24 8 1,96 21-1187,-77-23-231,35 3-1432,-91-15 2555,0 0 1,1 0-1,-1 0 0,0 1 1,0-1-1,5 4 1,9 9-732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7456,'-14'0'3392,"42"0"-2944,0 13 1088,-1 1-928,15-14 416,-1 0-640,0 0-960,15 0 256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57 3904,'-2'-3'186,"-1"0"0,1 1 0,-1 0 0,0-1 0,0 1 0,0 0 0,0 1-1,0-1 1,0 0 0,-1 1 0,1 0 0,-1 0 0,1 0 0,-8-1 0,5 0 289,1-1-350,3 2-75,-1-1-1,1 1 1,-1 0 0,1 0 0,-1 1 0,1-1 0,-1 0 0,0 1 0,1-1-1,-1 1 1,0 0 0,-3 0 0,-6-1 58,0 0 0,-13-4 0,15 3-69,0 0 0,0 0 0,0 1-1,0 1 1,0-1 0,-1 2 0,-16 2 0,-6 4 209,19-5 46,0 2 0,-24 8 0,28-8-137,3-2-37,-1 1-1,1 0 1,-1 1-1,1-1 1,0 1-1,1 1 1,-1-1 0,1 1-1,0 0 1,-9 10-1,10-8-55,0 0 0,1-1 0,0 1 0,1 1 0,-1-1 0,1 0 0,1 1 0,-1 0 0,2 0 0,-1-1 0,1 1 0,-1 9 0,2 0 3,0 1 0,1-1 1,1 0-1,6 26 0,-5-32-23,0 0 0,1 0 0,0 0 0,1-1 0,0 1 0,1-1 0,0 0 0,0 0 0,1-1 0,1 0 0,-1 0 0,16 12-1,-11-11-11,1 0 0,0-1 0,1-1 0,0 0 0,0-1 0,0 0 0,1-2 0,28 9 0,65 5 148,-43-9-61,-29-4 12,1-1 1,37-2-1,-59-3-3,0-1 0,27-4 0,-36 3-71,0 1 0,-1-1 1,1 0-1,0 0 1,0-1-1,-1 0 0,10-6 1,-13 7-34,0 0 1,0 0 0,0 0-1,0-1 1,0 1-1,-1-1 1,1 1-1,-1-1 1,1 0 0,1-4-1,5-26 142,-7 33-165,-1-4 14,1-1 1,-1 1-1,0 0 0,0 0 0,0-1 1,-1-6-1,-2-6-4,0 0-1,-1 0 1,-1 0 0,-8-21-1,-10-15-74,18 38 49,3 9 10,-1 0-1,1-1 0,-7-9 1,6 12 4,0 0 0,-1 0 0,1 0 0,-5-3 0,-5-5 1,-10-14-16,18 19-21,0 0-1,-1 1 1,0 0-1,-7-6 1,-17-8-90,22 15 84,0 0 0,-10-9 0,11 5-173,7 9 164,0 0 1,0-1-1,-1 1 1,1 0-1,0-1 1,0 1-1,0 0 1,-1 0-1,1-1 1,0 1-1,0 0 1,-1 0-1,1-1 0,0 1 1,-1 0-1,1 0 1,0 0-1,-1 0 1,1 0-1,0-1 1,-1 1-1,1 0 1,0 0-1,-1 0 1,1 0-1,0 0 1,-1 0-1,1 0 1,0 0-1,-1 0 1,26 0-2856,-11 0 1654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8224,'0'-28'3712,"41"14"-3200,-27 0 128,14 1-448,-1 13 256,1-14-224,-1 14-288,1 0 32,0 0-2752,-1 14 1536</inkml:trace>
  <inkml:trace contextRef="#ctx0" brushRef="#br0" timeOffset="1">1 153 9056,'27'13'4096,"15"-13"-3552,-15 0-288,1 0-256,13 0-2752,1 0 1504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11136,'14'13'5056,"27"-26"-4417,-13 13-3422,13 0 1375,1 0-5632,-1 0 3936</inkml:trace>
  <inkml:trace contextRef="#ctx0" brushRef="#br0" timeOffset="1">125 221 11552,'-14'0'5215,"83"14"-4511,-27 0-1536,-15-14 321,29 0-4577,-1 0 2816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13 6880,'-69'-11'2229,"66"10"-2141,1 1 0,-1 0 0,1-1 0,-1 1 0,1 0 0,0 0 0,-1 0 0,1 1 0,-4 0 0,-54 8 456,44-7-235,13-2-242,-1 0-1,1 0 1,0 1 0,0-1-1,0 1 1,0 0 0,0 0-1,-1 0 1,2 0 0,-1 1 0,0-1-1,0 1 1,0 0 0,1 0-1,-4 2 1,-10 10 224,-1 1-1,2 1 1,-19 24 0,10-10 85,2 2 0,1 0 0,-21 44 0,13-4 661,-41 148 0,-22 213 643,70-253-1328,3 330 0,42-256-821,-13-198-100,2 0 0,24 64 0,-28-97-300,2 0 0,1-1-1,0 0 1,2 0 0,28 36-1,3-1-5268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82 113 8064,'-11'-46'2592,"10"45"-2563,1 1 0,0 0 0,0-1 1,0 1-1,-1 0 0,1-1 0,0 1 1,0-1-1,0 1 0,0-1 0,0 1 1,0 0-1,0-1 0,0 1 1,0-1-1,0 1 0,0-1 0,0 1 1,0 0-1,0-1 0,0 1 0,1-1 1,-1 1-1,0 0 0,0-1 0,0 1 1,1 0-1,-1-1 0,0 1 0,0 0 1,1-1-1,-1 1 0,0 0 0,1-1 1,0 0-13,2-2 76,0 0-1,1 0 1,-1 0-1,1 1 0,0-1 1,0 1-1,7-3 1,5-6 67,-14 9-120,0 1-1,0-1 1,0 1-1,1-1 1,-1 1-1,0 0 1,0 0-1,1 0 1,-1 1-1,1-1 1,-1 0-1,0 1 1,1 0-1,-1-1 1,1 1-1,4 0 1,2 0 63,-4-1-74,-1 1 1,0 0-1,1-1 1,-1 2-1,0-1 0,1 0 1,-1 1-1,0 0 1,0 0-1,6 2 1,-8-1-34,0-1 1,-1 1 0,1 0 0,0 0 0,-1 0-1,0 0 1,1 1 0,-1-1 0,0 0 0,0 0-1,2 5 1,5 31-49,-6-28 45,-2-1 1,1 1-1,-1 0 1,-1 0 0,0 0-1,0 0 1,-1 0-1,0-1 1,-6 16-1,-4 3-11,-30 50-1,42-76 20,-7 9 105,0 1 1,0-1 0,-1 0-1,0 0 1,-1-1 0,-1 0-1,1 0 1,-1-1 0,-1-1-1,-12 8 1,-9 6 514,23-15-231,0-1 0,-12 5 1,20-10-369,0-1 1,0 1-1,1-1 1,-1 1 0,0 0-1,0-1 1,0 1-1,1 0 1,-1 0-1,0 0 1,1-1-1,-1 1 1,0 0-1,1 0 1,0 0 0,-2 2-1,2-3-17,0 1 0,0-1 0,0 0 0,0 1 0,0-1 0,0 0 0,0 1 0,0-1 0,0 0 0,0 1 0,0-1 0,1 0 0,-1 0 0,0 1 0,0-1 0,0 0 0,0 1 0,0-1 0,1 0 0,-1 0 0,0 1 0,0-1 1,1 0-1,0 1 0,-1-1 1,1 1-1,0-1 1,0 0-1,0 1 1,-1-1-1,1 0 1,0 0-1,0 0 1,0 1 0,0-1-1,0 0 1,0 0-1,25 0 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9152,'-14'-13'4128,"41"13"-3584,-13 0 64,14 0-448,-14 0 64,27 0-128,0-14-3168,15 14 1696</inkml:trace>
  <inkml:trace contextRef="#ctx0" brushRef="#br0" timeOffset="1">622 111 9728,'-41'0'4384,"13"69"-3808,14-27 256,14-15-576,0 29-576,0-1 128,0-14-1568,14 1 992,0-15-2912,0-13 2048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9632,'-14'27'4384,"0"42"-3840,14-41-896,0 13 64,0-13-3424,0 13 2080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4800,'0'-1'324,"-1"0"-266,1 1-1,0-1 1,0 1-1,0-1 0,0 1 1,0-1-1,0 1 0,0-1 1,0 1-1,0-1 0,0 1 1,0-1-1,0 1 0,0-1 1,0 1-1,0-1 0,0 1 1,1-1-1,-1 1 1,0-1-1,0 1 0,0 0 1,1-1-1,-1 1 0,0-1 1,1 1-1,-1 0 0,0-1 1,1 1-1,-1 0 0,1-1 1,4-1 26,-3 0-23,0 1 0,1 0 0,-1 0 0,1 0 0,0 0 0,-1 0 0,1 1 0,0-1 0,-1 1 0,1-1 0,4 1 0,0 0-50,-5 0 64,1 0 0,-1 0-1,1 0 1,-1 0-1,0 0 1,1 0 0,-1 1-1,0-1 1,1 1 0,-1 0-1,0-1 1,1 1-1,-1 0 1,0 1 0,0-1-1,0 0 1,0 0-1,0 1 1,3 2 0,-1 1-21,-1-3-36,0 1 1,0 0 0,0 0-1,-1 0 1,1 0-1,-1 1 1,0-1 0,0 1-1,0-1 1,0 1 0,-1 0-1,1 0 1,1 6-1,-2 3 10,1 0-1,-2 0 1,0 0-1,0 0 1,-1 0-1,-4 15 0,-32 80 923,33-96-597,-1 0 1,0 0-1,-1 0 1,0-1 0,-1 0-1,0 0 1,-10 10-1,-8 15 995,20-30-1018,4-4-235,0-1 0,0 0 0,0 0 1,1 1-1,-1-1 0,0 1 0,0-1 0,1 0 1,-1 1-1,1-1 0,0 1 0,-1 3 0,1-5-88,0 1 0,0-1 0,1 1-1,-1 0 1,0-1 0,1 1-1,-1-1 1,0 1 0,1-1 0,-1 1-1,1-1 1,-1 1 0,1-1-1,-1 1 1,1-1 0,-1 1 0,1-1-1,-1 0 1,1 1 0,-1-1-1,1 0 1,0 0 0,-1 1 0,1-1-1,0 0 1,-1 0 0,1 0-1,0 0 1,-1 0 0,2 0-1,18-4 55,-14 3-49,0 0-1,0-1 1,11 1-1,16 0-53,0 1-1065,37 3 0,-46 0 556,7 1-2203,38 1 1,-41-5-53,-1 0 972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8800,'0'0'4000,"28"0"-3488,-1 0 800,1 0-832,27-14-192,-13 14-192,27-13-3136,-14 13 1664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6240,'25'0'3210,"-20"3"-2714,2 7-246,-7-9-224,0 0-1,0-1 1,1 1-1,-1 0 1,1 0-1,-1 0 0,1-1 1,-1 1-1,1 0 1,0 0-1,-1-1 1,1 1-1,0-1 1,-1 1-1,1 0 1,0-1-1,0 1 1,0-1-1,0 0 1,-1 1-1,1-1 0,0 0 1,0 1-1,0-1 1,1 0-1,-1 0-20,0 0-1,0 0 1,0 0 0,0 0-1,0 0 1,0 0-1,0 0 1,0 1-1,0-1 1,0 0-1,0 1 1,0-1 0,0 1-1,0-1 1,0 1-1,-1-1 1,1 1-1,0-1 1,0 1-1,0 0 1,-1 0-1,1-1 1,0 1 0,-1 0-1,1 0 1,-1 0-1,1 0 1,0 1-1,0 2-19,0 0-1,-1 0 1,1 0-1,-1 0 1,0 0-1,0 5 1,0-2-19,-1-4 24,1 1 0,-1-1 1,0 0-1,0 0 0,0 0 0,-1 0 1,1 0-1,-1 0 0,1 0 1,-1-1-1,-2 4 0,-7 10 244,7-8 101,-1 0 0,0 0 0,0-1 0,-1 0 1,-8 8-1,12-13-179,0 1 1,1-1-1,-1 0 1,1 1-1,-1-1 1,1 1 0,0-1-1,0 1 1,0-1-1,0 1 1,0 0-1,1 0 1,-1-1 0,1 1-1,0 0 1,-1 0-1,1 0 1,1 0-1,0 4 1,-1 3 226,0-10-351,0 1-1,0-1 1,0 0 0,0 1-1,0-1 1,0 0-1,0 0 1,0 1-1,0-1 1,0 0 0,0 0-1,0 1 1,0-1-1,0 0 1,0 1 0,0-1-1,1 0 1,-1 0-1,0 1 1,0-1 0,0 0-1,0 0 1,1 0-1,-1 1 1,0-1-1,3 2 24,0 0 0,0 0-1,0 0 1,0 0 0,0-1-1,0 1 1,0-1 0,1 0-1,-1 0 1,0 0 0,1-1-1,-1 1 1,1-1 0,-1 0-1,4 0 1,6-4-613,0-1 0,-1 0 0,13-8 0,-7 4-287,26-14-2243,-30 17 2037,25-4 1,-39 10 1050</inkml:trace>
  <inkml:trace contextRef="#ctx0" brushRef="#br0" timeOffset="1">471 0 8480,'14'14'3840,"-14"13"-3360,0 1 544,0-14-672,-14 27-224,14 1-96,0 13-1504,0-14 768,0 28-6016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7040,'0'-23'2282,"0"23"-2247,0 0-1,0-1 1,0 1-1,0-1 1,0 1-1,0 0 1,0-1-1,0 1 1,0-1-1,1 1 0,-1 0 1,0-1-1,0 1 1,0 0-1,0-1 1,1 1-1,-1 0 1,0-1-1,0 1 1,1 0-1,-1-1 1,0 1-1,1 0 0,-1 0 1,1-1-1,36-36 393,-36 36-441,1-1 0,0 1 0,0 0 0,0-1 0,0 1-1,0 0 1,0 0 0,0 0 0,0 1 0,0-1 0,1 0 0,-1 1 0,0-1 0,0 1 0,1 0-1,3 0 1,10-2-66,2-1 2,-5 0 115,0 1 0,0 1 0,0-1 0,1 2 0,-1 0 0,14 2 0,12 7 97,-37-8-129,1-1 0,-1 0 1,0 1-1,0 0 0,0-1 1,0 1-1,0 0 0,0 0 1,0 0-1,0 0 0,0 1 1,0-1-1,2 2 0,-3 0-4,1-1 0,-1 0 0,0 0 0,0 1 0,0-1 0,0 0 0,0 1 0,-1-1 0,1 1 0,0 3 0,-1 0 22,0 0-1,0 0 1,0 1-1,-1-1 1,0 0-1,0 0 1,0 0-1,-1 0 1,0 0-1,0-1 1,-1 1-1,1 0 1,-6 6-1,5-5 10,-16 28 402,-2-1 1,-27 33-1,-2 4 897,40-56-764,-2 1 0,-21 22 1,29-35-448,1 0 1,0 1-1,0 0 1,0 0-1,0 0 1,-3 6-1,5-9-102,1 0 0,-1 1-1,1-1 1,0 0 0,0 0-1,0 0 1,-1 1 0,1-1-1,0 0 1,0 0 0,0 0 0,1 1-1,-1-1 1,0 0 0,0 0-1,1 0 1,-1 0 0,1 1-1,-1-1 1,1 0 0,-1 0-1,1 0 1,0 0 0,-1 0 0,1 0-1,0 0 1,0 0 0,0-1-1,0 1 1,0 0 0,0 0-1,0-1 1,1 2 0,2 0-198,-1 0 0,1-1 0,0 1-1,-1-1 1,1 1 0,0-1 0,0 0 0,0-1 0,0 1 0,0-1 0,0 1 0,6-1 0,29 0-1244</inkml:trace>
  <inkml:trace contextRef="#ctx0" brushRef="#br0" timeOffset="1">28 387 8896,'-14'-27'4544,"28"27"-3872,0 0-480,-1 0-1152,29-14 544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30 4160,'0'-28'2976,"-14"28"-2038,-9 0-460,12-1-343,0 1 1,0 0-1,-18 3 0,1 3-2,-4 0 107,0 1 0,-37 14 0,60-18-111,0 0 0,-16 3 0,18-5-55,1 0 0,0 1 0,-1 0 1,-9 5-1,10-5-88,5-2 11,1 0 1,0 0 0,-1 0 0,1 0 0,0 0-1,-1 0 1,1 0 0,0 0 0,-1 0-1,1 1 1,0-1 0,-1 0 0,1 0-1,0 0 1,0 0 0,-1 1 0,1-1 0,0 0-1,0 0 1,-1 1 0,1-1 0,0 0-1,0 0 1,-1 1 0,1-1 0,0 0 0,0 1-1,0-1 1,0 0 0,0 1 0,0-1-1,-1 0 1,1 1 0,0-1 0,0 0 0,0 1-1,0-1 1,0 0 0,0 1 0,0-1-1,0 0 1,1 1 0,-1-1 0,0 0-1,0 1 1,0-1 0,0 0 0,0 1 0,0-1-1,1 0 1,-1 1 0,0-1 0,0 0-1,0 0 1,1 1 0,1 1 8,-1 0 1,1 0-1,-1 0 0,1 0 1,0 0-1,0-1 0,-1 1 1,1 0-1,1-1 1,-1 0-1,0 1 0,5 1 1,31 10 64,-24-9-49,73 30 265,-76-29-214,-1 0 0,0 1 0,0 1 0,-1 0 0,17 15 0,2 12 375,-26-32-377,0 1 0,-1 0 0,1-1-1,-1 1 1,1 0 0,-1-1 0,0 1-1,0 0 1,0 0 0,0 0 0,0 0 0,-1 0-1,1 1 1,-1-1 0,0 0 0,0 0-1,0 0 1,-1 3 0,0-2 9,0-1 1,0 1-1,-1 0 1,0-1 0,1 0-1,-1 1 1,0-1-1,-1 0 1,1 0-1,0 0 1,-1-1-1,-5 6 1,0-2 23,-1 0 1,0 0 0,0-1 0,0 0 0,-1-1 0,1 0 0,-1 0-1,0-1 1,-15 3 0,19-5-81,0-1-1,0 0 0,0 0 1,0 0-1,0-1 0,0 0 1,0 0-1,0 0 1,0-1-1,0 0 0,1 0 1,-1-1-1,1 1 1,0-1-1,-7-5 0,-7-5-405,2-1-1,-30-30 1,40 36-272,1 0 0,0 0 0,0-1 1,-6-11-1,3 8-1615,4 8 575,5 3 1571,0 0 1,-1 1-1,1-1 0,0 0 1,0 0-1,-1 1 0,1-1 1,0 0-1,0 0 0,0 1 1,0-1-1,0 0 0,0-1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11136,'-28'14'5056,"42"27"-4417,-14-27-543,0 0-192,14-1-1791,-14 15 1023,27-14-672,-27 0 896,28-1-4576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9312,'28'14'4192,"13"-14"-3616,-27 14 32,0 0-448,-1 13 64,-13-13-128,0 14 288,0-1-192,0-13 32,-13 0-128,13 0-256,13-1 128,15-13 32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6240,'0'-12'2005,"2"10"-1491,6 0-244,-3 0-200,6-1 59,0 1 0,0 0 0,1 0 0,11 1 0,-17 1-75,3 0 74,1 0 0,-1 1 0,11 1 0,-16-1-28,0 0-1,-1 1 1,1-1-1,-1 1 0,0-1 1,0 1-1,1 0 1,-1 0-1,0 0 1,0 1-1,3 3 1,-5-5-62,0 0 0,0 0 0,0 0 0,0 0 0,0 1 0,0-1 0,-1 0 0,1 1 0,0-1 1,-1 0-1,1 1 0,-1-1 0,1 3 0,1 9 113,-1 0 0,-1-1 1,0 1-1,-2 13 0,-10 54 181,4-53-59,0 0 0,-2-1 1,-17 34-1,-3 7 517,28-62-709,0-1 0,0 1 0,0-1 0,-1 1 0,0-1 1,0 0-1,0 0 0,-5 5 0,8-9-69,-1 1-1,0 0 1,1 0-1,-1-1 1,1 1-1,-1 0 0,1 0 1,-1 0-1,1 0 1,0 0-1,-1 0 1,1-1-1,0 1 1,0 0-1,0 0 1,-1 0-1,1 0 1,0 0-1,0 0 0,1 2 1,-1-3-14,0 1-1,0-1 1,0 0 0,1 1-1,-1-1 1,0 1 0,0-1 0,0 0-1,1 1 1,-1-1 0,0 0-1,1 0 1,-1 1 0,0-1 0,1 0-1,-1 0 1,0 1 0,1-1-1,-1 0 1,0 0 0,2 0 0,-1 1-17,0-1 1,0 0-1,0 0 0,1 0 1,-1 0-1,0 0 1,0 0-1,0-1 1,0 1-1,1 0 1,0-1-1,38-10-1316,13-3-871,-34 6 1385,-8 3-180,0 1 0,17-5 0,1 7-556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6304,'-27'-14'2848,"41"14"-1312,13-14-1088,1 14 320,13-14-448,14 0-1024,1 14 352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7712,'69'0'4592,"-67"0"-4542,0 0 1,0 1 0,0-1 0,0 1 0,0 0-1,0 0 1,0 0 0,0 0 0,0 0 0,0 0 0,0 0-1,0 0 1,2 3 0,22 23 368,-16-15-264,-9-12-151,-1 0 0,1 1-1,-1-1 1,0 1 0,0-1 0,1 1 0,-1 0 0,0-1-1,0 1 1,1-1 0,-1 1 0,0-1 0,0 1 0,0 0-1,0-1 1,0 1 0,0-1 0,0 1 0,0-1 0,0 1-1,0 0 1,-1-1 0,1 1 0,0 2 5,0 2-4,0-4-14,0 0 0,0 0 1,0 0-1,1 0 0,-1-1 0,0 1 0,0 0 0,-1 0 0,1 0 0,0-1 1,0 1-1,0 0 0,0 0 0,-1 0 0,1-1 0,0 1 0,-1 0 0,1 0 1,0-1-1,-1 1 0,1 0 0,-1-1 0,0 1 0,1 0 0,-1-1 0,1 1 0,-1-1 1,0 1-1,1-1 0,-1 1 0,0-1 0,0 0 0,1 1 0,-1-1 0,-1 1 1,-10 8-14,12-9 69,0 0 1,-1 1-1,1-1 0,0 1 0,-1-1 1,1 1-1,0-1 0,-1 1 0,1-1 0,0 1 1,0-1-1,0 1 0,-1-1 0,1 1 0,0-1 1,0 1-1,0-1 0,0 1 0,0-1 0,0 1 1,0-1-1,0 1 0,0 0 0,0-1 0,0 1 1,1-1-1,-1 1 0,0-1 0,0 1 1,0-1-1,1 1 0,-1-1 0,0 1 0,1-1 1,-1 0-1,0 1 0,1-1 0,-1 1 0,0-1 1,1 0-1,-1 1 0,1-1 0,-1 0 0,2 1 1,-1 0 20,1 0 0,0 0 0,0 0 0,0 0 0,0 0 0,0 0 0,0-1 0,0 1 0,3 0 1,-2-1-139,-1-1 1,1 1 0,0-1 0,0 1-1,0-1 1,-1 0 0,1 0 0,2-1 0,9-3-578,14 3-227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4736,'0'-1'94,"0"1"0,0-1 0,0 1 0,0-1 0,0 1 0,0-1 0,0 1 0,1-1 0,-1 1 0,0-1 0,0 1 0,0-1 0,0 1 0,1-1 0,-1 1 1,0-1-1,0 1 0,1-1 0,-1 1 0,0 0 0,1-1 0,-1 1 0,1-1 0,-1 1 0,0 0 0,1-1 0,13 0 2256,-8 1-2418,-6 0 76,0 0-1,0 0 1,0 1 0,1-1-1,-1 0 1,0 0-1,0 0 1,0 0 0,0 0-1,1 1 1,-1-1 0,0 0-1,0 0 1,0 0-1,0 1 1,0-1 0,0 0-1,0 0 1,0 0 0,0 1-1,1-1 1,-1 0-1,0 0 1,0 0 0,0 1-1,0-1 1,0 0-1,0 0 1,0 1 0,-1-1-1,1 0 1,0 0 0,0 0-1,0 1 1,0-1-1,0 0-2,0 0-1,0 1 1,0-1-1,0 0 0,0 0 1,-1 0-1,1 1 0,0-1 1,0 0-1,0 0 1,0 1-1,0-1 0,0 0 1,0 0-1,1 0 0,-1 1 1,0-1-1,0 0 1,0 0-1,0 0 0,0 1 1,0-1-1,0 0 0,0 0 1,0 0-1,1 1 1,-1-1-1,0 0 0,0 0 1,0 0-1,0 0 1,0 0-1,1 1 0,-1-1 1,0 0-1,1 0-23,-1 0 0,0 0 1,1 0-1,-1 0 0,1 0 0,-1 0 0,0 0 0,1 0 1,-1 0-1,1 0 0,-1 0 0,0 0 0,1 0 0,-1 0 1,1 0-1,-1 0 0,0 1 0,1-1 0,-1 0 0,0 0 1,1 0-1,-1 1 0,0-1 0,1 0 0,-1 0 0,0 1 1,0-1-1,1 0 0,-1 1 0,0-1 0,0 0 0,0 1 1,1-1-1,-1 0 0,0 1 0,0-1 0,0 1 1,0-1-1,0 0 0,0 1 0,0-1 0,0 1 0,0-1 1,0 0-1,0 1 0,0-1 0,0 1 0,0-1 0,0 0 30,0 0-1,0-1 1,0 1-1,0-1 1,0 1-1,0-1 0,0 1 1,0-1-1,0 1 1,0 0-1,0-1 1,0 1-1,1-1 1,-1 1-1,0-1 0,0 1 1,0 0-1,1-1 1,-1 1-1,0 0 1,1-1-1,-1 1 0,0 0 1,1-1-1,-1 1 1,0 0-1,1 0 1,-1-1-1,1 1 1,-1 0-1,0 0 0,1 0 1,-1 0-1,1 0 1,-1-1-1,1 1 1,-1 0-1,0 0 1,1 0-1,-1 0 0,1 0 1,-1 0-1,1 0 1,-1 1-1,1-1 1,0 0-1,-1-3 188,0 2-141,-1 1-1,1-1 1,0 1-1,0 0 1,0-1 0,0 1-1,0-1 1,0 1-1,0 0 1,0-1 0,0 1-1,0-1 1,0 1-1,0 0 1,0-1-1,0 1 1,1-1 0,-1 1-1,0 0 1,0-1-1,0 1 1,1 0 0,-1-1-1,0 1 1,1-1-1,-1 1-38,1 0-1,-1 0 1,0 0-1,1 0 0,-1 0 1,0 0-1,1 0 1,-1 0-1,1 0 0,-1 0 1,0 0-1,1 1 1,-1-1-1,0 0 0,1 0 1,-1 0-1,0 0 1,1 1-1,-1-1 0,0 0 1,0 0-1,1 1 1,-1-1-1,0 0 0,0 1 1,1-1-1,-1 0 1,0 0-1,0 1 0,1 0 1,3 5 210,1-2-63,-4-4-144,-1 0 0,1 0 0,-1 0 0,0 1 0,1-1-1,-1 0 1,0 0 0,1 1 0,-1-1 0,0 0 0,1 1-1,-1-1 1,0 0 0,0 1 0,1-1 0,-1 1 0,0-1 0,0 0-1,0 1 1,0-1 0,0 1 0,1-1 0,-1 0 0,0 1-1,0-1 1,0 1 0,0-1 0,0 1 0,0-1 0,0 1-1,-1 0 1,1 4 154,0-3-124,0-1 0,0 1 0,0-1-1,0 1 1,0-1 0,0 1 0,0-1-1,0 0 1,1 1 0,-1-1 0,2 3-1,-1-3-40,-1 0 0,1-1 0,0 1-1,0 0 1,0 0 0,0 0 0,-1 0-1,1 0 1,0 0 0,-1 0 0,1 0 0,-1 1-1,1-1 1,-1 0 0,0 0 0,1 0-1,-1 0 1,0 1 0,0-1 0,0 0 0,0 0-1,0 1 1,0 1 0,0-2-14,0 1 0,0-1 1,0 1-1,0-1 0,-1 1 1,1-1-1,0 0 0,-1 1 0,1-1 1,-1 1-1,0-1 0,1 0 0,-1 0 1,-1 3-1,-2 3-25,2-3 35,0-1 1,-1 1-1,1 0 1,-1-1-1,1 1 1,-6 4 0,-14 19 272,16-17-56,2-5-31,1 1 0,-1-1 1,-7 8-1,9-10-70,-1-1-1,1 0 1,0 1 0,0 0-1,0 0 1,0-1 0,0 1 0,-2 6-1,4-8-104,0 0 0,-1 0 0,1 0 0,0-1 0,0 1 0,0 0 0,0 0 1,0 0-1,0-1 0,1 1 0,-1 0 0,0 0 0,0-1 0,0 1 0,1 0 0,-1 0 0,0-1 0,1 1 0,-1 0 0,1-1 0,-1 1 0,1 0 0,-1-1 0,1 1 0,-1-1 0,1 1 0,0-1 0,-1 1 0,1-1 0,0 1 0,-1-1 0,1 0 0,1 1 0,4 0-194,0 0 0,1 0 0,-1-1-1,0 1 1,1-2 0,-1 1-1,12-3 1,14-8-2538,7-3 785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28 5728,'-12'-23'1840,"12"23"-1821,0 0 1,0 0 0,0 0-1,0 0 1,0 0-1,0-1 1,0 1 0,0 0-1,0 0 1,0 0-1,0 0 1,0 0 0,0-1-1,0 1 1,0 0-1,0 0 1,0 0 0,0 0-1,0 0 1,0-1-1,0 1 1,0 0 0,0 0-1,0 0 1,1 0-1,-1 0 1,0 0 0,0-1-1,0 1 1,0 0-1,0 0 1,0 0 0,0 0-1,1 0 1,-1 0-1,0 0 1,0 0 0,0 0-1,0 0 1,0 0-1,0 0 1,1 0 0,-1 0-1,0 0 1,0 0-1,0 0 1,0 0-1,0 0 1,1 0 0,-1 0-1,7 0 147,-6 0-62,3 1 138,0 0 1,0 0-1,0 0 0,0 1 0,-1-1 1,1 1-1,0 0 0,-1 0 0,1 1 0,-1-1 1,5 5-1,-2-2 200,0 0-305,0 1 0,0 0 0,-1 0 0,0 0 0,0 1 0,0 0 0,-1 0 0,0 0 0,0 0 0,5 16 0,1 0 68,21 46 421,-3 0-1,-4 2 0,31 143 1,-32-98-139,16 231 1,-46-94-370,-15-19-144,11-171-100,-27 93 0,3-53 105,-80 165 0,92-225-321,-3-1 1,-1-1 0,-2-1 0,-2-1-1,-37 36 1,11-18-3240,-119 93-1,75-76 132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14 496 6144,'0'0'160,"-1"0"0,0 0 0,0 0 1,1 0-1,-1 0 0,0 0 0,0 0 0,1 0 0,-1 0 1,0-1-1,0 1 0,1 0 0,-1 0 0,-1-2 0,0-6 797,2 8-972,0-3 1247,5-1-299,60-75 2054,112-84-870,7 20-2490,-161 124-201,-8 7-59,1 0 1,0 0-1,22-11 1,-34 21 373,-1 0 0,1 0 0,0 0 0,0 1 0,0 0 1,1-1-1,-1 1 0,0 1 0,0-1 0,1 1 0,-1-1 1,0 1-1,0 1 0,6-1 0,-10 1 140,1-1-1,0 0 1,0 1 0,0-1-1,-1 1 1,1-1 0,0 1-1,0-1 1,-1 1-1,1-1 1,0 1 0,-1 0-1,1-1 1,-1 1 0,1 0-1,-1 0 1,1 0 0,-1-1-1,1 1 1,-1 1-1,3 24-1522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69 193 6240,'-55'70'2816,"41"-29"-2464,14-27 1440,14-14-1056,-14 14 992,14-14-1024,27-28 64,-13 14-448,27-41 0,0 13-192,-13-13-640,13 14 288,-14-14-1824,15 13 1120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275 145 5824,'12'-23'1866,"-12"22"-1813,1 1 0,-1-1-1,0 0 1,0 1-1,1-1 1,-1 0-1,0 1 1,0-1 0,0 0-1,0 0 1,0 1-1,0-1 1,0-1-1,0-3 37,0 1-1,0 0 1,-1-1 0,0 1-1,0 0 1,0 0-1,0 0 1,-1 0-1,-2-7 1,3 10-77,0-1 1,0 1 0,1-1-1,-1 1 1,0-1-1,0 1 1,-1 0 0,1 0-1,0-1 1,0 1-1,-1 0 1,1 0 0,0 0-1,-1 0 1,1 1 0,-1-1-1,1 0 1,-1 1-1,0-1 1,-1 0 0,-8-3 4,2-1 3,0 1 0,1 1 0,-1 0 0,-1 0 0,1 0-1,0 1 1,-14-1 0,-6-1 83,21 2-17,0 1-1,0 0 1,0 1 0,-9 0 0,13 0-72,1 1 0,0 0-1,0-1 1,0 1 0,0 0-1,0 1 1,0-1 0,1 0-1,-1 1 1,0-1 0,0 1-1,1 0 1,0 0 0,-4 3-1,3 0 26,-1 0-1,1 0 1,0 0-1,1 0 0,-1 1 1,1-1-1,0 1 1,0 0-1,-1 11 0,2-13-5,1 0-1,-1 0 0,1 0 0,1 0 0,-1 0 0,0 0 1,1 0-1,0 0 0,0 0 0,0 0 0,1 0 1,-1-1-1,1 1 0,0 0 0,3 4 0,3 7 93,-2-2-67,0-1-1,1 0 0,1 0 1,0-1-1,0 0 0,1-1 1,20 19-1,-14-14-25,1-1 21,21 16 1,-21-17-44,-13-11-11,-1 0 0,1 0 0,-1 0 0,0 1 0,1-1 0,-1 1 0,-1-1 0,1 1 0,0 0 0,1 3 0,-1-2 70,-1 1 1,0-1-1,-1 1 1,1-1-1,-1 1 0,0 7 1,0-10-45,-1 0 1,1-1-1,-1 1 0,0 0 1,1-1-1,-1 1 1,0-1-1,0 1 0,0-1 1,0 1-1,0-1 1,-1 0-1,1 1 0,0-1 1,-1 0-1,1 0 1,-1 0-1,1 0 0,-1 0 1,1 0-1,-1-1 0,1 1 1,-1 0-1,-3 0 1,-1 1-85,-1 0 0,0 0 1,1-1-1,-1 0 0,-11 1 1,16-2-43,-1 0 1,0-1 0,1 1 0,-1 0-1,1-1 1,-1 0 0,1 1 0,-1-1-1,1 0 1,-1 0 0,1-1 0,-3 0 0,4 1-17,0 0 0,-1 0 0,1-1 1,0 1-1,0 0 0,0 0 0,0 0 1,0-1-1,1 1 0,-1-1 0,0 1 1,0-1-1,1 1 0,-1-1 0,1 1 1,0-1-1,-1 1 0,1-1 1,0 0-1,0-2 0,0 1-327,1 1 0,-1-1-1,1 0 1,0 0 0,0 1 0,0-1-1,0 0 1,2-2 0,-3 5 442,14-28-2787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289 396 4896,'-23'0'1584,"23"0"-1561,0 0 1,-1 0-1,1 0 0,0 0 1,-1 0-1,1 0 0,0 0 1,0 0-1,-1 0 1,1 0-1,0 0 0,-1 0 1,1 0-1,0 0 1,0 0-1,-1-1 0,1 1 1,0 0-1,0 0 0,-1 0 1,1 0-1,0-1 1,0 1-1,0 0 0,-1 0 1,0-2 69,0 1 0,0 0 0,0 0 0,0 0 1,0-1-1,0 1 0,1-1 0,-1 1 0,0 0 0,1-1 0,-1 1 1,1-1-1,-1 0 0,1-1 0,-14-2 1262,-2-6-860,14 9-430,-1 0-1,1 0 1,-1 0 0,0 0-1,0 1 1,1-1 0,-1 1-1,-4-2 1,0 0 43,5 2-88,1 0 0,-1 0-1,1 0 1,-1 1-1,1-1 1,-1 0-1,0 1 1,1-1-1,-1 1 1,0 0 0,1 0-1,-1 0 1,0 0-1,0 0 1,1 0-1,-1 0 1,0 0-1,-2 1 1,-6 2 35,2 0 16,-1-1 0,1 1 0,0 1-1,0 0 1,-8 5 0,11-5-28,1 0 0,-1 0-1,1 1 1,0-1 0,1 1 0,-6 8 0,-17 37 303,17-31-245,5-13-65,3-4-31,0-1 0,0 0 1,1 1-1,-1-1 1,0 1-1,0-1 0,1 1 1,-1 0-1,1-1 1,-1 1-1,1 0 0,0-1 1,-1 1-1,1 0 1,0-1-1,0 1 0,0 0 1,1-1-1,-1 4 1,18 17 339,-17-20-301,1-1 1,-1 0-1,0 1 1,1-1-1,-1 0 0,1 0 1,0 0-1,-1 0 1,1 0-1,0 0 0,0 0 1,3 0-1,-1-2-9,-1 1-1,1-1 1,0-1-1,-1 1 1,1 0-1,-1-1 1,5-2-1,14-7-59,-7 5-116,-1-1 1,0-1-1,0 0 0,-1-1 1,0 0-1,0-1 1,-1 0-1,0-1 0,-1 0 1,19-26-1,-19 20 113,0 0 0,-1 0 0,-1 0 0,-1-1 0,-1-1 0,0 1 0,-2-1 0,0-1 0,-1 1 0,0 0 0,0-39 0,-4 46 55,1 5-12,-1-1 0,0 0 0,0 0 0,-1 0 0,0 1 0,-1-1 0,0 0-1,0 1 1,-4-11 0,4 14-15,-9-17 462,10 21-426,1-1-1,-1 0 1,1 0 0,-1 0-1,1 0 1,-1 1-1,0-1 1,1 0-1,-1 0 1,0 1 0,1-1-1,-1 1 1,0-1-1,0 1 1,0-1-1,-1 0 1,-14 29 956,9-11-850,2 1 1,-1 0-1,2 0 1,1 0-1,-3 24 0,-4 27-89,-17 22 152,1-3 470,23-74-542,3-10-170,-1 1 1,0-1-1,0 0 0,0 1 0,-1-1 1,1 0-1,-1 0 0,-2 4 0,2-6 64,-10 19-1322,12-20 1232,-1-1 1,1 1-1,0-1 0,0 1 1,0-1-1,-1 1 0,1-1 1,0 1-1,0-1 0,0 1 1,0-1-1,0 1 0,0 0 1,0-1-1,0 1 0,0-1 1,0 1-1,0-1 1,1 1-1,-1-1 0,0 1 1,0-1-1,0 1 0,1-1 1,-1 1-1,0-1 0,1 1 1,-1-1-1,0 1 0,1-1 1,-1 0-1,1 1 0,-1-1 1,1 1-1,1 0-134,0-1 0,0 1 0,0 0 0,0-1 0,0 0 0,0 0 0,0 1 0,1-1 0,-1 0-1,0 0 1,0-1 0,0 1 0,0 0 0,0-1 0,0 1 0,0-1 0,0 0 0,3-1 0,34-19-3269,-24 16 2268,23-6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5888,'0'0'135,"8"-1"756,-8 1-857,0 0 1,0 0 0,1 1 0,-1-1 0,0 0-1,0 0 1,0 0 0,1 0 0,-1 0 0,0 0-1,0 0 1,0 0 0,1 0 0,-1 0 0,0 1-1,0-1 1,0 0 0,0 0 0,0 0 0,1 0-1,-1 1 1,0-1 0,0 0 0,0 0 0,0 0-1,0 0 1,0 1 0,0-1 0,0 0 0,0 0-1,0 1 1,1-1 0,-1 0 0,0 0 0,0 0-1,0 1 1,0-1 0,-1 0 0,1 0-1,0 0 1,0 1 0,0-1 0,0 0 0,0 0-1,0 0 1,0 1 0,-3 7 356,1 0 0,0 0 0,0 0 0,1 1 1,-1 14-1,2-15-33,0-1 0,-1 0 0,0 0 0,0 0 0,-1 1 0,0-1 0,-5 11 0,4-7-170,0 1 0,0-1 0,1 1 0,1-1 0,0 1 0,0 0 0,2 15 0,-1-27-183,0 5 41,0 0 1,0 0-1,1 0 1,0 0-1,0 0 1,0-1-1,3 7 1,-4-10-85,1 1-1,0-1 1,-1 1 0,1-1 0,0 1 0,0-1 0,0 0 0,0 0 0,0 1 0,1-1 0,-1 0 0,0 0 0,0 0 0,1 0 0,-1-1 0,1 1 0,-1 0-1,1 0 1,-1-1 0,1 1 0,-1-1 0,1 1 0,-1-1 0,1 0 0,0 0 0,1 0 0,8 1-551,-7-1 377,0 0 1,-1 0-1,1 0 1,0 0 0,0-1-1,-1 1 1,1-1 0,0 0-1,-1 0 1,1 0-1,-1-1 1,1 1 0,-1-1-1,4-2 1,3-2-228,-7 5 268,0-1 0,0 0 0,-1 1 0,1-1 0,-1 0 0,1 0 0,-1 0 0,0-1 0,0 1 0,3-3 0,-3 1 8,-1 0-1,1 1 1,0-1 0,-1 0-1,1 0 1,-1 0-1,-1 0 1,1 0 0,0 0-1,-1-8 1,0 12 179,0 0 0,0 0 0,0-1 0,0 1 0,0 0 0,0 0 0,0 0 0,0 0 0,0 0 0,-1 0 0,1-1 0,0 1 0,0 0 0,0 0 0,0 0 0,0 0 0,0 0 0,-1 0 0,1 0 0,0 0 0,0-1 0,0 1 0,0 0 0,0 0 0,-1 0 0,1 0 0,0 0 0,0 0 1,0 0-1,0 0 0,-1 0 0,1 0 0,0 0 0,0 0 0,0 0 0,0 0 0,-1 0 0,1 0 0,0 0 0,0 1 0,0-1 0,0 0 0,0 0 0,-1 0 0,1 0 0,0 0 0,0 0 0,-7 4 345,5-1-195,0-1 0,1 1 0,-1 0 0,1-1-1,0 1 1,0 0 0,0 0 0,0-1-1,0 1 1,1 0 0,-1 0 0,1 5-1,-3 7 283,-5 25 831,2-14-572,-3 32 0,7 11 194,12 119 1,-8-174-859,0 103 131,-2-86-156,0-22 67,-1 1 1,0 0-1,0-1 1,-5 17-1,3-17 74,2 1-19,1-9-145,0 0 0,0-1 0,0 1 0,0 0 0,0-1 0,0 1 0,0-1-1,0 1 1,0 0 0,0-1 0,0 1 0,-1-1 0,1 1 0,0 0 0,0-1 0,-1 1-1,1-1 1,0 1 0,-1-1 0,1 1 0,0-1 0,-1 1 0,1-1 0,-1 0 0,1 1 0,-1-1-1,1 1 1,-1-1 0,1 0 0,-1 0 0,1 1 0,-1-1 0,0 0 0,1 0 0,-1 0-1,1 1 1,-1-1 0,0 0 0,1 0 0,-2 0 0,1 0-30,0 0 0,0-1 0,0 1 0,0 0 0,0 0 0,0-1 0,0 1-1,0 0 1,0-1 0,0 1 0,0-1 0,0 0 0,0 1 0,0-1 0,1 0 0,-1 1 0,0-1 0,0 0 0,1 0 0,-2-1 0,-11-23-638,3 4 189,1 6 23,2 0 0,0 0 1,1-1-1,-7-31 1,-9-73-1125,19 100 1387,0 4-13,0 0 0,2 0 1,0 0-1,1 0 0,0 0 0,1 0 0,1 0 0,5-22 0,-7 37 198,32-102-1206,-26 87 1066,0 2 1,1-1-1,0 1 1,18-25-1,5 2 82,2 1 0,53-45 0,-54 51 825,-20 18-105,19-13 1,-25 21-391,-2 2-105,0 0-1,-1 0 0,1 0 0,0 0 0,-1 0 1,1-1-1,-1 0 0,0 1 0,0-1 0,0 0 0,0 0 1,3-6-1,-1-4 689,3 10-250,-14 6 230,3 10-246,-5 17 45,-5 35 0,13-58-589,1 0-1,0 0 1,0 1-1,1-1 0,0 0 1,0 0-1,3 8 1,-1 0-1,-1-6-13,-2-3-13,1-1 0,0 1 0,0-1 1,1 1-1,0-1 0,0 1 0,0-1 0,1 0 1,-1 0-1,1 0 0,0 0 0,5 5 0,31 20 283,-38-29-297,0 0-1,0 0 0,0 0 0,1 0 1,-1 0-1,0 0 0,0 0 0,1 0 1,-1-1-1,0 1 0,1-1 1,-1 1-1,1-1 0,-1 1 0,0-1 1,1 0-1,-1 1 0,3-1 1,-1-1-56,0 1 0,0-1 0,0 0 0,0 0 0,0 0 0,0-1 0,3-1 1,-5 2 10,2 0-41,-1-1 1,0 1-1,-1-1 1,1 0-1,0 1 1,0-1-1,-1 0 0,1 0 1,-1-1-1,1 1 1,-1 0-1,0 0 1,0-1-1,0 1 1,0 0-1,0-1 0,-1 1 1,1-1-1,-1 1 1,1-4-1,0-9-378,0-1 0,-2-19 0,0 10 481,1 24 39,0-1 1,0 1-1,0 0 1,0-1-1,0 1 1,1 0-1,-1-1 0,0 1 1,1-1-1,-1 1 1,1 0-1,0 0 1,-1-1-1,1 1 1,0 0-1,0 0 1,-1 0-1,1 0 1,2-2-1,-2 3-20,-1 0 66,0 1 1,1 0 0,-1 0-1,0 0 1,1 0 0,-1 0 0,0 0-1,0 0 1,0-1 0,0 1-1,0 0 1,0 0 0,0 1 0,0 4 110,1-1 1,0 0 0,1 0 0,-1 0-1,1 0 1,0-1 0,4 8-1,20 34 516,-24-44-664,0 1 1,0-1-1,0 0 1,0 1-1,0-1 1,0 0-1,1 0 1,-1 0-1,1 0 1,-1-1-1,1 1 0,5 2 1,-1-1-18,-3-1 1,-4-2-63,1 1-1,-1-1 1,1 0 0,0 1 0,-1-1-1,1 0 1,-1 1 0,1-1 0,0 0-1,-1 0 1,1 0 0,0 0 0,-1 1-1,1-1 1,-1 0 0,1 0-1,0 0 1,-1 0 0,1-1 0,0 1-1,-1 0 1,1 0 0,0 0 0,-1 0-1,1-1 1,0 1 0,-1 0 0,1-1-1,-1 1 1,1 0 0,-1-1 0,1 1-1,-1-1 1,1 1 0,-1-1 0,1 1-1,-1-1 1,0 1 0,1-2 0,15-13-987,-10 10 660,0-1 0,0 0 0,0 0 0,-1 0 0,0-1 0,0 0 0,-1 0 0,6-13 0,-3 5-92,-1 0-436,7-21 0,5-45 260,-17 80 700,-1 0 0,1-1 0,0 1 1,0 0-1,0 0 0,0 0 0,0 0 1,0 0-1,0 0 0,0 0 0,0 1 1,0-1-1,0 0 0,3-1 0,-3 2-19,-1 0-1,1 0 0,-1-1 0,1 1 0,-1 0 0,1 0 0,-1-1 0,1 1 0,0 0 1,-1 0-1,1 0 0,-1 0 0,1 0 0,0 0 0,-1 0 0,1 0 0,0 0 1,-1 0-1,1 1 0,-1-1 0,1 0 0,-1 0 0,1 0 0,0 1 0,-1-1 1,1 0-1,-1 1 0,1-1 0,-1 0 0,1 1 0,-1-1 0,0 1 0,1-1 1,0 2-1,6 21 1111,-1-12-694,1 0 0,0-1 1,1 1-1,0-2 0,1 1 0,12 10 1,-6-7-226,-4-4-72,-1-1 0,21 13-1,-6-14-10,-11-2-58,-13-4-111,1 0-1,-1-1 0,1 1 0,0 0 0,-1-1 0,1 1 1,0-1-1,-1 0 0,1 0 0,0 1 0,-1-1 1,1 0-1,0-1 0,0 1 0,-1 0 0,3-1 0,21-8-438,-22 8 330,-1 0-1,0 0 0,1 0 1,-1 0-1,0 0 0,0-1 1,0 1-1,0-1 0,0 1 1,-1-1-1,1 0 0,0 0 1,-1 0-1,1 0 0,-1 0 1,0 0-1,2-4 0,6-8-652,-4 7 222,-1-1 0,0 0 1,0 1-1,4-16 1,-6 16 301,-1 1 1,1-1 0,0 1 0,0-1-1,1 1 1,0 0 0,0 0 0,7-10-1,-10 16 252,0 0 0,0 0 0,0 0 0,0 0-1,0 0 1,0 0 0,0-1 0,1 1 0,-1 0 0,0 0-1,0 0 1,0 0 0,0 0 0,0 0 0,0 0-1,0 0 1,0 0 0,0 0 0,0 0 0,1 0-1,-1 0 1,0 0 0,0 0 0,0 0 0,0 0-1,0 0 1,0 0 0,0 0 0,0 0 0,1 0 0,-1 0-1,0 0 1,0 0 0,0 0 0,0 0 0,0 0-1,0 0 1,0 0 0,0 0 0,1 0 0,-1 0-1,0 0 1,0 0 0,0 0 0,0 0 0,0 0 0,0 0-1,0 0 1,0 0 0,0 0 0,0 1 0,0-1-1,0 0 1,1 0 0,-1 0 0,0 0 0,9 10 631,-1 1 0,0 0 0,-1 0 0,0 1 0,7 14 0,23 34 1528,-33-54-2099,-2-3-42,0 0 1,0-1-1,0 0 1,1 0-1,-1 1 1,1-1 0,-1-1-1,1 1 1,0 0-1,2 1 1,5 2 54,-8-3-51,-1-1 0,1 0 0,0 0-1,0 0 1,0 0 0,-1 0 0,1 0-1,0 0 1,0 0 0,3 0 0,-3-2-79,0 1 0,0-1 1,0 0-1,0 1 0,0-1 1,0 0-1,0 0 0,0 0 1,-1-1-1,3-1 0,2 0-93,-4 2 21,0-1 0,-1 1 1,1 0-1,0 0 0,-1-1 1,1 1-1,-1-1 0,0 1 1,1-1-1,-1 1 0,0-1 1,0 0-1,2-3 0,6-11-857,-6 13 724,-1 0 1,-1 0 0,1 0-1,0 0 1,-1 0 0,2-5-1,5-26-1606,11-40-1213,-5 44 3924,-11 22 44,-4 14 412,-1 1-349,-1 0-661,1 1 0,0-1 0,0 1 0,0-1-1,1 1 1,0 0 0,0 10 0,1-12-185,0 0-1,0 0 1,1 0 0,0 0-1,0 0 1,0 0-1,1-1 1,-1 1-1,1 0 1,5 9-1,-5-13-126,0 0 0,0 0-1,0 1 1,0-2 0,0 1-1,1 0 1,-1 0 0,0-1-1,1 1 1,-1-1 0,1 0 0,0 0-1,-1 0 1,1 0 0,4 1-1,4 2-125,-3-1-313,-1-1 1,1 0 0,0 0-1,-1 0 1,1-1 0,0 0-1,0-1 1,0 0 0,0 0-1,0 0 1,0-1 0,0 0-1,-1-1 1,1 0 0,13-5-1,9-7-1468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29 6400,'0'-23'2058,"0"22"-1976,0 1 0,0 0-1,-1 0 1,1-1 0,0 1-1,0 0 1,0-1-1,-1 1 1,1 0 0,0 0-1,0-1 1,-1 1-1,1 0 1,0 0 0,-1 0-1,1-1 1,0 1 0,-1 0-1,1 0 1,0 0-1,-1 0 1,1 0 0,0 0-1,-1 0 1,1 0 0,0 0-1,-1 0 1,1 0-1,0 0 1,-1 0 0,1 0-1,0 0 1,-1 0 0,1 0-1,0 0 1,-1 0-1,1 0 1,0 1 0,-1-1-1,1 0 1,0 0-1,-1 0 1,1 1 0,0-1-1,-1 1 1,1 22 481,1 1-1,1 0 1,9 40 0,-5-33-409,4 45 0,2 11-164,-12-85-10,27 117-1165,-23-106 568,-1-1 0,0 1 0,-1 0 0,-1 0 1,0 25-1,-1-36 473,0-1 0,0 1 1,0 0-1,0 0 0,-1 0 1,1-1-1,-1 1 0,1 0 1,-2 3-1,1-5 79,1 1 0,-1-1 0,1 1 0,-1-1 0,1 1-1,-1-1 1,1 0 0,-1 1 0,0-1 0,1 0 0,-1 1 0,1-1-1,-1 0 1,0 0 0,1 0 0,-1 1 0,0-1 0,0 0 0,1 0 0,-1 0-1,0 0 1,1 0 0,-1 0 0,0 0 0,1-1 0,-1 1 0,0 0 0,1 0-1,-1 0 1,0-1 0,1 1 0,-1 0 0,0-1 0,1 1 0,-2-1-1,-7-4-208,0-1-1,1 1 0,-1-2 0,1 1 0,1-1 0,-1 0 0,-6-9 1,1 0 660,1 0 0,-15-27 1,6 11 367,17 27-564,0 1-1,1-1 0,0 1 0,0-1 0,0 0 0,1-1 0,-1 1 0,1 0 0,1-1 1,-1 1-1,1-1 0,0 1 0,-1-12 0,2 14-148,0 0 1,0 0-1,0 0 0,0 0 0,0-1 0,1 1 1,0 0-1,0 0 0,0 0 0,0 0 0,0 0 1,0 1-1,1-1 0,-1 0 0,1 0 0,0 1 1,0-1-1,0 1 0,0 0 0,0-1 1,4-1-1,10-8 141,21-13 1,-31 22-119,1 0-1,-1 0 1,0 1 0,1 0-1,-1 0 1,11-1-1,-8 1 54,113-13 1491,-100 14-1507,-1 0 0,0 1-1,30 5 1,-47-5-87,0 1 1,0 0-1,-1 0 0,1 0 0,0 1 0,0-1 0,-1 1 0,1 0 0,-1 0 1,4 2-1,-6-3 46,1 1 0,-1-1 1,0 1-1,1-1 0,-1 1 1,0-1-1,0 1 0,0 0 0,0-1 1,-1 1-1,1 0 0,0 0 1,-1-1-1,1 1 0,-1 0 1,0 0-1,1 0 0,-1 4 1,0 10 364,0-5-88,0 0-1,-3 17 0,-6 5 155,-5 33 629,14-64-1107,0-1-1,-1 0 1,1 0 0,0 1 0,0-1 0,-1 0-1,1 1 1,0-1 0,0 0 0,1 0-1,-1 1 1,0-1 0,0 0 0,1 1 0,-1-1-1,0 0 1,1 0 0,0 0 0,-1 1 0,1-1-1,-1 0 1,1 0 0,0 0 0,0 0-1,0 0 1,0 0 0,0 0 0,0 0 0,0-1-1,0 1 1,0 0 0,0-1 0,0 1 0,2 0-1,0 0-12,0 0 0,0 0-1,0-1 1,0 1 0,0-1-1,0 0 1,0 0 0,0 0-1,0 0 1,0 0 0,0-1-1,0 1 1,5-3-1,12-8-324,-16 9 305,0 0-71,1 0-1,-1 0 1,0-1 0,1 0 0,-1 0-1,0 0 1,-1 0 0,1-1 0,0 1-1,4-8 1,13-17-481,-3 6-91,-2-1 1,24-43-1,-15 14 370,-24 50 292,-1 1 0,1-1 1,-1 1-1,1 0 0,0-1 0,-1 1 1,1 0-1,0 0 0,0 0 0,0-1 1,2 0-1,-3 2 13,0 0-1,1-1 1,-1 1-1,1-1 1,-1 1 0,0-1-1,1 1 1,-1 0-1,0-1 1,1 1 0,-1-1-1,0 0 1,0 1-1,1-1 1,-1 1 0,0-1-1,0 1 1,0-1-1,0 1 1,0-2 0,0 0 996,0 15-224,0-10-721,0 0 0,1 0 0,-1 0 0,1 0 1,0-1-1,-1 1 0,1 0 0,2 2 1,2 9 60,-4-8-72,0-2-4,0 1 0,0-1 1,1 0-1,-1 0 0,5 8 0,-5-11-47,0 1-1,0-1 0,0 0 0,0 0 1,0 0-1,1 0 0,-1 0 0,0 0 0,0 0 1,1 0-1,-1-1 0,1 1 0,-1 0 1,1-1-1,-1 1 0,1-1 0,-1 0 0,1 1 1,-1-1-1,1 0 0,-1 0 0,3 0 1,7-2-307,0 0 1,0 0 0,0-1 0,0-1 0,-1 0-1,17-8 1,0 0-118,-8 4-6,0-1 1,26-16-1,-43 24 423,-1 0 0,0 0 1,1 0-1,-1 0 0,0-1 0,0 1 0,0 0 0,0-1 0,0 1 0,0-1 0,0 1 0,-1-1 0,1 1 1,0-1-1,0-3 0,-1 5 16,0-1 0,0 0 1,0 1-1,0-1 0,0 1 0,0-1 1,0 0-1,0 1 0,0-1 0,0 1 1,0-1-1,-1 0 0,1 1 1,0-1-1,0 1 0,-1-1 0,1 1 1,0-1-1,-1 1 0,1-1 0,-1 1 1,1-1-1,0 1 0,-1 0 0,1-1 1,-1 1-1,1 0 0,-1-1 1,1 1-1,-1 0 0,0-1 0,1 1 1,-1 0-1,1 0 0,-1 0 0,0 0 1,1 0-1,-1 0 0,1 0 1,-1 0-1,0 0 0,1 0 0,-2 0 1,0 0 7,-5 0 306,0 0 0,0 0 1,-13 4-1,17-4-210,1 1 1,-1 0-1,1 0 1,-1 0-1,1 0 1,-1 1-1,1-1 1,0 1-1,0-1 0,0 1 1,0 0-1,0 0 1,0 0-1,0 0 1,-1 3-1,-2 2 115,1 1-1,0-1 1,1 1 0,0 0-1,0 1 1,0-1-1,-1 10 1,4-15-190,-1 1 0,0 0 0,1-1 0,0 1 0,0-1 0,0 1 0,0 0 0,1-1 0,-1 1-1,1 0 1,0-1 0,0 1 0,0-1 0,1 0 0,-1 1 0,1-1 0,0 0 0,-1 0 0,5 5 0,-1-4-66,0-1 0,0 1-1,0-1 1,0 0 0,10 4 0,-2-1-338,-10-5 160,0 1-1,0-1 1,1 0-1,-1 0 1,0-1-1,1 1 1,-1-1-1,0 1 1,1-1 0,-1 0-1,0 0 1,1-1-1,-1 1 1,1-1-1,5-1 1,-1 0-220,22-2-2812,-3-8 1056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0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6816,'-13'-14'3072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3712,'0'-1'70,"0"1"0,0-1 1,0 0-1,0 1 0,0-1 0,0 1 1,0-1-1,0 0 0,0 1 0,0-1 1,0 1-1,1-1 0,-1 1 0,0-1 1,0 0-1,1 1 0,-1-1 0,0 1 1,1-1-1,-1 1 0,0 0 0,1-1 1,-1 1-1,1-1 0,13 0 471,-12 2-473,-1-1 0,1 0 1,-1 0-1,1 0 0,0 0 0,-1 0 0,1 0 0,0 0 0,-1-1 0,1 1 0,2-1 0,3-4 391,-6 4-377,1 1 0,-1-1 1,0 0-1,1 0 0,-1 1 1,0-1-1,1 1 0,-1-1 1,1 1-1,-1-1 1,1 1-1,-1 0 0,1 0 1,-1 0-1,4 0 0,7 0 240,-2 1-74,-1-1-1,1 0 1,15-3-1,125-23 1012,-112 20-1108,52-1 1,-53 4-71,4 0-22,121-5 261,-32 1-160,-7 0-128,-74 6-111,-25-1 118,0 2-1,45 5 1,-62-4 3,-6-1-31,1 0 1,-1 0-1,1 1 1,0-1-1,-1 0 0,1 0 1,-1 1-1,1-1 1,-1 1-1,1 0 0,-1-1 1,0 1-1,1 0 1,-1 0-1,0 0 0,1 0 1,-1 0-1,0 0 1,0 0-1,0 0 0,0 0 1,0 0-1,0 1 1,0-1-1,-1 0 0,1 1 1,0-1-1,-1 1 1,1 1-1,1 1 17,-1 0 0,0 1 0,-1-1 0,1 0 0,-1 0 0,0 1 0,0-1 0,-1 9 0,-2 2 44,-7 21-1,1-5-34,-66 177-15,42-124-113,13-38 56,-1 0 0,-39 60 0,53-95 33,-1 2 0,-9 16 16,-23 28 1,-23 14 89,41-47-64,0 0-4,-34 34 24,-18 1-48,61-49-14,-131 85 132,136-91-110,-1 1-6,-89 51 214,82-49-178,0-1-1,1 0 1,-2-1 0,-24 5-1,34-9-41,-1 0 0,0-1 0,-7 0 0,0 0-88,15 0 79,0 0-1,0 0 0,0 0 0,0 0 1,0 0-1,0 0 0,0 0 0,0 0 1,1 0-1,-1 0 0,0 1 0,0-1 1,0 0-1,0 0 0,0 0 0,0 0 1,0 0-1,0 0 0,0 0 0,0 0 1,0 0-1,0 0 0,0 0 1,0 0-1,0 0 0,0 0 0,0 0 1,0 1-1,0-1 0,0 0 0,0 0 1,0 0-1,0 0 0,0 0 0,0 0 1,0 0-1,-1 0 0,1 0 0,0 0 1,0 0-1,0 0 0,0 0 0,0 0 1,0 0-1,0 0 0,2 2-1,0-1 0,-1 0-1,1 0 1,0 0 0,0 0 0,0 0-1,0 0 1,0-1 0,0 1 0,0 0-1,0-1 1,0 0 0,0 0-1,0 1 1,4-1 0,17 2 157,-19-1-145,22 3 312,52 3-1,-34-7-96,1 3 0,-1 2 0,71 17 0,49 17 75,-135-33-254,49 19 0,-61-19-67,-1 1-1,-1 1 1,1 0 0,15 12 0,-28-18-97,-1 0 1,0 0 0,0 0 0,1 0 0,-1 0 0,2 5 0,10 18-495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6816,'-14'0'3072,"42"14"-2656,-1-14 608,1 0-640,41-14 416,0 14-480,28 0 192,-14 0-288,-1 0-128,1 0-64,0 0-1312,-14 0 704,0 0-1184,-14 14 1024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7232,'-28'-14'4512,"42"14"-4224,14-14 384,13 14-384,28 0-160,-27 0-64,27 0-2048,-28 0 1088,14 14-3168,-13 0 2304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7456,'-28'13'3392,"56"-13"-2944,-1 0 384,1 14-544,41-28 32,-14 14-192,55 0-3104,-13 0 1600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8064,'-28'14'3648,"42"-14"-3168,0-14 288,0 14-512,13 0-32,1-13-128,13-15-1696,-13 28 864,13-14-3232,1 0 2240</inkml:trace>
  <inkml:trace contextRef="#ctx0" brushRef="#br0" timeOffset="1">331 125 7648,'28'27'3456,"69"-27"-3008,-70-14-928,29 14 160,-1-13-4096,0 13 2432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30 5408,'23'-23'1728,"-23"22"-1702,0 1 0,0 0 1,1-1-1,-1 1 0,0 0 0,0-1 1,1 1-1,-1 0 0,0 0 0,1-1 1,-1 1-1,0 0 0,1 0 0,-1 0 1,1 0-1,-1-1 0,0 1 0,1 0 1,-1 0-1,0 0 0,1 0 0,-1 0 1,1 0-1,-1 0 0,1 0 0,4 0 87,-3-1-69,1 1-1,0 0 1,-1 0 0,1 0-1,0 0 1,-1 0-1,1 1 1,0-1-1,-1 1 1,4 0-1,-1 2 16,15 7 5,-19-9-59,0-1 0,0 1 1,-1-1-1,1 1 0,0-1 1,-1 1-1,1-1 1,0 1-1,-1 0 0,1-1 1,-1 1-1,1 0 0,-1 0 1,1-1-1,-1 1 0,0 0 1,1 0-1,-1 0 0,1 1 1,-10 40 456,6-31-380,1-5-57,0 1 1,0-1-1,-1 0 1,0 0-1,0 0 1,0 0-1,-1-1 1,0 1-1,0-1 1,-5 6-1,-5 2 270,0-1 0,-19 13-1,22-18-116,1 1 0,-1 0 0,1 1 0,1 0 0,0 0 0,-8 12 0,15-19-154,1 0 0,0 0 0,-1 0-1,1 0 1,0 0 0,0 0 0,0 0 0,-1 5-1,2-6-11,1 0-1,-1 1 0,0-1 0,1 0 1,-1 0-1,0 0 0,1 0 0,-1 1 0,1-1 1,0 0-1,-1 0 0,1 0 0,0 0 0,-1 0 1,1-1-1,0 1 0,2 2 0,2 1-12,-1 0 1,1 0-1,0-1 0,1 1 0,10 4 0,12 6-68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6464,'-14'-13'2944,"28"13"-2560,14 0 160,-14 0-384,13 0-1056,15 0 480</inkml:trace>
  <inkml:trace contextRef="#ctx0" brushRef="#br0" timeOffset="1">456 1 6304,'-14'0'2848,"14"14"-2464,0-1 1216,0 1-960,0 0 160,0 14-480,-14-1 0,28 1-192,-14 13-2240,0-13 1120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42 5568,'23'-11'1786,"-23"11"-1767,0 0 0,1 0 0,-1 0 0,0 0-1,0 0 1,1-1 0,-1 1 0,0 0 0,0 0 0,0 0-1,1 0 1,-1 0 0,0 0 0,0-1 0,0 1-1,1 0 1,-1 0 0,0 0 0,0-1 0,0 1-1,0 0 1,0 0 0,0 0 0,0-1 0,1 1-1,-1 0 1,0 0 0,0-1 0,0 1 0,0 0-1,0 0 1,0 0 0,0-1 0,0 1 0,0 0-1,0 0 1,0-1 0,0-2 137,0 2-106,0 0 1,0 1-1,0-1 0,1 0 0,-1 1 1,0-1-1,0 0 0,0 1 1,0-1-1,0 1 0,-1-1 0,1 0 1,0 1-1,0-1 0,0 0 1,0 1-1,-1-1 0,1 1 0,0-1 1,-1 1-1,1-1 0,0 1 1,-1-1-1,1 1 0,-1-1 1,1 1-1,-1-1 0,1 1 0,-1-1 1,1 1-1,-1 0 0,1-1 1,-1 1-1,0 0 0,1 0 0,-1-1 1,1 1-1,-1 0 0,0 0 1,1 0-1,-1 0 0,0 0 0,1 0 1,-1 0-1,0 0 0,-1 0 23,1 0 0,0 0 0,-1 1-1,1-1 1,0 0 0,0 1 0,-1-1-1,1 1 1,0 0 0,0-1 0,0 1 0,-1 0-1,-11 7 129,0-3-104,9-4-78,0 1 0,0-1 0,1 1 0,-1 0 0,1 0 1,-1 0-1,1 1 0,0-1 0,-5 6 0,-10 9-67,1 1 0,-25 36 0,38-48 23,0-1 0,1 1 0,0 0 0,0 0 0,0 0 0,1 0 0,0 1 0,0-1 0,1 1 0,-1-1 0,1 1 0,1 0 0,-1-1 0,1 1 0,2 12 0,7 13-183,-7-20 152,3 11 11,-4-21 51,0-1 0,0 1 1,1-1-1,-1 1 0,0-1 0,1 0 1,-1 1-1,2 0 0,5 5 34,-5-3-12,0 0 0,0 0 0,0 1 0,0-1 1,2 7-1,5 7 139,17 24 537,-19-29-408,-10-3 44,-2-1-134,3-1-75,-4 7 80,-16 3 167,15-10-276,4-7-82,1 1 0,0-1 0,0 1 0,-1-1 0,1 0 1,-1 1-1,1-1 0,-3 1 0,1-1 15,0 0 1,0 0-1,-1 0 0,1-1 0,-5 1 1,-5 1 51,-14 3 4,19-3-138,-1 0 1,0 0-1,0-1 1,0 0-1,0-1 0,0 0 1,0 0-1,0-1 0,0 0 1,-13-3-1,16 2-266,0-1-1,0 0 1,0 1 0,0-2-1,1 1 1,-11-9-1,13 10-23,1-1 0,-1 1 0,1-1 0,-1 0 0,1 0 0,0 0 0,0 0 0,0-1 0,1 1 0,-1 0 0,1-1 0,-1 1 0,0-7 0,0-32-2153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6400,'42'13'2880,"-28"15"-2496,-14-14 288,0 0-448,0 13 192,0-13-256,0 14 0,0-15-96,0 1-256,14 0 96,-1 0 192,1-14-64,14 0-640,-14 14 352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6400,'0'0'2880,"14"0"352,0 0-1952,-1-14-2432,1 14 608,0 0-5728,27 0 3488</inkml:trace>
  <inkml:trace contextRef="#ctx0" brushRef="#br0" timeOffset="1">581 0 7552,'0'0'3424,"27"0"-2976,-13 0-160,0 0-256,14 0-2496,-1 0 1376</inkml:trace>
  <inkml:trace contextRef="#ctx0" brushRef="#br0" timeOffset="2">1078 14 9312,'14'0'4192,"-28"0"-3616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70 4640,'0'-23'1504,"0"22"-1489,0 1 1,0 0 0,0 0-1,0-1 1,0 1-1,0 0 1,0 0-1,0 0 1,0-1 0,0 1-1,0 0 1,0 0-1,0-1 1,1 1-1,-1 0 1,0 0 0,0 0-1,0-1 1,0 1-1,0 0 1,0 0 0,1 0-1,-1-1 1,0 1-1,0 0 1,0 0-1,0 0 1,1 0 0,-1-1-1,0 1 1,0 0-1,0 0 1,1 0-1,-1 0 1,0 0 0,0 0-1,1 0 1,17-12 410,-11 4 143,5 0 249,-5 4-488,-6 3-270,0 0-1,0 0 0,1 1 1,-1-1-1,0 0 1,1 1-1,-1-1 0,0 1 1,1-1-1,-1 1 1,1 0-1,-1 0 1,1 0-1,2 0 0,4-1 142,1 2 0,0-1-1,0 1 1,-1 0 0,1 1-1,-1 0 1,15 5 0,-8-1-196,-8-3-1,1-1 0,-1 2 0,1-1 0,-1 1-1,0 0 1,8 6 0,-13-8-18,0 0 0,0 0 0,-1 0 0,1 0 0,-1 0 0,1 0 0,-1 1 0,0-1 0,1 0 0,-1 1 0,-1-1 1,1 1-1,0-1 0,0 1 0,-1-1 0,0 1 0,1 0 0,-1-1 0,0 1 0,0 0 0,0-1 0,-1 1 0,1-1 0,-1 1 0,0 3 0,-3 4-61,1 1 1,-1 0-1,-1-1 0,0 0 1,0 0-1,-1-1 0,0 1 1,-12 12-1,7-12 21,-1 0 0,-25 15 0,17-12 51,-23 11 323,33-19-162,0 0 0,0 1 1,1 0-1,0 1 0,-11 9 0,14-10-98,1-1 82,-1 0-1,1 1 1,0 0-1,-4 6 1,9-10-117,-1-1 1,0 0 0,0 1-1,1-1 1,-1 1 0,1-1-1,-1 0 1,1 1 0,-1 0-1,1-1 1,0 1-1,0-1 1,0 1 0,0-1-1,0 1 1,0-1 0,0 1-1,1-1 1,-1 1 0,0-1-1,1 1 1,-1-1 0,1 1-1,0-1 1,1 2 0,-1-1-6,1 0 0,0 0 0,-1 0 0,1 0 0,0-1 0,0 1 0,0 0 1,1-1-1,-1 0 0,0 0 0,0 1 0,4 0 0,31 7-611,-27-8 249,10 4-168,-11-3-84,0 0 0,1-1 0,11 1 0,8-2-696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7040,'-14'-14'3200,"28"28"-2752,0-14 576,14 0-640,-15 0 64,15 0-288,13 0-864,1 0 352,-1 0-2464,1 14 1568</inkml:trace>
  <inkml:trace contextRef="#ctx0" brushRef="#br0" timeOffset="1">525 139 5824,'-14'27'2624,"14"42"-2272,0-41 288,0-1-416,0 1 256,14 13-256,-14 1-928,0-15 384,0 1-1920,0-14 1248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28 167 3072,'0'0'1365,"0"-3"-970,0-8 3642,0 13-3498,0-1-502,0 1 1,-1-1 0,1 0-1,0 0 1,-1 1 0,1-1-1,-1 0 1,1 0 0,-1 1-1,0 0 1,-5 11 102,4-8-47,2 0 0,-1 0-1,0 0 1,1 0 0,1 9-1,-1-7 34,1-1-1,-2 0 1,1 1 0,-2 8-1,-2 0-130,2-10-11,0 1 0,1 0 0,0 0 0,0-1 0,0 7 0,1-3 4,2 24 347,-2-31-300,0 0-1,0 0 1,1-1 0,-1 1-1,1 0 1,-1 0-1,1 0 1,0-1 0,0 1-1,0 0 1,0-1 0,2 3-1,-1-2 265,-3-181-515,2 101-5,-1 76 230,0 1 0,0 0 0,0-1 1,0 1-1,0-1 0,0 1 0,0 0 1,1-1-1,-1 1 0,0 0 0,1-1 1,-1 1-1,1 0 0,0 0 0,-1-1 1,1 1-1,0 0 0,0 0 0,0 0 1,1-2-1,0 2 21,0-1 316,-2 4-244,0 1 0,1 0 0,-1 0-1,1 0 1,-1-1 0,1 1 0,0 0-1,2 2 1,2 9 49,2 19 251,-6-24-340,1 1 0,1-1 1,-1 0-1,1 0 0,1 0 0,6 11 0,-3-8 146,1 0 0,0 0 0,1-1 0,0 0 0,16 14 0,-17-20-99,-1 0 0,0 0 0,1-1 0,0 0 0,0 0 0,0-1 0,1 0 0,-1 0 0,1-1 0,0 0 0,-1 0 0,1-1 0,10 0-1,-18-1-95,0-1-1,0 1 1,0 0-1,1 0 0,-1-1 1,0 1-1,0-1 0,0 1 1,0-1-1,0 1 0,0-1 1,0 0-1,0 1 0,0-1 1,0 0-1,0 0 0,-1 0 1,1 0-1,0 1 0,0-1 1,-1 0-1,1 0 0,-1-1 1,1 1-1,-1 0 0,1 0 1,-1 0-1,0 0 0,1 0 1,-1 0-1,0-3 0,1-4 42,0 0-1,0 0 1,-1-13-1,-1 12-32,1-203-1418,0 207 1120,0 2 49,0-1 1,0 1-1,0 0 0,1 0 0,-1 0 0,1 0 0,-1 0 0,1 0 0,0 0 0,0 0 0,0 0 0,1 0 0,-1 1 0,4-6 0,9-12-2956,-14 19 3071,1 1 0,0-1 0,-1 1 0,1-1 1,-1 1-1,1 0 0,0-1 0,-1 1 0,1 0 0,0-1 0,0 1 1,-1 0-1,1 0 0,0 0 0,-1 0 0,1 0 0,0 0 1,1 0-1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6464,'-12'-12'2090,"12"12"-2075,0 0-1,0 0 1,0 0-1,0 0 1,-1 0-1,1 0 1,0 0-1,0 0 1,0 0-1,0 0 1,0 0-1,0 0 1,0-1-1,0 1 1,0 0-1,0 0 1,0 0-1,0 0 1,-1 0-1,1 0 1,0 0-1,0 0 1,0 0-1,0-1 1,0 1-1,0 0 1,0 0-1,0 0 1,0 0-1,0 0 1,0 0-1,0 0 1,0-1-1,0 1 1,0 0-1,0 0 1,0 0 0,0 0-1,1 0 1,-1 0-1,0 0 1,0 0-1,0 0 1,0-1-1,0 1 1,0 0-1,0 0 1,0 0-1,0 0 1,0 0-1,0 0 1,0 0-1,1 0 1,-1 0-1,0 0 1,0 0-1,7-10 387,-7 9-345,0 0 0,1 0 0,-1 0-1,0 0 1,1 0 0,-1 1 0,1-1-1,0 0 1,-1 0 0,1 1 0,-1-1-1,1 1 1,0-1 0,0 0 0,-1 1-1,1-1 1,0 1 0,0-1-1,0 1 1,0 0 0,-1-1 0,1 1-1,0 0 1,0 0 0,1-1 0,97 1 1400,-96 0-1440,0 1 1,0-1 0,0 1-1,0-1 1,0 1 0,0 0-1,4 2 1,7 2 74,-12-5-56,1 1 0,-1 0-1,0-1 1,1 1 0,-1 0 0,0 1 0,0-1 0,0 0 0,0 0 0,0 1 0,0-1 0,0 1 0,0 0 0,0 0 0,-1 0 0,1-1 0,2 5 0,-2-1 20,0-1 0,1 0 0,-2 1 0,1-1 0,-1 1 0,1 0 0,-1 0 0,0-1 0,-1 1 0,1 0 0,-1 0 0,0 0 0,0 0 0,-2 6 0,2 14 80,0 205 804,-7-50-546,2-98-285,0 79-17,-18 382-187,19-175 69,0-270 15,-4 138 307,9-93-100,-4 176 287,-1-233-232,-17 249 924,1-63-510,10-100-256,5-122-266,-2 41 254,7-78-468,-1 0-1,0 1 1,-1-1-1,-5 16 1,6-24 57,1-4-64,-1 1 0,1 0 1,0-1-1,-1 1 0,0-1 0,1 1 0,-1-1 0,0 1 0,1-1 0,-3 2 1,2-2-47,0 0 0,0-1 1,0 1-1,-1-1 0,1 1 1,0-1-1,0 1 0,-1-1 1,1 0-1,0 0 0,-1 0 1,1 0-1,0 0 0,-3 0 1,-1 0-286,1-1 1,-1 1-1,1-1 1,-1 0-1,1 0 0,-1-1 1,1 1-1,0-1 1,0 0-1,0 0 1,0-1-1,0 1 0,-4-4 1,3 2-44,-36-23-2341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868 195 3648,'-23'-23'1173,"22"22"-1142,1 1 1,-1-1-1,0 1 0,1-1 1,-1 1-1,0-1 0,1 1 0,-1-1 1,0 1-1,0-1 0,0 1 1,1 0-1,-1 0 0,-1-1 1,-30-13 261,2-6 229,-2 10-132,-42-17 318,25 9 234,-56-15 0,42 17 570,40 9-1166,0 2 0,-1 0 0,1 1 0,-30 0 0,36 3-229,8 1-43,0 0-1,0 0 0,-16 3 0,22-3-52,1 1 0,-1-1 0,1 1 1,0 0-1,-1 0 0,1 0 0,0 0 0,0 1 0,0-1 0,0 0 0,0 1 0,0 0 1,0-1-1,0 1 0,1 0 0,-1 0 0,1 0 0,-1 0 0,-1 3 0,0 3 72,1 0 0,-1-1 0,1 1 0,1 1-1,0-1 1,-1 11 0,0-1-12,-12 166 287,-18 199-244,14-186 3,-1 47-149,11-147-142,-23 319-568,-10 161 1324,29-377 389,13-143-415,10 78-1,-8-114-400,13 82 624,-12-88-686,0 0-1,1-1 1,0 0-1,13 24 1,-11-25-56,0-2 0,0 1 0,1-1 0,1 0 1,0-1-1,0 1 0,1-2 0,1 0 0,-1 0 1,1-1-1,1 0 0,16 8 0,149 67-8143,-133-67 5718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57 4896,'-35'-11'1584,"35"11"-1568,0 0 1,-1 0-1,1 0 1,0 0-1,0 0 0,-1 0 1,1 0-1,0 0 1,0 0-1,-1 0 1,1 0-1,0 0 0,0-1 1,-1 1-1,1 0 1,0 0-1,0 0 1,0 0-1,-1 0 0,1 0 1,0-1-1,0 1 1,0 0-1,0 0 1,-1 0-1,1 0 0,0-1 1,0 1-1,0 0 1,0 0-1,0 0 1,-1-1-1,1 1 0,0 0 1,0 0-1,0-1 1,0 0 36,0-1 0,0 1 0,0-1 0,0 1 0,0-1 0,1 1 0,-1 0 0,0-1 0,1 1 0,-1-1 0,1 1 0,-1 0 0,1-1 1,1-1-1,0 1 76,1 0 0,-1 0 1,0 1-1,1-1 0,-1 1 1,6-3-1,-6 3-49,1 1-1,-1-1 1,1 0 0,-1 1 0,1 0-1,0-1 1,-1 1 0,1 0-1,-1 1 1,4-1 0,2 1 136,0-1-18,26 2 375,-32-2-556,0 1-1,0-1 1,1 1 0,-1 0-1,0 0 1,-1 0-1,1 0 1,0 0 0,0 0-1,0 0 1,0 1-1,1 1 1,-1-1-7,1 1 0,-1-1 0,0 0 1,0 1-1,0 0 0,-1 0 0,1-1 0,-1 1 0,3 6 0,-4-7-7,1 0-1,-1 0 0,0 0 1,0 0-1,0 0 0,0 0 1,0 0-1,0 0 0,-1 0 1,1 0-1,-1 0 0,1 0 1,-1 0-1,0 0 0,-1 3 1,-4 5-3,-1 0 0,0 0 0,0 0 0,-1-1 0,-1 0 0,1-1 0,-20 15 0,-14 14 0,12-2 58,5-12 204,6 9-12,2-14 75,15-16-290,0 0 1,0-1-1,0 1 1,0 0-1,1 0 1,-1 0-1,1 1 1,-1-1-1,1 0 0,-1 4 1,1-6-16,1 1 1,0 0 0,-1 0-1,1 0 1,0 0-1,0 0 1,0-1-1,0 1 1,0 0-1,0 0 1,0 0-1,0 0 1,0 0 0,0-1-1,1 1 1,-1 0-1,0 0 1,0 0-1,1 1 1,15 12 213,-9-9-199,-3-1-38,0-1 1,1 1-1,-1-1 1,1 0-1,0-1 1,0 1 0,0-1-1,0 0 1,0 0-1,0-1 1,7 2 0,48 1-1662,-42-1 1053,21 6 1,-39-9 599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5568,'-14'-28'2848,"28"28"-2496,0 0-256,0 0 192,13 14-192,29-14-448,-15 14 160,14-1-2944,0 1 1728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5824,'-28'28'2624,"28"13"-2272,0-13 352,0-1-448,-13 29-160,13-15-96,0 0-928,0 1 512,0-15-1184,0 15 928,0-15-2720,0-13 1888</inkml:trace>
  <inkml:trace contextRef="#ctx0" brushRef="#br0" timeOffset="1">166 207 6304,'-13'28'2848,"26"13"-2464,-13-13 288,14-14-448,-14-1-992,0 15 384,14 0-3328,0-15 2080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7712,'0'14'3520,"28"-14"-3072,-15 0 832,1 0-800,14 0 64,13-14-320,14 14 160,1-14-256,-1 14-2368,-14-14 1216,14 14-2496,-13 0 1984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5312,'-10'0'2114,"18"0"-1503,-4-2-307,0-1-245,0 0 0,0 1 0,0-1-1,1 1 1,8-3 0,6-3 52,-11 5-70,0 1 1,0-1-1,0 1 1,0 1-1,0-1 1,0 2-1,0-1 0,15 1 1,-15 0-63,-1 0 68,0 1-1,1 0 1,-1 0 0,0 0-1,0 1 1,0-1 0,12 6-1,-17-6-25,-1 0-1,1-1 1,0 1-1,0 0 1,-1 0-1,1 0 1,0 0-1,-1 1 1,1-1-1,-1 0 1,0 1-1,1-1 1,-1 1-1,0-1 1,0 1-1,0 0 1,0-1-1,2 4 1,-3-1 3,1-1 1,-1 0 0,1 1 0,-1-1-1,0 0 1,0 0 0,0 1-1,-1-1 1,1 0 0,-3 6 0,1-3 1,0-1 0,0 1 0,-1-1 0,0 0 0,0 0 0,-1 0 0,1 0 0,-1-1 0,0 1 0,0-1 0,-6 4 0,-9 8 63,-26 15 0,45-30-89,-69 52 96,44-35 54,13-5-72,9-10-28,0 1 0,0-1-1,-1 0 1,1 0 0,-1 0 0,-3 2-1,6-5-15,-1 1 0,1-1 0,0 1 0,0 0 0,0-1 0,0 1 0,0 0 0,0 0 0,0 0 0,1 0 0,-2 2 0,1-3-26,1 0-1,0 1 0,0-1 1,0 0-1,0 1 0,0-1 1,-1 1-1,1-1 0,0 0 0,0 1 1,0-1-1,0 0 0,0 1 1,0-1-1,1 1 0,-1-1 1,0 0-1,0 1 0,0-1 1,0 0-1,0 1 0,0-1 1,1 0-1,-1 1 0,1 0 5,0 0 0,0 0 1,0 0-1,0-1 0,0 1 0,0 0 0,0-1 0,0 1 0,0-1 0,0 1 1,0-1-1,0 1 0,1-1 0,-1 0 0,0 0 0,0 1 0,0-1 1,2 0-1,6 0 28,0 1 1,0 0 0,12 4-1,0-1-266,18 1-958,-33-4 1030,9 2-1094,1 0-1,28 1 1,-12-4-533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5984,'0'-14'2688,"27"14"-2336,-13 0 320,0 0-448,0 0 128,13 0-224,15 0-416,13 0 160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1 736,'0'0'6629,"3"0"-6037,-2 0-532,1 0 1,0 0-1,-1 0 0,1 0 1,0 0-1,-1 0 0,1 0 0,0 1 1,-1-1-1,1 0 0,-1 1 1,1 0-1,0-1 0,-1 1 0,1 0 1,-1 0-1,0 0 0,1 0 1,-1 0-1,0 0 0,1 0 0,0 2 1,7 9 232,-4-8-234,-4-1-63,0 0 1,0 1 0,-1-1-1,1 0 1,-1 0-1,1 0 1,-1 1 0,0-1-1,-1 0 1,0 5-1,0 7 84,1 6 139,1-21-213,-1 1 0,0-1-1,0 0 1,0 0 0,0 1-1,0-1 1,0 0 0,0 1 0,0-1-1,0 0 1,0 0 0,-1 1 0,1-1-1,0 0 1,0 1 0,0-1 0,0 0-1,0 0 1,0 1 0,-1-1 0,1 0-1,0 0 1,0 0 0,0 1 0,-1-1-1,0 1 7,0 0-1,0 0 0,0 1 1,0-1-1,0 0 1,0 1-1,1-1 0,-1 1 1,0-1-1,1 1 1,-1-1-1,1 1 0,-1-1 1,1 3-1,-3 1 186,-6 4 27,7-7 224,4-4-90,7-7 90,-8 8-443,-1 1 0,1-1 0,-1 1 0,1 0 0,0-1 0,-1 1 0,1 0 0,-1 0 0,1 0 0,0-1 0,-1 1 0,1 0 0,-1 0 0,1 0 0,0 0 0,-1 0 0,1 0 0,0 0 0,-1 0 0,1 0 0,1 1 0,2-1-41,21 0-86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5056,'-28'0'2304,"14"14"-2016,0 0 1536,14 0-1056,0 0 192,-13 13-576,13 15-96,13-1-192,-13 1-2240,14-1 1152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3808,'0'-1'256,"0"0"-211,-1 1 1,1-1-1,0 1 1,0-1-1,0 1 1,0-1-1,0 1 1,0-1-1,0 1 1,0-1-1,0 1 1,0-1-1,0 1 1,0-1-1,0 1 1,0-1-1,0 1 1,1-1-1,-1 1 1,0 0-1,0-1 1,1 1-1,-1-1 1,0 1-1,1-1 1,-1 1-1,0 0 1,1-1-1,-1 1 1,0 0-1,2-1 1,1-1 25,0 1 33,-1-1 1,1 1-1,-1 0 1,1 0 0,0 0-1,0 0 1,0 1-1,0-1 1,-1 1 0,4-1-1,-1 1 139,-1 0 0,1-1-1,-1 0 1,0 1 0,9-4-1,-9 2-94,0 1-1,1 0 1,-1 0-1,0 0 1,9 0-1,-7 1-51,0 0 0,0 1-1,0 0 1,0 1 0,5 1-1,4 1-13,-7-1-65,1-1 0,0 1 0,-1 1-1,0 0 1,0 0 0,8 6 0,-14-9-12,-1 1 0,1-1 1,-1 1-1,1-1 0,-1 1 0,0-1 1,0 1-1,0 0 0,0 0 0,0 0 1,0-1-1,0 1 0,0 0 1,-1 0-1,1 0 0,-1 0 0,0 0 1,1 0-1,-1 0 0,0 0 1,0 1-1,0-1 0,-1 3 0,0 1 34,0 1-1,-1-1 1,0 0-1,0 1 1,-5 11-1,1-7-7,0 0 1,0 0-1,-1 0 1,0 0-1,-1-1 0,0-1 1,-1 1-1,-17 14 1,5-7 44,14-11-11,-1 0-1,1-1 1,-1 0-1,0 0 1,-14 6 0,19-10-83,0 0 0,0 0 0,0 0 0,0 1 1,-5 2-1,8-3 16,-1-1 1,1 1-1,-1 0 1,0-1-1,1 1 1,-1 0-1,1 0 1,0-1-1,-1 1 1,1 0-1,-1 0 1,1 0-1,0-1 1,0 1-1,0 0 1,-1 0-1,1 0 1,0 0-1,0 0 1,0 1-1,0-2 3,0 0 1,0 0-1,0 0 1,0 0-1,0 0 1,0 0-1,0 1 1,0-1-1,1 0 1,-1 0-1,0 0 1,0 0-1,0 0 1,0 0-1,0 0 1,0 1-1,0-1 1,0 0-1,0 0 1,0 0-1,0 0 1,0 0-1,0 0 1,1 0-1,-1 0 1,0 0-1,0 0 0,0 0 1,0 0-1,0 1 1,0-1-1,0 0 1,1 0-1,-1 0 1,0 0-1,0 0 1,0 0-1,0 0 1,0 0-1,0 0 1,1 0-1,-1 0 1,0 0-1,0 0 1,0 0-1,0 0 1,0-1-1,0 1 1,0 0-1,1 0 1,-1 0-1,0 0 1,0 0-1,4 0 53,-1 1 0,1-1 0,0 1 0,-1 0 0,1 0 0,-1 1-1,1-1 1,4 3 0,-6-3-35,1 0-1,-1 0 1,1-1-1,-1 1 1,1-1-1,-1 0 1,1 0-1,-1 0 1,1 0-1,3-1 1,4 1 12,12-1 43,-14 0-129,0 1 0,0 0 0,0 0 0,0 1 0,11 2 0,-17-2-13,-1 0 1,1-1-1,0 1 0,0-1 0,0 1 1,0-1-1,0 1 0,0-1 1,0 0-1,0 0 0,0 0 0,0 0 1,0-1-1,0 1 0,0 0 0,0-1 1,0 1-1,2-2 0,-2 1 16,12-1-1291,-9 2-236,6 0 235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5152,'-14'-13'2336,"28"13"-640,0 0-1120,14 0 416,-1 0-608,1 13-608,13-13 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3488,'0'0'1115,"2"0"-673,-2 0-427,1 0 0,-1 0 1,1 0-1,-1 0 0,1 0 0,-1 0 0,0 0 0,1 0 0,-1 0 0,1 0 0,-1 1 1,1-1-1,-1 0 0,0 0 0,1 0 0,-1 1 0,0-1 0,1 0 0,-1 0 0,0 1 1,1-1-1,-1 0 0,0 1 0,1-1 0,-1 0 0,0 1 0,0-1 0,1 0 0,-1 1 1,0-1-1,0 1 0,0-1 0,0 0 0,0 1 0,0-1 0,1 1 0,-1-1 0,0 1 1,0-1-1,0 0 0,-1 2 0,2-2-7,0 0 0,-1 1-1,1-1 1,0 0 0,-1 1 0,1-1 0,0 0 0,-1 0-1,1 0 1,0 0 0,-1 0 0,1 0 0,0 0 0,0 0-1,-1 0 1,1 0 0,1 0 0,-2 0 0,1 0-9,-1 0 1,1 0-1,-1 0 0,0-1 1,1 1-1,-1 0 0,1 0 0,-1 0 1,1 1-1,-1-1 0,0 0 0,1 0 1,-1 0-1,1 0 0,-1 0 1,1 0-1,-1 1 0,0-1 0,1 0 1,-1 0-1,0 1 0,1-1 0,-1 0 1,0 0-1,1 1 0,-1-1 1,0 0-1,1 1 0,-1-1 0,0 1 1,1 0-1,2 4 19,7 0 8,-6 1-18,-4-6-7,0 1 0,0-1 0,0 0 0,1 1 0,-1-1 0,0 0 1,0 1-1,0-1 0,1 0 0,-1 0 0,0 1 0,1-1 0,-1 0 1,0 0-1,0 0 0,1 1 0,-1-1 0,0 0 0,1 0 1,-1 0-1,1 0 0,-1 0 0,0 1 0,1-1 0,-1 0 0,0 0 1,1 0-1,-1 0 0,0 0 0,1 0 0,4 2 52,4 7 75,-6-7 1563,-3 0-1616,0 0 0,0 0 0,1-1 0,-1 1 0,1 0 0,-1-1 0,1 1 0,0 0 0,-1-1 0,2 2 0,-1-1-67,0 0 0,0-1 0,0 1 0,0 0 0,-1-1 0,1 1 0,-1 0-1,1 0 1,-1 0 0,0 2 0,1 6 15,-1-7-10,0 0-1,1-1 0,-1 1 0,-1 0 0,1 0 0,0 0 0,-1-1 0,1 1 0,-2 3 0,-2 1 46,3-6-46,0 1 0,0-1 0,1 0 0,-1 0-1,0 1 1,1-1 0,-1 0 0,1 1 0,-1-1 0,1 1 0,0-1-1,0 1 1,0 1 0,0-3-6,0 1 0,0-1 0,0 0 0,0 1-1,0-1 1,0 1 0,0-1 0,0 1 0,0-1 0,0 1 0,0-1 0,0 0-1,-1 1 1,1-1 0,0 1 0,0-1 0,0 0 0,0 1 0,-1-1 0,1 1-1,0-1 1,0 0 0,-1 1 0,1-1 0,0 0 0,-1 0 0,1 1 0,0-1-1,-1 0 1,1 0 0,-1 1 0,-5 3 62,5-2-43,-1-1 0,1 1 0,0 0-1,0 0 1,0 0 0,0 0 0,-1 4 0,2-5-23,0 0 1,0 0-1,-1 0 0,1 0 1,0 0-1,-1-1 1,1 1-1,0 0 1,-1 0-1,1 0 0,-1 0 1,0 0-1,1-1 1,-1 1-1,1 0 1,-1-1-1,0 1 0,0 0 1,1-1-1,-1 1 1,0-1-1,0 1 1,0-1-1,0 1 0,0-1 1,0 0-1,-1 1 1,0-1 397,-9 0 570,35 1-1101,-11-1-364,0 1 0,1-2 0,18-2-1,5-7-1498,-7 8 602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 3232,'0'-1'47,"0"1"1,0-1 0,0 1-1,0 0 1,0-1-1,0 1 1,0-1 0,0 1-1,0-1 1,0 1-1,0 0 1,0-1 0,0 1-1,0-1 1,0 1-1,0 0 1,0-1-1,1 1 1,-1 0 0,0-1-1,0 1 1,0 0-1,1-1 1,-1 1 0,10 8 986,-6-4-554,-2-2-434,2 1 337,0 1 0,-1-1 1,1 1-1,2 5 0,-3-5-239,-1 1-1,0-1 1,0 1-1,0-1 1,-1 1-1,0 0 1,0-1-1,0 1 1,0 7-1,-3-7 268,-6 3-221,7-5-164,-1-1 0,0 0-1,0 1 1,0-1-1,0 0 1,-1 0-1,1 0 1,0-1-1,-1 1 1,1 0-1,-1-1 1,0 0 0,0 1-1,1-1 1,-1 0-1,0-1 1,-4 2-1,3-2-29,1 0-1,-1 1 0,1-1 0,0 1 0,-1 0 1,1 0-1,0 0 0,-1 1 0,-4 2 0,6-3 3,1-1-1,-1 1 1,1-1-1,-1 1 1,1-1-1,-1 0 1,1 0-1,-1 0 1,1 0-1,-1 0 1,1 0-1,-1 0 1,1-1-1,-1 1 1,1 0-1,-3-2 1,-10-9 34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7872,'0'0'3584,"0"28"-3104,0 0 1152,14-14-992,-14 27-192,14-13-288,0 13-2400,0-13 1216,-14 13-4288,13 0 2944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8544,'-13'14'3872,"40"-28"-3360,-13 14-1184</inkml:trace>
  <inkml:trace contextRef="#ctx0" brushRef="#br0" timeOffset="1">70 277 4896,'-28'41'2208,"56"-13"-1920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8:34:3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7392,'-27'0'3360,"27"13"-2944,0 1 2624,13-14-2528,1 0-2048,-14-14-3264,14 14 2656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6656,'-13'0'3008,"13"27"-2624,0-13 352,13 0-480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4480,'0'0'4181,"2"0"-3200,219 0 2406,-147-7-3100,0 1-195,-64 6-31,60 0-117,-45 0 417,-19 0 78,-7 0 233,-2 0-585,-1 1 1,1 0-1,0 0 1,0 0-1,0 0 1,0 0-1,-5 4 1,-1 0 135,3-1-172,1 0 0,-1 1 0,1 0 1,0 0-1,0 1 0,1-1 0,0 1 1,-6 10-1,5-8 42,-5 8-89,-9 20 1,-8 11-195,14-27 56,1-1 50,-1-1 0,0 0 0,-21 20 1,-2-4 83,8-13 5,10 2 0,7-14-30,9-8 24,1 1 1,-1-1-1,0 1 0,1-1 1,-1 1-1,1 0 1,0 0-1,-1-1 0,1 1 1,-1 3-1,-3 2 132,4-3 83,9 1-25,-5-3-180,0-1 1,0 1 0,0-1-1,1 0 1,-1 0 0,0 0-1,0 0 1,1 0 0,-1-1-1,7 0 1,12 1-479,-12 0-138,-1-1 0,1 0 0,-1-1 0,13-2 0,6-8-827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5568,'0'-14'2528,"14"28"-2208,0-14 544,-1 14-544,1 0 416,28-14-416,-29 14-640,29-14 128,-15 13-1984,15-13 1216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97 166 4896,'-23'35'1584,"22"-35"-1552,1 1 0,-1-1 0,1 1 0,-1 0 0,1-1 0,0 1 0,-1 0 0,1-1 0,0 1 0,0 0 0,-1-1 0,1 1 0,0 0 0,0 0 0,0-1 0,0 1 0,0 0 0,0 1 0,0 2 131,0 0 0,0 1 0,-1-1 1,0 0-1,0 0 0,0 0 0,0 1 0,-1-1 1,-2 6-1,-12 29 1570,12-34-1575,2 0-1,-1 0 1,1 0 0,-4 10-1,-3 8 42,9-18-175,0-5-26,0 1 0,0-1 0,0 1 0,0-1-1,0 1 1,0-1 0,-1 1 0,1-1 0,0 1-1,0-1 1,0 1 0,0 0 0,-1-1 0,1 0-1,0 1 1,0-1 0,-1 1 0,1-1 0,0 1 0,-1 0-1,-9 8-418,8-34-1755,2 21 2072,0 0 0,0 0 0,1 0 0,0 0 0,-1 1 1,1-1-1,0 0 0,2-3 0,2-6-156,-3 3 122,1 1-1,1-1 1,4-9-1,2-4 299,-9 19-34,4-6 614,3 7 20,-3 6 531,20 13 608,-17-6-1543,0 1 1,6 11 0,-3-3-147,-9-17-188,0 0 0,-1 0 1,1 0-1,0 0 0,0 0 1,0 0-1,0 0 0,0-1 1,1 1-1,-1-1 0,1 0 1,-1 1-1,1-1 0,-1 0 0,1-1 1,-1 1-1,1 0 0,0-1 1,2 1-1,14 3 108,3 2 77,-20-7-186,-1 1 1,1 0-1,-1 0 1,1-1-1,-1 1 0,1-1 1,-1 0-1,1 1 0,-1-1 1,0 0-1,2-1 1,39-26 287,-40 27-299,0-1 1,1 0-1,-1 0 1,0 0-1,-1-1 0,1 1 1,0 0-1,-1-1 1,1 1-1,-1-1 0,0 1 1,0-1-1,0 1 1,0-1-1,1-4 0,2-5 43,-1 3-31,0-1 1,-1 1 0,0-1 0,-1 0 0,0 0 0,0 0 0,-1-15 0,-1 10-83,2 0 1,2-16 0,11-38-1653,-3 42 779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7296,'-28'-14'3328,"42"28"-2912,14-14-352,0 0-128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9888,'13'0'4480,"56"0"-3904,-41-14-2144,13 14 736,15-14-3808,-1 14 2592</inkml:trace>
  <inkml:trace contextRef="#ctx0" brushRef="#br0" timeOffset="1">1050 0 5632,'69'0'2560,"-55"14"-2208,-1-14 2336,1 0-1536,0 0 1088,0 0-3744,13 0 800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5568,'0'-1'116,"0"0"0,0 0 0,0 0 0,0 0 0,1 0 0,-1 0 0,0 0 0,0-1 0,1 1 0,-1 0 0,1 0 0,-1 0 0,1 0 0,-1 0 0,1 1 0,0-1 0,-1 0 0,1 0 0,0 0 0,0 0 0,-1 1 0,1-1 0,0 0 0,0 1 0,0-1 0,0 1 0,0-1 0,0 1 0,0-1 0,0 1 0,0 0 0,0-1 0,0 1 0,0 0 0,3 0 0,0-3 774,-1 1-685,-1 0 0,1 0 0,0 0 0,0 1 0,0-1 0,0 1 0,0-1 0,0 1-1,6-1 1,37-6 33,-30 6-157,7-2-63,-6 1-4,1 1-1,20-1 1,-15 4 8,-7-1-8,1 0 0,22-3 0,-25 0-38,13-1-43,-17 4 72,-1 1 0,1 0-1,-1 1 1,0 0 0,0 0 0,0 1-1,0 0 1,12 6 0,-20-8 15,0-1 1,0 1 0,0 0-1,0 0 1,0 0-1,0 0 1,0 0-1,-1 0 1,1 0-1,0 0 1,0 0 0,-1 0-1,1 0 1,-1 0-1,1 1 1,-1-1-1,1 0 1,-1 0-1,0 1 1,0-1-1,1 0 1,-1 0 0,0 1-1,0-1 1,0 0-1,-1 1 1,1-1-1,0 0 1,0 1-1,-1-1 1,1 0-1,0 0 1,-1 0 0,0 1-1,1-1 1,-1 0-1,-1 2 1,-3 4 84,0 0 1,-1 0-1,0 0 0,-10 8 1,6-6-22,-6 7 10,-34 37 25,41-42-107,4-5-2,0 0 1,-11 10-1,-32 16 43,34-21-27,2 0 0,-14 15 0,14-13 5,-23 18-1,21-22-72,11-7 31,0-1 1,1 1-1,-1-1 0,1 1 0,-1 0 1,1 0-1,0 0 0,0 1 0,-3 3 1,-7 15 26,12-21-15,0 0 0,0 0 0,-1 0 1,1 1-1,0-1 0,0 0 0,0 0 0,0 0 1,0 0-1,0 1 0,0-1 0,0 0 1,-1 0-1,1 0 0,0 0 0,0 1 1,0-1-1,0 0 0,0 0 0,0 0 1,0 0-1,0 1 0,0-1 0,0 0 1,0 0-1,0 0 0,0 1 0,0-1 1,0 0-1,1 0 0,-1 0 0,0 0 0,0 1 1,0-1-1,0 0 0,0 0 0,0 0 1,0 0-1,0 0 0,1 1 0,-1-1 1,0 0-1,2 1 9,-1 0 0,1 1 0,0-1 0,0 0 0,0 0 0,0-1 0,0 1 0,0 0 0,0-1 0,0 1 0,0-1 0,1 0 0,-1 1 0,2-1 0,17 3-107,-7 1 30,-8-2-152,-1-1 0,1 0 0,0 1 0,0-2 0,8 1 0,26-1-522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7968,'0'0'3616,"69"0"-3136,-41 0 160,13 0-448,14 0-576,-13 0 192,13 0-2464,0-14 1440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5312,'-12'0'1701,"10"1"-1260,-3 7-205,2-1-150,0-2-6,0 0 1,1 0-1,-1 1 1,1-1-1,1 1 1,-1 0-1,1-1 1,0 1-1,0 0 1,0 6-1,1-4 91,-1 1-1,0 0 1,-5 15 0,3-8 58,-1 2-10,0 1-32,1 0-1,-2 36 1,5-28 239,0-27-423,0-1 0,0 1-1,0 0 1,0-1-1,0 1 1,0-1-1,0 1 1,0-1 0,0 1-1,0-1 1,1 1-1,-1 0 1,0-1 0,0 1-1,1-1 1,-1 1-1,0 0 1,0-1 0,1 1-1,-1 0 1,0-1-1,1 1 1,-1 0 0,0 0-1,2-1 1,-2 1-22,1-1 0,-1 1 0,1-1 1,-1 1-1,1-1 0,-1 1 0,1-1 0,-1 1 1,1-1-1,-1 0 0,1 1 0,-1-1 0,0 0 1,0 1-1,1-1 0,-1 0 0,0 1 0,0-1 1,0 0-1,1 1 0,-1-1 0,0 0 0,0 0 1,0 1-1,-1-2 0,1-9-137,0 4-108,0 0 1,0 0-1,3-14 0,20-62-1101,-21 72 1423,-2 8-18,1 1-1,-1 0 1,1 0-1,-1 0 1,1 0 0,0 0-1,0 0 1,0 0 0,0 0-1,0 0 1,3-3-1,-2 3 793,-2 6-165,0 5-418,0 0-1,1 0 1,0 0 0,0 0-1,1-1 1,0 1 0,5 10-1,-1-1-41,-1-6-30,0 1 0,8 13 0,-11-22-149,1-1 1,-1 1-1,0-1 0,1 0 1,0 0-1,0 0 0,0 0 0,0 0 1,1-1-1,-1 1 0,6 2 1,-6-3-6,1 0 1,0-1-1,-1 1 0,1-1 1,0 1-1,0-1 1,0-1-1,0 1 1,0 0-1,0-1 1,0 0-1,0 0 1,0 0-1,8-2 1,-8 1-104,-1 0 1,0-1 0,0 1-1,0-1 1,0 0 0,0 0-1,-1 0 1,1 0 0,0 0-1,-1-1 1,0 1 0,1-1-1,-1 0 1,0 0 0,1-2-1,-1 2 7,0 0 0,-1 0 0,1 0 0,-1 0-1,0 0 1,1 0 0,-2 0 0,1 0 0,0-1 0,0 1-1,-1-4 1,2-8-233,3-5-48,-3 11 136,0-1 0,-1 1 0,1-12 0,-2-62 687,0 83-430,0 0-1,0 0 1,1 0 0,-1-1 0,0 1-1,0 0 1,0 0 0,1 0-1,-1 0 1,0-1 0,0 1-1,1 0 1,-1 0 0,0 0 0,1 0-1,-1 0 1,0 0 0,0 0-1,1 0 1,-1 0 0,0 0-1,1 0 1,-1 0 0,0 0 0,1 0-1,-1 0 1,0 0 0,0 0-1,1 0 1,-1 0 0,0 1-1,0-1 1,1 0 0,-1 0 0,0 0-1,0 0 1,1 1 0,-1-1-1,1 0 266,4 14 560,4 12 112,-8-21-838,1 0-1,0 1 1,0-1 0,0 0-1,1 0 1,-1 0-1,1 0 1,0-1 0,5 6-1,13 27 504,-18-31-478,1 1-1,0 0 0,0-1 0,8 10 1,-12-15-142,1 0 0,0 0 0,0-1 0,0 1 0,0 0 0,0 0 0,0-1 0,1 1 0,-1-1 1,0 1-1,0-1 0,0 1 0,0-1 0,1 0 0,-1 1 0,0-1 0,0 0 0,1 0 1,-1 0-1,0 0 0,1 0 0,-1 0 0,0 0 0,0-1 0,1 1 0,-1 0 0,0-1 0,0 1 1,0-1-1,2 0 0,-2 1-16,-1-1 1,1 1 0,0 0-1,0-1 1,-1 1-1,1-1 1,0 1-1,-1-1 1,1 1 0,0-1-1,-1 1 1,1-1-1,-1 1 1,1-1 0,-1 0-1,1 1 1,-1-1-1,1 0 1,-1 0-1,0 1 1,1-1 0,-1 0-1,0 0 1,0 0-1,0 1 1,1-3-1,1-7-6,3-3-63,-4 10-25,0 0-1,0 0 1,0 0-1,0 0 1,-1 0-1,1 0 1,-1 0-1,0-3 1,1-8-187,-1 8 33,0-1 1,0 0 0,-1 0-1,-1-8 1,-2 1-112,2 8-91,1 0-1,-1 0 1,1 0-1,0-9 1,1 13 168,0-1 1,-1 0 0,1 0 0,0 1 0,-1-1 0,0 0-1,0 1 1,1-1 0,-1 1 0,-1-1 0,-1-3-1,1 2-296,0 0-995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19:01:4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249 120 4384,'-14'-3'544,"9"1"-254,0 1 0,0-1 0,0 1 0,-7-6 0,7 5-55,0 0-1,0 1 0,0-1 0,0 1 0,0 0 0,0 0 0,0 0 0,-6 1 0,9 0-93,0 0 0,1-1-1,-1 1 1,0 0 0,1-1 0,-1 1-1,0-1 1,1 0 0,-1 1 0,1-1 0,-3-2-1,3 3-3,0-1 0,-1 0 0,1 0 0,0 1 0,0-1 0,-1 1 0,1-1 0,-1 1 0,1 0 0,0-1 0,-2 1 0,2-1-54,1 1-1,0-1 1,-1 1-1,1-1 1,0 0-1,0 1 1,-1-1-1,1 0 1,0 1-1,0-1 1,0 0-1,0 0 1,0 1-1,0-1 1,0 0 0,0 1-1,0-2 1,0 1 26,0 1-95,0-1 0,1 0 0,-1 1 0,0-1-1,0 1 1,0-1 0,0 0 0,0 1 0,1-1 0,-1 1 0,0-1 0,0 1 0,1-1-1,-1 1 1,0-1 0,1 1 0,-1-1 0,1 1 0,-1-1 0,0 1 0,1-1 0,-1 1 0,1 0-1,-1-1 1,1 1 0,0 0 0,-1 0 0,1-1 0,-1 1 0,1 0 0,-1 0 0,1 0-1,0 0 1,-1-1 0,1 1 0,0 0 0,-1 0 0,1 0 0,-1 1 0,2-1 0,8-2 61,25-7 74,-22 5-72,0 0-1,23-2 1,45 3 47,-13 2-152,9-9-28,56-1-43,-86 15 187,-28-1-42,3-1 3,-8-1-99,0 1 1,0 0-1,21 7 0,-32-9 44,-1 1-1,1 0 0,0 0 1,-1 0-1,0 0 0,1 1 1,-1-1-1,0 1 0,0-1 1,0 1-1,0 0 1,3 2-1,-3-1 28,-1 0 0,1 1-1,-1-1 1,0 1 0,0-1 0,0 1-1,1 6 1,-1-5-4,0 1 1,0 0-1,0-1 0,-1 1 0,1 0 0,-2-1 0,1 1 0,-1 0 0,1-1 1,-2 1-1,1-1 0,0 1 0,-1-1 0,-4 9 0,-1 4 20,-53 118 133,39-92-116,-7 13-162,-2-2 0,-3 0 0,-46 56 0,36-57 192,-3-3 0,-2-1 0,-89 71 0,94-84-19,-26 20 51,20-27-31,15-4 33,-19 1 314,46-25-459,7-1 22,-1-1-1,1 0 0,0 0 1,0 0-1,0 0 1,-1 0-1,1 0 0,0 0 1,0 0-1,0 0 0,0 0 1,-1 0-1,1 0 1,0 0-1,0 0 0,0 0 1,-1 0-1,1 0 0,0 0 1,0 0-1,0 0 1,-1 0-1,1 0 0,0 0 1,0-1-1,0 1 1,0 0-1,-1 0 0,1 0 1,0 0-1,0 0 0,0 0 1,0-1-1,0 1 1,-1 0-1,1 0 0,0 0 1,0-1-1,0 1-1,1-1-1,-1 0 0,0 1 1,1-1-1,-1 0 0,0 1 1,1-1-1,-1 0 0,1 1 1,-1-1-1,1 1 0,-1-1 1,1 1-1,0-1 0,-1 1 1,1 0-1,-1-1 0,1 1 1,0-1-1,0 1 1,-1 0-1,1 0 0,0 0 1,-1-1-1,1 1 0,0 0 1,0 0-1,-1 0 0,1 0 1,1 0-1,36 0 183,-24 1-59,26 1 33,0 2 1,49 11-1,-55-9-128,9 2 32,17 2-912,88 28 1,-107-27-331,0-9 405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7.xml"/><Relationship Id="rId21" Type="http://schemas.openxmlformats.org/officeDocument/2006/relationships/customXml" Target="../ink/ink1169.xml"/><Relationship Id="rId42" Type="http://schemas.openxmlformats.org/officeDocument/2006/relationships/image" Target="../media/image1156.png"/><Relationship Id="rId63" Type="http://schemas.openxmlformats.org/officeDocument/2006/relationships/customXml" Target="../ink/ink1190.xml"/><Relationship Id="rId84" Type="http://schemas.openxmlformats.org/officeDocument/2006/relationships/image" Target="../media/image1176.png"/><Relationship Id="rId138" Type="http://schemas.openxmlformats.org/officeDocument/2006/relationships/image" Target="../media/image1202.png"/><Relationship Id="rId159" Type="http://schemas.openxmlformats.org/officeDocument/2006/relationships/customXml" Target="../ink/ink1238.xml"/><Relationship Id="rId170" Type="http://schemas.openxmlformats.org/officeDocument/2006/relationships/image" Target="../media/image1218.png"/><Relationship Id="rId191" Type="http://schemas.openxmlformats.org/officeDocument/2006/relationships/customXml" Target="../ink/ink1254.xml"/><Relationship Id="rId205" Type="http://schemas.openxmlformats.org/officeDocument/2006/relationships/customXml" Target="../ink/ink1261.xml"/><Relationship Id="rId226" Type="http://schemas.openxmlformats.org/officeDocument/2006/relationships/image" Target="../media/image1245.png"/><Relationship Id="rId247" Type="http://schemas.openxmlformats.org/officeDocument/2006/relationships/customXml" Target="../ink/ink1282.xml"/><Relationship Id="rId107" Type="http://schemas.openxmlformats.org/officeDocument/2006/relationships/customXml" Target="../ink/ink1212.xml"/><Relationship Id="rId11" Type="http://schemas.openxmlformats.org/officeDocument/2006/relationships/customXml" Target="../ink/ink1164.xml"/><Relationship Id="rId32" Type="http://schemas.openxmlformats.org/officeDocument/2006/relationships/image" Target="../media/image1151.png"/><Relationship Id="rId53" Type="http://schemas.openxmlformats.org/officeDocument/2006/relationships/customXml" Target="../ink/ink1185.xml"/><Relationship Id="rId74" Type="http://schemas.openxmlformats.org/officeDocument/2006/relationships/image" Target="../media/image1171.png"/><Relationship Id="rId128" Type="http://schemas.openxmlformats.org/officeDocument/2006/relationships/image" Target="../media/image1197.png"/><Relationship Id="rId149" Type="http://schemas.openxmlformats.org/officeDocument/2006/relationships/customXml" Target="../ink/ink1233.xml"/><Relationship Id="rId5" Type="http://schemas.openxmlformats.org/officeDocument/2006/relationships/customXml" Target="../ink/ink1161.xml"/><Relationship Id="rId95" Type="http://schemas.openxmlformats.org/officeDocument/2006/relationships/customXml" Target="../ink/ink1206.xml"/><Relationship Id="rId160" Type="http://schemas.openxmlformats.org/officeDocument/2006/relationships/image" Target="../media/image1213.png"/><Relationship Id="rId181" Type="http://schemas.openxmlformats.org/officeDocument/2006/relationships/customXml" Target="../ink/ink1249.xml"/><Relationship Id="rId216" Type="http://schemas.openxmlformats.org/officeDocument/2006/relationships/image" Target="../media/image1240.png"/><Relationship Id="rId237" Type="http://schemas.openxmlformats.org/officeDocument/2006/relationships/customXml" Target="../ink/ink1277.xml"/><Relationship Id="rId258" Type="http://schemas.openxmlformats.org/officeDocument/2006/relationships/image" Target="../media/image1260.png"/><Relationship Id="rId22" Type="http://schemas.openxmlformats.org/officeDocument/2006/relationships/image" Target="../media/image1146.png"/><Relationship Id="rId43" Type="http://schemas.openxmlformats.org/officeDocument/2006/relationships/customXml" Target="../ink/ink1180.xml"/><Relationship Id="rId64" Type="http://schemas.openxmlformats.org/officeDocument/2006/relationships/image" Target="../media/image1167.png"/><Relationship Id="rId118" Type="http://schemas.openxmlformats.org/officeDocument/2006/relationships/image" Target="../media/image1192.png"/><Relationship Id="rId139" Type="http://schemas.openxmlformats.org/officeDocument/2006/relationships/customXml" Target="../ink/ink1228.xml"/><Relationship Id="rId85" Type="http://schemas.openxmlformats.org/officeDocument/2006/relationships/customXml" Target="../ink/ink1201.xml"/><Relationship Id="rId150" Type="http://schemas.openxmlformats.org/officeDocument/2006/relationships/image" Target="../media/image1208.png"/><Relationship Id="rId171" Type="http://schemas.openxmlformats.org/officeDocument/2006/relationships/customXml" Target="../ink/ink1244.xml"/><Relationship Id="rId192" Type="http://schemas.openxmlformats.org/officeDocument/2006/relationships/image" Target="../media/image1229.png"/><Relationship Id="rId206" Type="http://schemas.openxmlformats.org/officeDocument/2006/relationships/image" Target="../media/image1235.png"/><Relationship Id="rId227" Type="http://schemas.openxmlformats.org/officeDocument/2006/relationships/customXml" Target="../ink/ink1272.xml"/><Relationship Id="rId248" Type="http://schemas.openxmlformats.org/officeDocument/2006/relationships/image" Target="../media/image447.png"/><Relationship Id="rId12" Type="http://schemas.openxmlformats.org/officeDocument/2006/relationships/image" Target="../media/image1141.png"/><Relationship Id="rId33" Type="http://schemas.openxmlformats.org/officeDocument/2006/relationships/customXml" Target="../ink/ink1175.xml"/><Relationship Id="rId108" Type="http://schemas.openxmlformats.org/officeDocument/2006/relationships/image" Target="../media/image1187.png"/><Relationship Id="rId129" Type="http://schemas.openxmlformats.org/officeDocument/2006/relationships/customXml" Target="../ink/ink1223.xml"/><Relationship Id="rId54" Type="http://schemas.openxmlformats.org/officeDocument/2006/relationships/image" Target="../media/image1162.png"/><Relationship Id="rId75" Type="http://schemas.openxmlformats.org/officeDocument/2006/relationships/customXml" Target="../ink/ink1196.xml"/><Relationship Id="rId96" Type="http://schemas.openxmlformats.org/officeDocument/2006/relationships/image" Target="../media/image1181.png"/><Relationship Id="rId140" Type="http://schemas.openxmlformats.org/officeDocument/2006/relationships/image" Target="../media/image1203.png"/><Relationship Id="rId161" Type="http://schemas.openxmlformats.org/officeDocument/2006/relationships/customXml" Target="../ink/ink1239.xml"/><Relationship Id="rId182" Type="http://schemas.openxmlformats.org/officeDocument/2006/relationships/image" Target="../media/image1224.png"/><Relationship Id="rId217" Type="http://schemas.openxmlformats.org/officeDocument/2006/relationships/customXml" Target="../ink/ink12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8.png"/><Relationship Id="rId212" Type="http://schemas.openxmlformats.org/officeDocument/2006/relationships/image" Target="../media/image1238.png"/><Relationship Id="rId233" Type="http://schemas.openxmlformats.org/officeDocument/2006/relationships/customXml" Target="../ink/ink1275.xml"/><Relationship Id="rId238" Type="http://schemas.openxmlformats.org/officeDocument/2006/relationships/image" Target="../media/image1251.png"/><Relationship Id="rId254" Type="http://schemas.openxmlformats.org/officeDocument/2006/relationships/image" Target="../media/image1258.png"/><Relationship Id="rId259" Type="http://schemas.openxmlformats.org/officeDocument/2006/relationships/customXml" Target="../ink/ink1288.xml"/><Relationship Id="rId23" Type="http://schemas.openxmlformats.org/officeDocument/2006/relationships/customXml" Target="../ink/ink1170.xml"/><Relationship Id="rId28" Type="http://schemas.openxmlformats.org/officeDocument/2006/relationships/image" Target="../media/image1149.png"/><Relationship Id="rId49" Type="http://schemas.openxmlformats.org/officeDocument/2006/relationships/customXml" Target="../ink/ink1183.xml"/><Relationship Id="rId114" Type="http://schemas.openxmlformats.org/officeDocument/2006/relationships/image" Target="../media/image1190.png"/><Relationship Id="rId119" Type="http://schemas.openxmlformats.org/officeDocument/2006/relationships/customXml" Target="../ink/ink1218.xml"/><Relationship Id="rId44" Type="http://schemas.openxmlformats.org/officeDocument/2006/relationships/image" Target="../media/image1157.png"/><Relationship Id="rId60" Type="http://schemas.openxmlformats.org/officeDocument/2006/relationships/image" Target="../media/image1165.png"/><Relationship Id="rId65" Type="http://schemas.openxmlformats.org/officeDocument/2006/relationships/customXml" Target="../ink/ink1191.xml"/><Relationship Id="rId81" Type="http://schemas.openxmlformats.org/officeDocument/2006/relationships/customXml" Target="../ink/ink1199.xml"/><Relationship Id="rId86" Type="http://schemas.openxmlformats.org/officeDocument/2006/relationships/image" Target="../media/image1177.png"/><Relationship Id="rId130" Type="http://schemas.openxmlformats.org/officeDocument/2006/relationships/image" Target="../media/image1198.png"/><Relationship Id="rId135" Type="http://schemas.openxmlformats.org/officeDocument/2006/relationships/customXml" Target="../ink/ink1226.xml"/><Relationship Id="rId151" Type="http://schemas.openxmlformats.org/officeDocument/2006/relationships/customXml" Target="../ink/ink1234.xml"/><Relationship Id="rId156" Type="http://schemas.openxmlformats.org/officeDocument/2006/relationships/image" Target="../media/image1211.png"/><Relationship Id="rId177" Type="http://schemas.openxmlformats.org/officeDocument/2006/relationships/customXml" Target="../ink/ink1247.xml"/><Relationship Id="rId198" Type="http://schemas.openxmlformats.org/officeDocument/2006/relationships/image" Target="../media/image1232.png"/><Relationship Id="rId172" Type="http://schemas.openxmlformats.org/officeDocument/2006/relationships/image" Target="../media/image1219.png"/><Relationship Id="rId193" Type="http://schemas.openxmlformats.org/officeDocument/2006/relationships/customXml" Target="../ink/ink1255.xml"/><Relationship Id="rId202" Type="http://schemas.openxmlformats.org/officeDocument/2006/relationships/image" Target="../media/image212.png"/><Relationship Id="rId207" Type="http://schemas.openxmlformats.org/officeDocument/2006/relationships/customXml" Target="../ink/ink1262.xml"/><Relationship Id="rId223" Type="http://schemas.openxmlformats.org/officeDocument/2006/relationships/customXml" Target="../ink/ink1270.xml"/><Relationship Id="rId228" Type="http://schemas.openxmlformats.org/officeDocument/2006/relationships/image" Target="../media/image1246.png"/><Relationship Id="rId244" Type="http://schemas.openxmlformats.org/officeDocument/2006/relationships/image" Target="../media/image1254.png"/><Relationship Id="rId249" Type="http://schemas.openxmlformats.org/officeDocument/2006/relationships/customXml" Target="../ink/ink1283.xml"/><Relationship Id="rId13" Type="http://schemas.openxmlformats.org/officeDocument/2006/relationships/customXml" Target="../ink/ink1165.xml"/><Relationship Id="rId18" Type="http://schemas.openxmlformats.org/officeDocument/2006/relationships/image" Target="../media/image1144.png"/><Relationship Id="rId39" Type="http://schemas.openxmlformats.org/officeDocument/2006/relationships/customXml" Target="../ink/ink1178.xml"/><Relationship Id="rId109" Type="http://schemas.openxmlformats.org/officeDocument/2006/relationships/customXml" Target="../ink/ink1213.xml"/><Relationship Id="rId260" Type="http://schemas.openxmlformats.org/officeDocument/2006/relationships/image" Target="../media/image1261.png"/><Relationship Id="rId34" Type="http://schemas.openxmlformats.org/officeDocument/2006/relationships/image" Target="../media/image1152.png"/><Relationship Id="rId50" Type="http://schemas.openxmlformats.org/officeDocument/2006/relationships/image" Target="../media/image1160.png"/><Relationship Id="rId55" Type="http://schemas.openxmlformats.org/officeDocument/2006/relationships/customXml" Target="../ink/ink1186.xml"/><Relationship Id="rId76" Type="http://schemas.openxmlformats.org/officeDocument/2006/relationships/image" Target="../media/image1172.png"/><Relationship Id="rId97" Type="http://schemas.openxmlformats.org/officeDocument/2006/relationships/customXml" Target="../ink/ink1207.xml"/><Relationship Id="rId104" Type="http://schemas.openxmlformats.org/officeDocument/2006/relationships/image" Target="../media/image1185.png"/><Relationship Id="rId120" Type="http://schemas.openxmlformats.org/officeDocument/2006/relationships/image" Target="../media/image1193.png"/><Relationship Id="rId125" Type="http://schemas.openxmlformats.org/officeDocument/2006/relationships/customXml" Target="../ink/ink1221.xml"/><Relationship Id="rId141" Type="http://schemas.openxmlformats.org/officeDocument/2006/relationships/customXml" Target="../ink/ink1229.xml"/><Relationship Id="rId146" Type="http://schemas.openxmlformats.org/officeDocument/2006/relationships/image" Target="../media/image1206.png"/><Relationship Id="rId167" Type="http://schemas.openxmlformats.org/officeDocument/2006/relationships/customXml" Target="../ink/ink1242.xml"/><Relationship Id="rId188" Type="http://schemas.openxmlformats.org/officeDocument/2006/relationships/image" Target="../media/image1227.png"/><Relationship Id="rId7" Type="http://schemas.openxmlformats.org/officeDocument/2006/relationships/customXml" Target="../ink/ink1162.xml"/><Relationship Id="rId71" Type="http://schemas.openxmlformats.org/officeDocument/2006/relationships/customXml" Target="../ink/ink1194.xml"/><Relationship Id="rId92" Type="http://schemas.openxmlformats.org/officeDocument/2006/relationships/image" Target="../media/image255.png"/><Relationship Id="rId162" Type="http://schemas.openxmlformats.org/officeDocument/2006/relationships/image" Target="../media/image1214.png"/><Relationship Id="rId183" Type="http://schemas.openxmlformats.org/officeDocument/2006/relationships/customXml" Target="../ink/ink1250.xml"/><Relationship Id="rId213" Type="http://schemas.openxmlformats.org/officeDocument/2006/relationships/customXml" Target="../ink/ink1265.xml"/><Relationship Id="rId218" Type="http://schemas.openxmlformats.org/officeDocument/2006/relationships/image" Target="../media/image1241.png"/><Relationship Id="rId234" Type="http://schemas.openxmlformats.org/officeDocument/2006/relationships/image" Target="../media/image1249.png"/><Relationship Id="rId239" Type="http://schemas.openxmlformats.org/officeDocument/2006/relationships/customXml" Target="../ink/ink1278.xml"/><Relationship Id="rId2" Type="http://schemas.openxmlformats.org/officeDocument/2006/relationships/image" Target="../media/image1136.png"/><Relationship Id="rId29" Type="http://schemas.openxmlformats.org/officeDocument/2006/relationships/customXml" Target="../ink/ink1173.xml"/><Relationship Id="rId250" Type="http://schemas.openxmlformats.org/officeDocument/2006/relationships/image" Target="../media/image1256.png"/><Relationship Id="rId255" Type="http://schemas.openxmlformats.org/officeDocument/2006/relationships/customXml" Target="../ink/ink1286.xml"/><Relationship Id="rId24" Type="http://schemas.openxmlformats.org/officeDocument/2006/relationships/image" Target="../media/image1147.png"/><Relationship Id="rId40" Type="http://schemas.openxmlformats.org/officeDocument/2006/relationships/image" Target="../media/image1155.png"/><Relationship Id="rId45" Type="http://schemas.openxmlformats.org/officeDocument/2006/relationships/customXml" Target="../ink/ink1181.xml"/><Relationship Id="rId66" Type="http://schemas.openxmlformats.org/officeDocument/2006/relationships/image" Target="../media/image1168.png"/><Relationship Id="rId87" Type="http://schemas.openxmlformats.org/officeDocument/2006/relationships/customXml" Target="../ink/ink1202.xml"/><Relationship Id="rId110" Type="http://schemas.openxmlformats.org/officeDocument/2006/relationships/image" Target="../media/image1188.png"/><Relationship Id="rId115" Type="http://schemas.openxmlformats.org/officeDocument/2006/relationships/customXml" Target="../ink/ink1216.xml"/><Relationship Id="rId131" Type="http://schemas.openxmlformats.org/officeDocument/2006/relationships/customXml" Target="../ink/ink1224.xml"/><Relationship Id="rId136" Type="http://schemas.openxmlformats.org/officeDocument/2006/relationships/image" Target="../media/image1201.png"/><Relationship Id="rId157" Type="http://schemas.openxmlformats.org/officeDocument/2006/relationships/customXml" Target="../ink/ink1237.xml"/><Relationship Id="rId178" Type="http://schemas.openxmlformats.org/officeDocument/2006/relationships/image" Target="../media/image1222.png"/><Relationship Id="rId61" Type="http://schemas.openxmlformats.org/officeDocument/2006/relationships/customXml" Target="../ink/ink1189.xml"/><Relationship Id="rId82" Type="http://schemas.openxmlformats.org/officeDocument/2006/relationships/image" Target="../media/image1175.png"/><Relationship Id="rId152" Type="http://schemas.openxmlformats.org/officeDocument/2006/relationships/image" Target="../media/image1209.png"/><Relationship Id="rId173" Type="http://schemas.openxmlformats.org/officeDocument/2006/relationships/customXml" Target="../ink/ink1245.xml"/><Relationship Id="rId194" Type="http://schemas.openxmlformats.org/officeDocument/2006/relationships/image" Target="../media/image1230.png"/><Relationship Id="rId199" Type="http://schemas.openxmlformats.org/officeDocument/2006/relationships/customXml" Target="../ink/ink1258.xml"/><Relationship Id="rId203" Type="http://schemas.openxmlformats.org/officeDocument/2006/relationships/customXml" Target="../ink/ink1260.xml"/><Relationship Id="rId208" Type="http://schemas.openxmlformats.org/officeDocument/2006/relationships/image" Target="../media/image1236.png"/><Relationship Id="rId229" Type="http://schemas.openxmlformats.org/officeDocument/2006/relationships/customXml" Target="../ink/ink1273.xml"/><Relationship Id="rId19" Type="http://schemas.openxmlformats.org/officeDocument/2006/relationships/customXml" Target="../ink/ink1168.xml"/><Relationship Id="rId224" Type="http://schemas.openxmlformats.org/officeDocument/2006/relationships/image" Target="../media/image1244.png"/><Relationship Id="rId240" Type="http://schemas.openxmlformats.org/officeDocument/2006/relationships/image" Target="../media/image1252.png"/><Relationship Id="rId245" Type="http://schemas.openxmlformats.org/officeDocument/2006/relationships/customXml" Target="../ink/ink1281.xml"/><Relationship Id="rId261" Type="http://schemas.openxmlformats.org/officeDocument/2006/relationships/customXml" Target="../ink/ink1289.xml"/><Relationship Id="rId14" Type="http://schemas.openxmlformats.org/officeDocument/2006/relationships/image" Target="../media/image1142.png"/><Relationship Id="rId30" Type="http://schemas.openxmlformats.org/officeDocument/2006/relationships/image" Target="../media/image1150.png"/><Relationship Id="rId35" Type="http://schemas.openxmlformats.org/officeDocument/2006/relationships/customXml" Target="../ink/ink1176.xml"/><Relationship Id="rId56" Type="http://schemas.openxmlformats.org/officeDocument/2006/relationships/image" Target="../media/image1163.png"/><Relationship Id="rId77" Type="http://schemas.openxmlformats.org/officeDocument/2006/relationships/customXml" Target="../ink/ink1197.xml"/><Relationship Id="rId100" Type="http://schemas.openxmlformats.org/officeDocument/2006/relationships/image" Target="../media/image1183.png"/><Relationship Id="rId105" Type="http://schemas.openxmlformats.org/officeDocument/2006/relationships/customXml" Target="../ink/ink1211.xml"/><Relationship Id="rId126" Type="http://schemas.openxmlformats.org/officeDocument/2006/relationships/image" Target="../media/image1196.png"/><Relationship Id="rId147" Type="http://schemas.openxmlformats.org/officeDocument/2006/relationships/customXml" Target="../ink/ink1232.xml"/><Relationship Id="rId168" Type="http://schemas.openxmlformats.org/officeDocument/2006/relationships/image" Target="../media/image1217.png"/><Relationship Id="rId8" Type="http://schemas.openxmlformats.org/officeDocument/2006/relationships/image" Target="../media/image1139.png"/><Relationship Id="rId51" Type="http://schemas.openxmlformats.org/officeDocument/2006/relationships/customXml" Target="../ink/ink1184.xml"/><Relationship Id="rId72" Type="http://schemas.openxmlformats.org/officeDocument/2006/relationships/image" Target="../media/image728.png"/><Relationship Id="rId93" Type="http://schemas.openxmlformats.org/officeDocument/2006/relationships/customXml" Target="../ink/ink1205.xml"/><Relationship Id="rId98" Type="http://schemas.openxmlformats.org/officeDocument/2006/relationships/image" Target="../media/image1182.png"/><Relationship Id="rId121" Type="http://schemas.openxmlformats.org/officeDocument/2006/relationships/customXml" Target="../ink/ink1219.xml"/><Relationship Id="rId142" Type="http://schemas.openxmlformats.org/officeDocument/2006/relationships/image" Target="../media/image1204.png"/><Relationship Id="rId163" Type="http://schemas.openxmlformats.org/officeDocument/2006/relationships/customXml" Target="../ink/ink1240.xml"/><Relationship Id="rId184" Type="http://schemas.openxmlformats.org/officeDocument/2006/relationships/image" Target="../media/image1225.png"/><Relationship Id="rId189" Type="http://schemas.openxmlformats.org/officeDocument/2006/relationships/customXml" Target="../ink/ink1253.xml"/><Relationship Id="rId219" Type="http://schemas.openxmlformats.org/officeDocument/2006/relationships/customXml" Target="../ink/ink1268.xml"/><Relationship Id="rId3" Type="http://schemas.openxmlformats.org/officeDocument/2006/relationships/customXml" Target="../ink/ink1160.xml"/><Relationship Id="rId214" Type="http://schemas.openxmlformats.org/officeDocument/2006/relationships/image" Target="../media/image1239.png"/><Relationship Id="rId230" Type="http://schemas.openxmlformats.org/officeDocument/2006/relationships/image" Target="../media/image1247.png"/><Relationship Id="rId235" Type="http://schemas.openxmlformats.org/officeDocument/2006/relationships/customXml" Target="../ink/ink1276.xml"/><Relationship Id="rId251" Type="http://schemas.openxmlformats.org/officeDocument/2006/relationships/customXml" Target="../ink/ink1284.xml"/><Relationship Id="rId256" Type="http://schemas.openxmlformats.org/officeDocument/2006/relationships/image" Target="../media/image1259.png"/><Relationship Id="rId25" Type="http://schemas.openxmlformats.org/officeDocument/2006/relationships/customXml" Target="../ink/ink1171.xml"/><Relationship Id="rId46" Type="http://schemas.openxmlformats.org/officeDocument/2006/relationships/image" Target="../media/image1158.png"/><Relationship Id="rId67" Type="http://schemas.openxmlformats.org/officeDocument/2006/relationships/customXml" Target="../ink/ink1192.xml"/><Relationship Id="rId116" Type="http://schemas.openxmlformats.org/officeDocument/2006/relationships/image" Target="../media/image1191.png"/><Relationship Id="rId137" Type="http://schemas.openxmlformats.org/officeDocument/2006/relationships/customXml" Target="../ink/ink1227.xml"/><Relationship Id="rId158" Type="http://schemas.openxmlformats.org/officeDocument/2006/relationships/image" Target="../media/image1212.png"/><Relationship Id="rId20" Type="http://schemas.openxmlformats.org/officeDocument/2006/relationships/image" Target="../media/image1145.png"/><Relationship Id="rId41" Type="http://schemas.openxmlformats.org/officeDocument/2006/relationships/customXml" Target="../ink/ink1179.xml"/><Relationship Id="rId62" Type="http://schemas.openxmlformats.org/officeDocument/2006/relationships/image" Target="../media/image1166.png"/><Relationship Id="rId83" Type="http://schemas.openxmlformats.org/officeDocument/2006/relationships/customXml" Target="../ink/ink1200.xml"/><Relationship Id="rId88" Type="http://schemas.openxmlformats.org/officeDocument/2006/relationships/image" Target="../media/image1178.png"/><Relationship Id="rId111" Type="http://schemas.openxmlformats.org/officeDocument/2006/relationships/customXml" Target="../ink/ink1214.xml"/><Relationship Id="rId132" Type="http://schemas.openxmlformats.org/officeDocument/2006/relationships/image" Target="../media/image1199.png"/><Relationship Id="rId153" Type="http://schemas.openxmlformats.org/officeDocument/2006/relationships/customXml" Target="../ink/ink1235.xml"/><Relationship Id="rId174" Type="http://schemas.openxmlformats.org/officeDocument/2006/relationships/image" Target="../media/image1220.png"/><Relationship Id="rId179" Type="http://schemas.openxmlformats.org/officeDocument/2006/relationships/customXml" Target="../ink/ink1248.xml"/><Relationship Id="rId195" Type="http://schemas.openxmlformats.org/officeDocument/2006/relationships/customXml" Target="../ink/ink1256.xml"/><Relationship Id="rId209" Type="http://schemas.openxmlformats.org/officeDocument/2006/relationships/customXml" Target="../ink/ink1263.xml"/><Relationship Id="rId190" Type="http://schemas.openxmlformats.org/officeDocument/2006/relationships/image" Target="../media/image1228.png"/><Relationship Id="rId204" Type="http://schemas.openxmlformats.org/officeDocument/2006/relationships/image" Target="../media/image1234.png"/><Relationship Id="rId220" Type="http://schemas.openxmlformats.org/officeDocument/2006/relationships/image" Target="../media/image1242.png"/><Relationship Id="rId225" Type="http://schemas.openxmlformats.org/officeDocument/2006/relationships/customXml" Target="../ink/ink1271.xml"/><Relationship Id="rId241" Type="http://schemas.openxmlformats.org/officeDocument/2006/relationships/customXml" Target="../ink/ink1279.xml"/><Relationship Id="rId246" Type="http://schemas.openxmlformats.org/officeDocument/2006/relationships/image" Target="../media/image1255.png"/><Relationship Id="rId15" Type="http://schemas.openxmlformats.org/officeDocument/2006/relationships/customXml" Target="../ink/ink1166.xml"/><Relationship Id="rId36" Type="http://schemas.openxmlformats.org/officeDocument/2006/relationships/image" Target="../media/image1153.png"/><Relationship Id="rId57" Type="http://schemas.openxmlformats.org/officeDocument/2006/relationships/customXml" Target="../ink/ink1187.xml"/><Relationship Id="rId106" Type="http://schemas.openxmlformats.org/officeDocument/2006/relationships/image" Target="../media/image1186.png"/><Relationship Id="rId127" Type="http://schemas.openxmlformats.org/officeDocument/2006/relationships/customXml" Target="../ink/ink1222.xml"/><Relationship Id="rId262" Type="http://schemas.openxmlformats.org/officeDocument/2006/relationships/image" Target="../media/image1262.png"/><Relationship Id="rId10" Type="http://schemas.openxmlformats.org/officeDocument/2006/relationships/image" Target="../media/image1140.png"/><Relationship Id="rId31" Type="http://schemas.openxmlformats.org/officeDocument/2006/relationships/customXml" Target="../ink/ink1174.xml"/><Relationship Id="rId52" Type="http://schemas.openxmlformats.org/officeDocument/2006/relationships/image" Target="../media/image1161.png"/><Relationship Id="rId73" Type="http://schemas.openxmlformats.org/officeDocument/2006/relationships/customXml" Target="../ink/ink1195.xml"/><Relationship Id="rId78" Type="http://schemas.openxmlformats.org/officeDocument/2006/relationships/image" Target="../media/image1173.png"/><Relationship Id="rId94" Type="http://schemas.openxmlformats.org/officeDocument/2006/relationships/image" Target="../media/image1180.png"/><Relationship Id="rId99" Type="http://schemas.openxmlformats.org/officeDocument/2006/relationships/customXml" Target="../ink/ink1208.xml"/><Relationship Id="rId101" Type="http://schemas.openxmlformats.org/officeDocument/2006/relationships/customXml" Target="../ink/ink1209.xml"/><Relationship Id="rId122" Type="http://schemas.openxmlformats.org/officeDocument/2006/relationships/image" Target="../media/image1194.png"/><Relationship Id="rId143" Type="http://schemas.openxmlformats.org/officeDocument/2006/relationships/customXml" Target="../ink/ink1230.xml"/><Relationship Id="rId148" Type="http://schemas.openxmlformats.org/officeDocument/2006/relationships/image" Target="../media/image1207.png"/><Relationship Id="rId164" Type="http://schemas.openxmlformats.org/officeDocument/2006/relationships/image" Target="../media/image1215.png"/><Relationship Id="rId169" Type="http://schemas.openxmlformats.org/officeDocument/2006/relationships/customXml" Target="../ink/ink1243.xml"/><Relationship Id="rId185" Type="http://schemas.openxmlformats.org/officeDocument/2006/relationships/customXml" Target="../ink/ink1251.xml"/><Relationship Id="rId4" Type="http://schemas.openxmlformats.org/officeDocument/2006/relationships/image" Target="../media/image1137.png"/><Relationship Id="rId9" Type="http://schemas.openxmlformats.org/officeDocument/2006/relationships/customXml" Target="../ink/ink1163.xml"/><Relationship Id="rId180" Type="http://schemas.openxmlformats.org/officeDocument/2006/relationships/image" Target="../media/image1223.png"/><Relationship Id="rId210" Type="http://schemas.openxmlformats.org/officeDocument/2006/relationships/image" Target="../media/image1237.png"/><Relationship Id="rId215" Type="http://schemas.openxmlformats.org/officeDocument/2006/relationships/customXml" Target="../ink/ink1266.xml"/><Relationship Id="rId236" Type="http://schemas.openxmlformats.org/officeDocument/2006/relationships/image" Target="../media/image1250.png"/><Relationship Id="rId257" Type="http://schemas.openxmlformats.org/officeDocument/2006/relationships/customXml" Target="../ink/ink1287.xml"/><Relationship Id="rId26" Type="http://schemas.openxmlformats.org/officeDocument/2006/relationships/image" Target="../media/image1148.png"/><Relationship Id="rId231" Type="http://schemas.openxmlformats.org/officeDocument/2006/relationships/customXml" Target="../ink/ink1274.xml"/><Relationship Id="rId252" Type="http://schemas.openxmlformats.org/officeDocument/2006/relationships/image" Target="../media/image1257.png"/><Relationship Id="rId47" Type="http://schemas.openxmlformats.org/officeDocument/2006/relationships/customXml" Target="../ink/ink1182.xml"/><Relationship Id="rId68" Type="http://schemas.openxmlformats.org/officeDocument/2006/relationships/image" Target="../media/image1169.png"/><Relationship Id="rId89" Type="http://schemas.openxmlformats.org/officeDocument/2006/relationships/customXml" Target="../ink/ink1203.xml"/><Relationship Id="rId112" Type="http://schemas.openxmlformats.org/officeDocument/2006/relationships/image" Target="../media/image1189.png"/><Relationship Id="rId133" Type="http://schemas.openxmlformats.org/officeDocument/2006/relationships/customXml" Target="../ink/ink1225.xml"/><Relationship Id="rId154" Type="http://schemas.openxmlformats.org/officeDocument/2006/relationships/image" Target="../media/image1210.png"/><Relationship Id="rId175" Type="http://schemas.openxmlformats.org/officeDocument/2006/relationships/customXml" Target="../ink/ink1246.xml"/><Relationship Id="rId196" Type="http://schemas.openxmlformats.org/officeDocument/2006/relationships/image" Target="../media/image1231.png"/><Relationship Id="rId200" Type="http://schemas.openxmlformats.org/officeDocument/2006/relationships/image" Target="../media/image1233.png"/><Relationship Id="rId16" Type="http://schemas.openxmlformats.org/officeDocument/2006/relationships/image" Target="../media/image1143.png"/><Relationship Id="rId221" Type="http://schemas.openxmlformats.org/officeDocument/2006/relationships/customXml" Target="../ink/ink1269.xml"/><Relationship Id="rId242" Type="http://schemas.openxmlformats.org/officeDocument/2006/relationships/image" Target="../media/image1253.png"/><Relationship Id="rId37" Type="http://schemas.openxmlformats.org/officeDocument/2006/relationships/customXml" Target="../ink/ink1177.xml"/><Relationship Id="rId58" Type="http://schemas.openxmlformats.org/officeDocument/2006/relationships/image" Target="../media/image1164.png"/><Relationship Id="rId79" Type="http://schemas.openxmlformats.org/officeDocument/2006/relationships/customXml" Target="../ink/ink1198.xml"/><Relationship Id="rId102" Type="http://schemas.openxmlformats.org/officeDocument/2006/relationships/image" Target="../media/image1184.png"/><Relationship Id="rId123" Type="http://schemas.openxmlformats.org/officeDocument/2006/relationships/customXml" Target="../ink/ink1220.xml"/><Relationship Id="rId144" Type="http://schemas.openxmlformats.org/officeDocument/2006/relationships/image" Target="../media/image1205.png"/><Relationship Id="rId90" Type="http://schemas.openxmlformats.org/officeDocument/2006/relationships/image" Target="../media/image1179.png"/><Relationship Id="rId165" Type="http://schemas.openxmlformats.org/officeDocument/2006/relationships/customXml" Target="../ink/ink1241.xml"/><Relationship Id="rId186" Type="http://schemas.openxmlformats.org/officeDocument/2006/relationships/image" Target="../media/image1226.png"/><Relationship Id="rId211" Type="http://schemas.openxmlformats.org/officeDocument/2006/relationships/customXml" Target="../ink/ink1264.xml"/><Relationship Id="rId232" Type="http://schemas.openxmlformats.org/officeDocument/2006/relationships/image" Target="../media/image1248.png"/><Relationship Id="rId253" Type="http://schemas.openxmlformats.org/officeDocument/2006/relationships/customXml" Target="../ink/ink1285.xml"/><Relationship Id="rId27" Type="http://schemas.openxmlformats.org/officeDocument/2006/relationships/customXml" Target="../ink/ink1172.xml"/><Relationship Id="rId48" Type="http://schemas.openxmlformats.org/officeDocument/2006/relationships/image" Target="../media/image1159.png"/><Relationship Id="rId69" Type="http://schemas.openxmlformats.org/officeDocument/2006/relationships/customXml" Target="../ink/ink1193.xml"/><Relationship Id="rId113" Type="http://schemas.openxmlformats.org/officeDocument/2006/relationships/customXml" Target="../ink/ink1215.xml"/><Relationship Id="rId134" Type="http://schemas.openxmlformats.org/officeDocument/2006/relationships/image" Target="../media/image1200.png"/><Relationship Id="rId80" Type="http://schemas.openxmlformats.org/officeDocument/2006/relationships/image" Target="../media/image1174.png"/><Relationship Id="rId155" Type="http://schemas.openxmlformats.org/officeDocument/2006/relationships/customXml" Target="../ink/ink1236.xml"/><Relationship Id="rId176" Type="http://schemas.openxmlformats.org/officeDocument/2006/relationships/image" Target="../media/image1221.png"/><Relationship Id="rId197" Type="http://schemas.openxmlformats.org/officeDocument/2006/relationships/customXml" Target="../ink/ink1257.xml"/><Relationship Id="rId201" Type="http://schemas.openxmlformats.org/officeDocument/2006/relationships/customXml" Target="../ink/ink1259.xml"/><Relationship Id="rId222" Type="http://schemas.openxmlformats.org/officeDocument/2006/relationships/image" Target="../media/image1243.png"/><Relationship Id="rId243" Type="http://schemas.openxmlformats.org/officeDocument/2006/relationships/customXml" Target="../ink/ink1280.xml"/><Relationship Id="rId17" Type="http://schemas.openxmlformats.org/officeDocument/2006/relationships/customXml" Target="../ink/ink1167.xml"/><Relationship Id="rId38" Type="http://schemas.openxmlformats.org/officeDocument/2006/relationships/image" Target="../media/image1154.png"/><Relationship Id="rId59" Type="http://schemas.openxmlformats.org/officeDocument/2006/relationships/customXml" Target="../ink/ink1188.xml"/><Relationship Id="rId103" Type="http://schemas.openxmlformats.org/officeDocument/2006/relationships/customXml" Target="../ink/ink1210.xml"/><Relationship Id="rId124" Type="http://schemas.openxmlformats.org/officeDocument/2006/relationships/image" Target="../media/image1195.png"/><Relationship Id="rId70" Type="http://schemas.openxmlformats.org/officeDocument/2006/relationships/image" Target="../media/image1170.png"/><Relationship Id="rId91" Type="http://schemas.openxmlformats.org/officeDocument/2006/relationships/customXml" Target="../ink/ink1204.xml"/><Relationship Id="rId145" Type="http://schemas.openxmlformats.org/officeDocument/2006/relationships/customXml" Target="../ink/ink1231.xml"/><Relationship Id="rId166" Type="http://schemas.openxmlformats.org/officeDocument/2006/relationships/image" Target="../media/image1216.png"/><Relationship Id="rId187" Type="http://schemas.openxmlformats.org/officeDocument/2006/relationships/customXml" Target="../ink/ink125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5.png"/><Relationship Id="rId299" Type="http://schemas.openxmlformats.org/officeDocument/2006/relationships/image" Target="../media/image1401.png"/><Relationship Id="rId21" Type="http://schemas.openxmlformats.org/officeDocument/2006/relationships/image" Target="../media/image1271.png"/><Relationship Id="rId63" Type="http://schemas.openxmlformats.org/officeDocument/2006/relationships/image" Target="../media/image1290.png"/><Relationship Id="rId159" Type="http://schemas.openxmlformats.org/officeDocument/2006/relationships/image" Target="../media/image1335.png"/><Relationship Id="rId324" Type="http://schemas.openxmlformats.org/officeDocument/2006/relationships/customXml" Target="../ink/ink1451.xml"/><Relationship Id="rId366" Type="http://schemas.openxmlformats.org/officeDocument/2006/relationships/customXml" Target="../ink/ink1472.xml"/><Relationship Id="rId170" Type="http://schemas.openxmlformats.org/officeDocument/2006/relationships/customXml" Target="../ink/ink1374.xml"/><Relationship Id="rId226" Type="http://schemas.openxmlformats.org/officeDocument/2006/relationships/customXml" Target="../ink/ink1402.xml"/><Relationship Id="rId268" Type="http://schemas.openxmlformats.org/officeDocument/2006/relationships/customXml" Target="../ink/ink1423.xml"/><Relationship Id="rId32" Type="http://schemas.openxmlformats.org/officeDocument/2006/relationships/customXml" Target="../ink/ink1305.xml"/><Relationship Id="rId74" Type="http://schemas.openxmlformats.org/officeDocument/2006/relationships/customXml" Target="../ink/ink1326.xml"/><Relationship Id="rId128" Type="http://schemas.openxmlformats.org/officeDocument/2006/relationships/customXml" Target="../ink/ink1353.xml"/><Relationship Id="rId335" Type="http://schemas.openxmlformats.org/officeDocument/2006/relationships/image" Target="../media/image1419.png"/><Relationship Id="rId377" Type="http://schemas.openxmlformats.org/officeDocument/2006/relationships/customXml" Target="../ink/ink1478.xml"/><Relationship Id="rId5" Type="http://schemas.openxmlformats.org/officeDocument/2006/relationships/image" Target="../media/image1264.png"/><Relationship Id="rId95" Type="http://schemas.openxmlformats.org/officeDocument/2006/relationships/image" Target="../media/image1305.png"/><Relationship Id="rId160" Type="http://schemas.openxmlformats.org/officeDocument/2006/relationships/customXml" Target="../ink/ink1369.xml"/><Relationship Id="rId181" Type="http://schemas.openxmlformats.org/officeDocument/2006/relationships/image" Target="../media/image1346.png"/><Relationship Id="rId216" Type="http://schemas.openxmlformats.org/officeDocument/2006/relationships/customXml" Target="../ink/ink1397.xml"/><Relationship Id="rId237" Type="http://schemas.openxmlformats.org/officeDocument/2006/relationships/image" Target="../media/image1373.png"/><Relationship Id="rId402" Type="http://schemas.openxmlformats.org/officeDocument/2006/relationships/image" Target="../media/image1452.png"/><Relationship Id="rId258" Type="http://schemas.openxmlformats.org/officeDocument/2006/relationships/customXml" Target="../ink/ink1418.xml"/><Relationship Id="rId279" Type="http://schemas.openxmlformats.org/officeDocument/2006/relationships/image" Target="../media/image1392.png"/><Relationship Id="rId22" Type="http://schemas.openxmlformats.org/officeDocument/2006/relationships/customXml" Target="../ink/ink1300.xml"/><Relationship Id="rId43" Type="http://schemas.openxmlformats.org/officeDocument/2006/relationships/image" Target="../media/image1280.png"/><Relationship Id="rId64" Type="http://schemas.openxmlformats.org/officeDocument/2006/relationships/customXml" Target="../ink/ink1321.xml"/><Relationship Id="rId118" Type="http://schemas.openxmlformats.org/officeDocument/2006/relationships/customXml" Target="../ink/ink1348.xml"/><Relationship Id="rId139" Type="http://schemas.openxmlformats.org/officeDocument/2006/relationships/image" Target="../media/image1325.png"/><Relationship Id="rId290" Type="http://schemas.openxmlformats.org/officeDocument/2006/relationships/customXml" Target="../ink/ink1434.xml"/><Relationship Id="rId304" Type="http://schemas.openxmlformats.org/officeDocument/2006/relationships/customXml" Target="../ink/ink1441.xml"/><Relationship Id="rId325" Type="http://schemas.openxmlformats.org/officeDocument/2006/relationships/image" Target="../media/image1414.png"/><Relationship Id="rId346" Type="http://schemas.openxmlformats.org/officeDocument/2006/relationships/customXml" Target="../ink/ink1462.xml"/><Relationship Id="rId367" Type="http://schemas.openxmlformats.org/officeDocument/2006/relationships/image" Target="../media/image1435.png"/><Relationship Id="rId388" Type="http://schemas.openxmlformats.org/officeDocument/2006/relationships/image" Target="../media/image1445.png"/><Relationship Id="rId85" Type="http://schemas.openxmlformats.org/officeDocument/2006/relationships/image" Target="../media/image1301.png"/><Relationship Id="rId150" Type="http://schemas.openxmlformats.org/officeDocument/2006/relationships/customXml" Target="../ink/ink1364.xml"/><Relationship Id="rId171" Type="http://schemas.openxmlformats.org/officeDocument/2006/relationships/image" Target="../media/image1341.png"/><Relationship Id="rId192" Type="http://schemas.openxmlformats.org/officeDocument/2006/relationships/customXml" Target="../ink/ink1385.xml"/><Relationship Id="rId206" Type="http://schemas.openxmlformats.org/officeDocument/2006/relationships/customXml" Target="../ink/ink1392.xml"/><Relationship Id="rId227" Type="http://schemas.openxmlformats.org/officeDocument/2006/relationships/image" Target="../media/image1368.png"/><Relationship Id="rId248" Type="http://schemas.openxmlformats.org/officeDocument/2006/relationships/customXml" Target="../ink/ink1413.xml"/><Relationship Id="rId269" Type="http://schemas.openxmlformats.org/officeDocument/2006/relationships/image" Target="../media/image1387.png"/><Relationship Id="rId12" Type="http://schemas.openxmlformats.org/officeDocument/2006/relationships/customXml" Target="../ink/ink1295.xml"/><Relationship Id="rId33" Type="http://schemas.openxmlformats.org/officeDocument/2006/relationships/image" Target="../media/image986.png"/><Relationship Id="rId108" Type="http://schemas.openxmlformats.org/officeDocument/2006/relationships/customXml" Target="../ink/ink1343.xml"/><Relationship Id="rId129" Type="http://schemas.openxmlformats.org/officeDocument/2006/relationships/image" Target="../media/image1320.png"/><Relationship Id="rId280" Type="http://schemas.openxmlformats.org/officeDocument/2006/relationships/customXml" Target="../ink/ink1429.xml"/><Relationship Id="rId315" Type="http://schemas.openxmlformats.org/officeDocument/2006/relationships/image" Target="../media/image1409.png"/><Relationship Id="rId336" Type="http://schemas.openxmlformats.org/officeDocument/2006/relationships/customXml" Target="../ink/ink1457.xml"/><Relationship Id="rId357" Type="http://schemas.openxmlformats.org/officeDocument/2006/relationships/image" Target="../media/image1430.png"/><Relationship Id="rId54" Type="http://schemas.openxmlformats.org/officeDocument/2006/relationships/customXml" Target="../ink/ink1316.xml"/><Relationship Id="rId75" Type="http://schemas.openxmlformats.org/officeDocument/2006/relationships/image" Target="../media/image1296.png"/><Relationship Id="rId96" Type="http://schemas.openxmlformats.org/officeDocument/2006/relationships/customXml" Target="../ink/ink1337.xml"/><Relationship Id="rId140" Type="http://schemas.openxmlformats.org/officeDocument/2006/relationships/customXml" Target="../ink/ink1359.xml"/><Relationship Id="rId161" Type="http://schemas.openxmlformats.org/officeDocument/2006/relationships/image" Target="../media/image1336.png"/><Relationship Id="rId182" Type="http://schemas.openxmlformats.org/officeDocument/2006/relationships/customXml" Target="../ink/ink1380.xml"/><Relationship Id="rId217" Type="http://schemas.openxmlformats.org/officeDocument/2006/relationships/image" Target="../media/image1363.png"/><Relationship Id="rId378" Type="http://schemas.openxmlformats.org/officeDocument/2006/relationships/image" Target="../media/image1440.png"/><Relationship Id="rId399" Type="http://schemas.openxmlformats.org/officeDocument/2006/relationships/customXml" Target="../ink/ink1489.xml"/><Relationship Id="rId403" Type="http://schemas.openxmlformats.org/officeDocument/2006/relationships/customXml" Target="../ink/ink1491.xml"/><Relationship Id="rId6" Type="http://schemas.openxmlformats.org/officeDocument/2006/relationships/customXml" Target="../ink/ink1292.xml"/><Relationship Id="rId238" Type="http://schemas.openxmlformats.org/officeDocument/2006/relationships/customXml" Target="../ink/ink1408.xml"/><Relationship Id="rId259" Type="http://schemas.openxmlformats.org/officeDocument/2006/relationships/image" Target="../media/image347.png"/><Relationship Id="rId23" Type="http://schemas.openxmlformats.org/officeDocument/2006/relationships/image" Target="../media/image1272.png"/><Relationship Id="rId119" Type="http://schemas.openxmlformats.org/officeDocument/2006/relationships/image" Target="../media/image1316.png"/><Relationship Id="rId270" Type="http://schemas.openxmlformats.org/officeDocument/2006/relationships/customXml" Target="../ink/ink1424.xml"/><Relationship Id="rId291" Type="http://schemas.openxmlformats.org/officeDocument/2006/relationships/image" Target="../media/image1397.png"/><Relationship Id="rId305" Type="http://schemas.openxmlformats.org/officeDocument/2006/relationships/image" Target="../media/image1404.png"/><Relationship Id="rId326" Type="http://schemas.openxmlformats.org/officeDocument/2006/relationships/customXml" Target="../ink/ink1452.xml"/><Relationship Id="rId347" Type="http://schemas.openxmlformats.org/officeDocument/2006/relationships/image" Target="../media/image1425.png"/><Relationship Id="rId44" Type="http://schemas.openxmlformats.org/officeDocument/2006/relationships/customXml" Target="../ink/ink1311.xml"/><Relationship Id="rId65" Type="http://schemas.openxmlformats.org/officeDocument/2006/relationships/image" Target="../media/image1291.png"/><Relationship Id="rId86" Type="http://schemas.openxmlformats.org/officeDocument/2006/relationships/customXml" Target="../ink/ink1332.xml"/><Relationship Id="rId130" Type="http://schemas.openxmlformats.org/officeDocument/2006/relationships/customXml" Target="../ink/ink1354.xml"/><Relationship Id="rId151" Type="http://schemas.openxmlformats.org/officeDocument/2006/relationships/image" Target="../media/image1331.png"/><Relationship Id="rId368" Type="http://schemas.openxmlformats.org/officeDocument/2006/relationships/customXml" Target="../ink/ink1473.xml"/><Relationship Id="rId389" Type="http://schemas.openxmlformats.org/officeDocument/2006/relationships/customXml" Target="../ink/ink1484.xml"/><Relationship Id="rId172" Type="http://schemas.openxmlformats.org/officeDocument/2006/relationships/customXml" Target="../ink/ink1375.xml"/><Relationship Id="rId193" Type="http://schemas.openxmlformats.org/officeDocument/2006/relationships/image" Target="../media/image1351.png"/><Relationship Id="rId207" Type="http://schemas.openxmlformats.org/officeDocument/2006/relationships/image" Target="../media/image1358.png"/><Relationship Id="rId228" Type="http://schemas.openxmlformats.org/officeDocument/2006/relationships/customXml" Target="../ink/ink1403.xml"/><Relationship Id="rId249" Type="http://schemas.openxmlformats.org/officeDocument/2006/relationships/image" Target="../media/image388.png"/><Relationship Id="rId13" Type="http://schemas.openxmlformats.org/officeDocument/2006/relationships/image" Target="../media/image1244.png"/><Relationship Id="rId109" Type="http://schemas.openxmlformats.org/officeDocument/2006/relationships/image" Target="../media/image212.png"/><Relationship Id="rId260" Type="http://schemas.openxmlformats.org/officeDocument/2006/relationships/customXml" Target="../ink/ink1419.xml"/><Relationship Id="rId281" Type="http://schemas.openxmlformats.org/officeDocument/2006/relationships/image" Target="../media/image1393.png"/><Relationship Id="rId316" Type="http://schemas.openxmlformats.org/officeDocument/2006/relationships/customXml" Target="../ink/ink1447.xml"/><Relationship Id="rId337" Type="http://schemas.openxmlformats.org/officeDocument/2006/relationships/image" Target="../media/image1420.png"/><Relationship Id="rId34" Type="http://schemas.openxmlformats.org/officeDocument/2006/relationships/customXml" Target="../ink/ink1306.xml"/><Relationship Id="rId55" Type="http://schemas.openxmlformats.org/officeDocument/2006/relationships/image" Target="../media/image1286.png"/><Relationship Id="rId76" Type="http://schemas.openxmlformats.org/officeDocument/2006/relationships/customXml" Target="../ink/ink1327.xml"/><Relationship Id="rId97" Type="http://schemas.openxmlformats.org/officeDocument/2006/relationships/image" Target="../media/image1306.png"/><Relationship Id="rId120" Type="http://schemas.openxmlformats.org/officeDocument/2006/relationships/customXml" Target="../ink/ink1349.xml"/><Relationship Id="rId141" Type="http://schemas.openxmlformats.org/officeDocument/2006/relationships/image" Target="../media/image1326.png"/><Relationship Id="rId358" Type="http://schemas.openxmlformats.org/officeDocument/2006/relationships/customXml" Target="../ink/ink1468.xml"/><Relationship Id="rId379" Type="http://schemas.openxmlformats.org/officeDocument/2006/relationships/customXml" Target="../ink/ink1479.xml"/><Relationship Id="rId7" Type="http://schemas.openxmlformats.org/officeDocument/2006/relationships/image" Target="../media/image1265.png"/><Relationship Id="rId162" Type="http://schemas.openxmlformats.org/officeDocument/2006/relationships/customXml" Target="../ink/ink1370.xml"/><Relationship Id="rId183" Type="http://schemas.openxmlformats.org/officeDocument/2006/relationships/image" Target="../media/image1347.png"/><Relationship Id="rId218" Type="http://schemas.openxmlformats.org/officeDocument/2006/relationships/customXml" Target="../ink/ink1398.xml"/><Relationship Id="rId239" Type="http://schemas.openxmlformats.org/officeDocument/2006/relationships/image" Target="../media/image1374.png"/><Relationship Id="rId390" Type="http://schemas.openxmlformats.org/officeDocument/2006/relationships/image" Target="../media/image1446.png"/><Relationship Id="rId404" Type="http://schemas.openxmlformats.org/officeDocument/2006/relationships/image" Target="../media/image1453.png"/><Relationship Id="rId250" Type="http://schemas.openxmlformats.org/officeDocument/2006/relationships/customXml" Target="../ink/ink1414.xml"/><Relationship Id="rId271" Type="http://schemas.openxmlformats.org/officeDocument/2006/relationships/image" Target="../media/image1388.png"/><Relationship Id="rId292" Type="http://schemas.openxmlformats.org/officeDocument/2006/relationships/customXml" Target="../ink/ink1435.xml"/><Relationship Id="rId306" Type="http://schemas.openxmlformats.org/officeDocument/2006/relationships/customXml" Target="../ink/ink1442.xml"/><Relationship Id="rId24" Type="http://schemas.openxmlformats.org/officeDocument/2006/relationships/customXml" Target="../ink/ink1301.xml"/><Relationship Id="rId45" Type="http://schemas.openxmlformats.org/officeDocument/2006/relationships/image" Target="../media/image1281.png"/><Relationship Id="rId66" Type="http://schemas.openxmlformats.org/officeDocument/2006/relationships/customXml" Target="../ink/ink1322.xml"/><Relationship Id="rId87" Type="http://schemas.openxmlformats.org/officeDocument/2006/relationships/image" Target="../media/image1302.png"/><Relationship Id="rId110" Type="http://schemas.openxmlformats.org/officeDocument/2006/relationships/customXml" Target="../ink/ink1344.xml"/><Relationship Id="rId131" Type="http://schemas.openxmlformats.org/officeDocument/2006/relationships/image" Target="../media/image1321.png"/><Relationship Id="rId327" Type="http://schemas.openxmlformats.org/officeDocument/2006/relationships/image" Target="../media/image1415.png"/><Relationship Id="rId348" Type="http://schemas.openxmlformats.org/officeDocument/2006/relationships/customXml" Target="../ink/ink1463.xml"/><Relationship Id="rId369" Type="http://schemas.openxmlformats.org/officeDocument/2006/relationships/image" Target="../media/image1436.png"/><Relationship Id="rId152" Type="http://schemas.openxmlformats.org/officeDocument/2006/relationships/customXml" Target="../ink/ink1365.xml"/><Relationship Id="rId173" Type="http://schemas.openxmlformats.org/officeDocument/2006/relationships/image" Target="../media/image1342.png"/><Relationship Id="rId194" Type="http://schemas.openxmlformats.org/officeDocument/2006/relationships/customXml" Target="../ink/ink1386.xml"/><Relationship Id="rId208" Type="http://schemas.openxmlformats.org/officeDocument/2006/relationships/customXml" Target="../ink/ink1393.xml"/><Relationship Id="rId229" Type="http://schemas.openxmlformats.org/officeDocument/2006/relationships/image" Target="../media/image1369.png"/><Relationship Id="rId380" Type="http://schemas.openxmlformats.org/officeDocument/2006/relationships/image" Target="../media/image1441.png"/><Relationship Id="rId240" Type="http://schemas.openxmlformats.org/officeDocument/2006/relationships/customXml" Target="../ink/ink1409.xml"/><Relationship Id="rId261" Type="http://schemas.openxmlformats.org/officeDocument/2006/relationships/image" Target="../media/image1383.png"/><Relationship Id="rId14" Type="http://schemas.openxmlformats.org/officeDocument/2006/relationships/customXml" Target="../ink/ink1296.xml"/><Relationship Id="rId35" Type="http://schemas.openxmlformats.org/officeDocument/2006/relationships/image" Target="../media/image1276.png"/><Relationship Id="rId56" Type="http://schemas.openxmlformats.org/officeDocument/2006/relationships/customXml" Target="../ink/ink1317.xml"/><Relationship Id="rId77" Type="http://schemas.openxmlformats.org/officeDocument/2006/relationships/image" Target="../media/image1297.png"/><Relationship Id="rId100" Type="http://schemas.openxmlformats.org/officeDocument/2006/relationships/customXml" Target="../ink/ink1339.xml"/><Relationship Id="rId282" Type="http://schemas.openxmlformats.org/officeDocument/2006/relationships/customXml" Target="../ink/ink1430.xml"/><Relationship Id="rId317" Type="http://schemas.openxmlformats.org/officeDocument/2006/relationships/image" Target="../media/image1410.png"/><Relationship Id="rId338" Type="http://schemas.openxmlformats.org/officeDocument/2006/relationships/customXml" Target="../ink/ink1458.xml"/><Relationship Id="rId359" Type="http://schemas.openxmlformats.org/officeDocument/2006/relationships/image" Target="../media/image1431.png"/><Relationship Id="rId8" Type="http://schemas.openxmlformats.org/officeDocument/2006/relationships/customXml" Target="../ink/ink1293.xml"/><Relationship Id="rId98" Type="http://schemas.openxmlformats.org/officeDocument/2006/relationships/customXml" Target="../ink/ink1338.xml"/><Relationship Id="rId121" Type="http://schemas.openxmlformats.org/officeDocument/2006/relationships/image" Target="../media/image1317.png"/><Relationship Id="rId142" Type="http://schemas.openxmlformats.org/officeDocument/2006/relationships/customXml" Target="../ink/ink1360.xml"/><Relationship Id="rId163" Type="http://schemas.openxmlformats.org/officeDocument/2006/relationships/image" Target="../media/image1337.png"/><Relationship Id="rId184" Type="http://schemas.openxmlformats.org/officeDocument/2006/relationships/customXml" Target="../ink/ink1381.xml"/><Relationship Id="rId219" Type="http://schemas.openxmlformats.org/officeDocument/2006/relationships/image" Target="../media/image1364.png"/><Relationship Id="rId370" Type="http://schemas.openxmlformats.org/officeDocument/2006/relationships/customXml" Target="../ink/ink1474.xml"/><Relationship Id="rId391" Type="http://schemas.openxmlformats.org/officeDocument/2006/relationships/customXml" Target="../ink/ink1485.xml"/><Relationship Id="rId405" Type="http://schemas.openxmlformats.org/officeDocument/2006/relationships/customXml" Target="../ink/ink1492.xml"/><Relationship Id="rId230" Type="http://schemas.openxmlformats.org/officeDocument/2006/relationships/customXml" Target="../ink/ink1404.xml"/><Relationship Id="rId251" Type="http://schemas.openxmlformats.org/officeDocument/2006/relationships/image" Target="../media/image1379.png"/><Relationship Id="rId25" Type="http://schemas.openxmlformats.org/officeDocument/2006/relationships/image" Target="../media/image1273.png"/><Relationship Id="rId46" Type="http://schemas.openxmlformats.org/officeDocument/2006/relationships/customXml" Target="../ink/ink1312.xml"/><Relationship Id="rId67" Type="http://schemas.openxmlformats.org/officeDocument/2006/relationships/image" Target="../media/image1292.png"/><Relationship Id="rId272" Type="http://schemas.openxmlformats.org/officeDocument/2006/relationships/customXml" Target="../ink/ink1425.xml"/><Relationship Id="rId293" Type="http://schemas.openxmlformats.org/officeDocument/2006/relationships/image" Target="../media/image1398.png"/><Relationship Id="rId307" Type="http://schemas.openxmlformats.org/officeDocument/2006/relationships/image" Target="../media/image1405.png"/><Relationship Id="rId328" Type="http://schemas.openxmlformats.org/officeDocument/2006/relationships/customXml" Target="../ink/ink1453.xml"/><Relationship Id="rId349" Type="http://schemas.openxmlformats.org/officeDocument/2006/relationships/image" Target="../media/image1426.png"/><Relationship Id="rId88" Type="http://schemas.openxmlformats.org/officeDocument/2006/relationships/customXml" Target="../ink/ink1333.xml"/><Relationship Id="rId111" Type="http://schemas.openxmlformats.org/officeDocument/2006/relationships/image" Target="../media/image1312.png"/><Relationship Id="rId132" Type="http://schemas.openxmlformats.org/officeDocument/2006/relationships/customXml" Target="../ink/ink1355.xml"/><Relationship Id="rId153" Type="http://schemas.openxmlformats.org/officeDocument/2006/relationships/image" Target="../media/image1332.png"/><Relationship Id="rId174" Type="http://schemas.openxmlformats.org/officeDocument/2006/relationships/customXml" Target="../ink/ink1376.xml"/><Relationship Id="rId195" Type="http://schemas.openxmlformats.org/officeDocument/2006/relationships/image" Target="../media/image1352.png"/><Relationship Id="rId209" Type="http://schemas.openxmlformats.org/officeDocument/2006/relationships/image" Target="../media/image1359.png"/><Relationship Id="rId360" Type="http://schemas.openxmlformats.org/officeDocument/2006/relationships/customXml" Target="../ink/ink1469.xml"/><Relationship Id="rId381" Type="http://schemas.openxmlformats.org/officeDocument/2006/relationships/customXml" Target="../ink/ink1480.xml"/><Relationship Id="rId220" Type="http://schemas.openxmlformats.org/officeDocument/2006/relationships/customXml" Target="../ink/ink1399.xml"/><Relationship Id="rId241" Type="http://schemas.openxmlformats.org/officeDocument/2006/relationships/image" Target="../media/image1375.png"/><Relationship Id="rId15" Type="http://schemas.openxmlformats.org/officeDocument/2006/relationships/image" Target="../media/image1268.png"/><Relationship Id="rId36" Type="http://schemas.openxmlformats.org/officeDocument/2006/relationships/customXml" Target="../ink/ink1307.xml"/><Relationship Id="rId57" Type="http://schemas.openxmlformats.org/officeDocument/2006/relationships/image" Target="../media/image1287.png"/><Relationship Id="rId262" Type="http://schemas.openxmlformats.org/officeDocument/2006/relationships/customXml" Target="../ink/ink1420.xml"/><Relationship Id="rId283" Type="http://schemas.openxmlformats.org/officeDocument/2006/relationships/image" Target="../media/image1394.png"/><Relationship Id="rId318" Type="http://schemas.openxmlformats.org/officeDocument/2006/relationships/customXml" Target="../ink/ink1448.xml"/><Relationship Id="rId339" Type="http://schemas.openxmlformats.org/officeDocument/2006/relationships/image" Target="../media/image1421.png"/><Relationship Id="rId78" Type="http://schemas.openxmlformats.org/officeDocument/2006/relationships/customXml" Target="../ink/ink1328.xml"/><Relationship Id="rId99" Type="http://schemas.openxmlformats.org/officeDocument/2006/relationships/image" Target="../media/image1307.png"/><Relationship Id="rId101" Type="http://schemas.openxmlformats.org/officeDocument/2006/relationships/image" Target="../media/image1308.png"/><Relationship Id="rId122" Type="http://schemas.openxmlformats.org/officeDocument/2006/relationships/customXml" Target="../ink/ink1350.xml"/><Relationship Id="rId143" Type="http://schemas.openxmlformats.org/officeDocument/2006/relationships/image" Target="../media/image1327.png"/><Relationship Id="rId164" Type="http://schemas.openxmlformats.org/officeDocument/2006/relationships/customXml" Target="../ink/ink1371.xml"/><Relationship Id="rId185" Type="http://schemas.openxmlformats.org/officeDocument/2006/relationships/image" Target="../media/image1348.png"/><Relationship Id="rId350" Type="http://schemas.openxmlformats.org/officeDocument/2006/relationships/customXml" Target="../ink/ink1464.xml"/><Relationship Id="rId371" Type="http://schemas.openxmlformats.org/officeDocument/2006/relationships/image" Target="../media/image1437.png"/><Relationship Id="rId406" Type="http://schemas.openxmlformats.org/officeDocument/2006/relationships/image" Target="../media/image1454.png"/><Relationship Id="rId9" Type="http://schemas.openxmlformats.org/officeDocument/2006/relationships/image" Target="../media/image1266.png"/><Relationship Id="rId210" Type="http://schemas.openxmlformats.org/officeDocument/2006/relationships/customXml" Target="../ink/ink1394.xml"/><Relationship Id="rId392" Type="http://schemas.openxmlformats.org/officeDocument/2006/relationships/image" Target="../media/image1447.png"/><Relationship Id="rId26" Type="http://schemas.openxmlformats.org/officeDocument/2006/relationships/customXml" Target="../ink/ink1302.xml"/><Relationship Id="rId231" Type="http://schemas.openxmlformats.org/officeDocument/2006/relationships/image" Target="../media/image1370.png"/><Relationship Id="rId252" Type="http://schemas.openxmlformats.org/officeDocument/2006/relationships/customXml" Target="../ink/ink1415.xml"/><Relationship Id="rId273" Type="http://schemas.openxmlformats.org/officeDocument/2006/relationships/image" Target="../media/image1389.png"/><Relationship Id="rId294" Type="http://schemas.openxmlformats.org/officeDocument/2006/relationships/customXml" Target="../ink/ink1436.xml"/><Relationship Id="rId308" Type="http://schemas.openxmlformats.org/officeDocument/2006/relationships/customXml" Target="../ink/ink1443.xml"/><Relationship Id="rId329" Type="http://schemas.openxmlformats.org/officeDocument/2006/relationships/image" Target="../media/image1416.png"/><Relationship Id="rId47" Type="http://schemas.openxmlformats.org/officeDocument/2006/relationships/image" Target="../media/image1282.png"/><Relationship Id="rId68" Type="http://schemas.openxmlformats.org/officeDocument/2006/relationships/customXml" Target="../ink/ink1323.xml"/><Relationship Id="rId89" Type="http://schemas.openxmlformats.org/officeDocument/2006/relationships/image" Target="../media/image1303.png"/><Relationship Id="rId112" Type="http://schemas.openxmlformats.org/officeDocument/2006/relationships/customXml" Target="../ink/ink1345.xml"/><Relationship Id="rId133" Type="http://schemas.openxmlformats.org/officeDocument/2006/relationships/image" Target="../media/image1322.png"/><Relationship Id="rId154" Type="http://schemas.openxmlformats.org/officeDocument/2006/relationships/customXml" Target="../ink/ink1366.xml"/><Relationship Id="rId175" Type="http://schemas.openxmlformats.org/officeDocument/2006/relationships/image" Target="../media/image1343.png"/><Relationship Id="rId340" Type="http://schemas.openxmlformats.org/officeDocument/2006/relationships/customXml" Target="../ink/ink1459.xml"/><Relationship Id="rId361" Type="http://schemas.openxmlformats.org/officeDocument/2006/relationships/image" Target="../media/image1432.png"/><Relationship Id="rId196" Type="http://schemas.openxmlformats.org/officeDocument/2006/relationships/customXml" Target="../ink/ink1387.xml"/><Relationship Id="rId200" Type="http://schemas.openxmlformats.org/officeDocument/2006/relationships/customXml" Target="../ink/ink1389.xml"/><Relationship Id="rId382" Type="http://schemas.openxmlformats.org/officeDocument/2006/relationships/image" Target="../media/image1442.png"/><Relationship Id="rId16" Type="http://schemas.openxmlformats.org/officeDocument/2006/relationships/customXml" Target="../ink/ink1297.xml"/><Relationship Id="rId221" Type="http://schemas.openxmlformats.org/officeDocument/2006/relationships/image" Target="../media/image1365.png"/><Relationship Id="rId242" Type="http://schemas.openxmlformats.org/officeDocument/2006/relationships/customXml" Target="../ink/ink1410.xml"/><Relationship Id="rId263" Type="http://schemas.openxmlformats.org/officeDocument/2006/relationships/image" Target="../media/image1384.png"/><Relationship Id="rId284" Type="http://schemas.openxmlformats.org/officeDocument/2006/relationships/customXml" Target="../ink/ink1431.xml"/><Relationship Id="rId319" Type="http://schemas.openxmlformats.org/officeDocument/2006/relationships/image" Target="../media/image1411.png"/><Relationship Id="rId37" Type="http://schemas.openxmlformats.org/officeDocument/2006/relationships/image" Target="../media/image1277.png"/><Relationship Id="rId58" Type="http://schemas.openxmlformats.org/officeDocument/2006/relationships/customXml" Target="../ink/ink1318.xml"/><Relationship Id="rId79" Type="http://schemas.openxmlformats.org/officeDocument/2006/relationships/image" Target="../media/image1298.png"/><Relationship Id="rId102" Type="http://schemas.openxmlformats.org/officeDocument/2006/relationships/customXml" Target="../ink/ink1340.xml"/><Relationship Id="rId123" Type="http://schemas.openxmlformats.org/officeDocument/2006/relationships/image" Target="../media/image1318.png"/><Relationship Id="rId144" Type="http://schemas.openxmlformats.org/officeDocument/2006/relationships/customXml" Target="../ink/ink1361.xml"/><Relationship Id="rId330" Type="http://schemas.openxmlformats.org/officeDocument/2006/relationships/customXml" Target="../ink/ink1454.xml"/><Relationship Id="rId90" Type="http://schemas.openxmlformats.org/officeDocument/2006/relationships/customXml" Target="../ink/ink1334.xml"/><Relationship Id="rId165" Type="http://schemas.openxmlformats.org/officeDocument/2006/relationships/image" Target="../media/image1338.png"/><Relationship Id="rId186" Type="http://schemas.openxmlformats.org/officeDocument/2006/relationships/customXml" Target="../ink/ink1382.xml"/><Relationship Id="rId351" Type="http://schemas.openxmlformats.org/officeDocument/2006/relationships/image" Target="../media/image1427.png"/><Relationship Id="rId372" Type="http://schemas.openxmlformats.org/officeDocument/2006/relationships/customXml" Target="../ink/ink1475.xml"/><Relationship Id="rId393" Type="http://schemas.openxmlformats.org/officeDocument/2006/relationships/customXml" Target="../ink/ink1486.xml"/><Relationship Id="rId407" Type="http://schemas.openxmlformats.org/officeDocument/2006/relationships/customXml" Target="../ink/ink1493.xml"/><Relationship Id="rId211" Type="http://schemas.openxmlformats.org/officeDocument/2006/relationships/image" Target="../media/image1360.png"/><Relationship Id="rId232" Type="http://schemas.openxmlformats.org/officeDocument/2006/relationships/customXml" Target="../ink/ink1405.xml"/><Relationship Id="rId253" Type="http://schemas.openxmlformats.org/officeDocument/2006/relationships/image" Target="../media/image1380.png"/><Relationship Id="rId274" Type="http://schemas.openxmlformats.org/officeDocument/2006/relationships/customXml" Target="../ink/ink1426.xml"/><Relationship Id="rId295" Type="http://schemas.openxmlformats.org/officeDocument/2006/relationships/image" Target="../media/image1399.png"/><Relationship Id="rId309" Type="http://schemas.openxmlformats.org/officeDocument/2006/relationships/image" Target="../media/image1406.png"/><Relationship Id="rId27" Type="http://schemas.openxmlformats.org/officeDocument/2006/relationships/image" Target="../media/image1274.png"/><Relationship Id="rId48" Type="http://schemas.openxmlformats.org/officeDocument/2006/relationships/customXml" Target="../ink/ink1313.xml"/><Relationship Id="rId69" Type="http://schemas.openxmlformats.org/officeDocument/2006/relationships/image" Target="../media/image1293.png"/><Relationship Id="rId113" Type="http://schemas.openxmlformats.org/officeDocument/2006/relationships/image" Target="../media/image1313.png"/><Relationship Id="rId134" Type="http://schemas.openxmlformats.org/officeDocument/2006/relationships/customXml" Target="../ink/ink1356.xml"/><Relationship Id="rId320" Type="http://schemas.openxmlformats.org/officeDocument/2006/relationships/customXml" Target="../ink/ink1449.xml"/><Relationship Id="rId80" Type="http://schemas.openxmlformats.org/officeDocument/2006/relationships/customXml" Target="../ink/ink1329.xml"/><Relationship Id="rId155" Type="http://schemas.openxmlformats.org/officeDocument/2006/relationships/image" Target="../media/image1333.png"/><Relationship Id="rId176" Type="http://schemas.openxmlformats.org/officeDocument/2006/relationships/customXml" Target="../ink/ink1377.xml"/><Relationship Id="rId197" Type="http://schemas.openxmlformats.org/officeDocument/2006/relationships/image" Target="../media/image1353.png"/><Relationship Id="rId341" Type="http://schemas.openxmlformats.org/officeDocument/2006/relationships/image" Target="../media/image1422.png"/><Relationship Id="rId362" Type="http://schemas.openxmlformats.org/officeDocument/2006/relationships/customXml" Target="../ink/ink1470.xml"/><Relationship Id="rId383" Type="http://schemas.openxmlformats.org/officeDocument/2006/relationships/customXml" Target="../ink/ink1481.xml"/><Relationship Id="rId201" Type="http://schemas.openxmlformats.org/officeDocument/2006/relationships/image" Target="../media/image1355.png"/><Relationship Id="rId222" Type="http://schemas.openxmlformats.org/officeDocument/2006/relationships/customXml" Target="../ink/ink1400.xml"/><Relationship Id="rId243" Type="http://schemas.openxmlformats.org/officeDocument/2006/relationships/image" Target="../media/image1376.png"/><Relationship Id="rId264" Type="http://schemas.openxmlformats.org/officeDocument/2006/relationships/customXml" Target="../ink/ink1421.xml"/><Relationship Id="rId285" Type="http://schemas.openxmlformats.org/officeDocument/2006/relationships/image" Target="../media/image744.png"/><Relationship Id="rId17" Type="http://schemas.openxmlformats.org/officeDocument/2006/relationships/image" Target="../media/image1269.png"/><Relationship Id="rId38" Type="http://schemas.openxmlformats.org/officeDocument/2006/relationships/customXml" Target="../ink/ink1308.xml"/><Relationship Id="rId59" Type="http://schemas.openxmlformats.org/officeDocument/2006/relationships/image" Target="../media/image1288.png"/><Relationship Id="rId103" Type="http://schemas.openxmlformats.org/officeDocument/2006/relationships/image" Target="../media/image1309.png"/><Relationship Id="rId124" Type="http://schemas.openxmlformats.org/officeDocument/2006/relationships/customXml" Target="../ink/ink1351.xml"/><Relationship Id="rId310" Type="http://schemas.openxmlformats.org/officeDocument/2006/relationships/customXml" Target="../ink/ink1444.xml"/><Relationship Id="rId70" Type="http://schemas.openxmlformats.org/officeDocument/2006/relationships/customXml" Target="../ink/ink1324.xml"/><Relationship Id="rId91" Type="http://schemas.openxmlformats.org/officeDocument/2006/relationships/image" Target="../media/image1304.png"/><Relationship Id="rId145" Type="http://schemas.openxmlformats.org/officeDocument/2006/relationships/image" Target="../media/image1328.png"/><Relationship Id="rId166" Type="http://schemas.openxmlformats.org/officeDocument/2006/relationships/customXml" Target="../ink/ink1372.xml"/><Relationship Id="rId187" Type="http://schemas.openxmlformats.org/officeDocument/2006/relationships/image" Target="../media/image1349.png"/><Relationship Id="rId331" Type="http://schemas.openxmlformats.org/officeDocument/2006/relationships/image" Target="../media/image1417.png"/><Relationship Id="rId352" Type="http://schemas.openxmlformats.org/officeDocument/2006/relationships/customXml" Target="../ink/ink1465.xml"/><Relationship Id="rId373" Type="http://schemas.openxmlformats.org/officeDocument/2006/relationships/image" Target="../media/image1438.png"/><Relationship Id="rId394" Type="http://schemas.openxmlformats.org/officeDocument/2006/relationships/image" Target="../media/image1448.png"/><Relationship Id="rId408" Type="http://schemas.openxmlformats.org/officeDocument/2006/relationships/image" Target="../media/image14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95.xml"/><Relationship Id="rId233" Type="http://schemas.openxmlformats.org/officeDocument/2006/relationships/image" Target="../media/image1371.png"/><Relationship Id="rId254" Type="http://schemas.openxmlformats.org/officeDocument/2006/relationships/customXml" Target="../ink/ink1416.xml"/><Relationship Id="rId28" Type="http://schemas.openxmlformats.org/officeDocument/2006/relationships/customXml" Target="../ink/ink1303.xml"/><Relationship Id="rId49" Type="http://schemas.openxmlformats.org/officeDocument/2006/relationships/image" Target="../media/image1283.png"/><Relationship Id="rId114" Type="http://schemas.openxmlformats.org/officeDocument/2006/relationships/customXml" Target="../ink/ink1346.xml"/><Relationship Id="rId275" Type="http://schemas.openxmlformats.org/officeDocument/2006/relationships/image" Target="../media/image1390.png"/><Relationship Id="rId296" Type="http://schemas.openxmlformats.org/officeDocument/2006/relationships/customXml" Target="../ink/ink1437.xml"/><Relationship Id="rId300" Type="http://schemas.openxmlformats.org/officeDocument/2006/relationships/customXml" Target="../ink/ink1439.xml"/><Relationship Id="rId60" Type="http://schemas.openxmlformats.org/officeDocument/2006/relationships/customXml" Target="../ink/ink1319.xml"/><Relationship Id="rId81" Type="http://schemas.openxmlformats.org/officeDocument/2006/relationships/image" Target="../media/image1299.png"/><Relationship Id="rId135" Type="http://schemas.openxmlformats.org/officeDocument/2006/relationships/image" Target="../media/image1323.png"/><Relationship Id="rId156" Type="http://schemas.openxmlformats.org/officeDocument/2006/relationships/customXml" Target="../ink/ink1367.xml"/><Relationship Id="rId177" Type="http://schemas.openxmlformats.org/officeDocument/2006/relationships/image" Target="../media/image1344.png"/><Relationship Id="rId198" Type="http://schemas.openxmlformats.org/officeDocument/2006/relationships/customXml" Target="../ink/ink1388.xml"/><Relationship Id="rId321" Type="http://schemas.openxmlformats.org/officeDocument/2006/relationships/image" Target="../media/image1412.png"/><Relationship Id="rId342" Type="http://schemas.openxmlformats.org/officeDocument/2006/relationships/customXml" Target="../ink/ink1460.xml"/><Relationship Id="rId363" Type="http://schemas.openxmlformats.org/officeDocument/2006/relationships/image" Target="../media/image1433.png"/><Relationship Id="rId384" Type="http://schemas.openxmlformats.org/officeDocument/2006/relationships/image" Target="../media/image1443.png"/><Relationship Id="rId202" Type="http://schemas.openxmlformats.org/officeDocument/2006/relationships/customXml" Target="../ink/ink1390.xml"/><Relationship Id="rId223" Type="http://schemas.openxmlformats.org/officeDocument/2006/relationships/image" Target="../media/image1366.png"/><Relationship Id="rId244" Type="http://schemas.openxmlformats.org/officeDocument/2006/relationships/customXml" Target="../ink/ink1411.xml"/><Relationship Id="rId18" Type="http://schemas.openxmlformats.org/officeDocument/2006/relationships/customXml" Target="../ink/ink1298.xml"/><Relationship Id="rId39" Type="http://schemas.openxmlformats.org/officeDocument/2006/relationships/image" Target="../media/image1278.png"/><Relationship Id="rId265" Type="http://schemas.openxmlformats.org/officeDocument/2006/relationships/image" Target="../media/image1385.png"/><Relationship Id="rId286" Type="http://schemas.openxmlformats.org/officeDocument/2006/relationships/customXml" Target="../ink/ink1432.xml"/><Relationship Id="rId50" Type="http://schemas.openxmlformats.org/officeDocument/2006/relationships/customXml" Target="../ink/ink1314.xml"/><Relationship Id="rId104" Type="http://schemas.openxmlformats.org/officeDocument/2006/relationships/customXml" Target="../ink/ink1341.xml"/><Relationship Id="rId125" Type="http://schemas.openxmlformats.org/officeDocument/2006/relationships/image" Target="../media/image21.png"/><Relationship Id="rId146" Type="http://schemas.openxmlformats.org/officeDocument/2006/relationships/customXml" Target="../ink/ink1362.xml"/><Relationship Id="rId167" Type="http://schemas.openxmlformats.org/officeDocument/2006/relationships/image" Target="../media/image1339.png"/><Relationship Id="rId188" Type="http://schemas.openxmlformats.org/officeDocument/2006/relationships/customXml" Target="../ink/ink1383.xml"/><Relationship Id="rId311" Type="http://schemas.openxmlformats.org/officeDocument/2006/relationships/image" Target="../media/image1407.png"/><Relationship Id="rId332" Type="http://schemas.openxmlformats.org/officeDocument/2006/relationships/customXml" Target="../ink/ink1455.xml"/><Relationship Id="rId353" Type="http://schemas.openxmlformats.org/officeDocument/2006/relationships/image" Target="../media/image1428.png"/><Relationship Id="rId374" Type="http://schemas.openxmlformats.org/officeDocument/2006/relationships/customXml" Target="../ink/ink1476.xml"/><Relationship Id="rId395" Type="http://schemas.openxmlformats.org/officeDocument/2006/relationships/customXml" Target="../ink/ink1487.xml"/><Relationship Id="rId409" Type="http://schemas.openxmlformats.org/officeDocument/2006/relationships/customXml" Target="../ink/ink1494.xml"/><Relationship Id="rId71" Type="http://schemas.openxmlformats.org/officeDocument/2006/relationships/image" Target="../media/image1294.png"/><Relationship Id="rId92" Type="http://schemas.openxmlformats.org/officeDocument/2006/relationships/customXml" Target="../ink/ink1335.xml"/><Relationship Id="rId213" Type="http://schemas.openxmlformats.org/officeDocument/2006/relationships/image" Target="../media/image1361.png"/><Relationship Id="rId234" Type="http://schemas.openxmlformats.org/officeDocument/2006/relationships/customXml" Target="../ink/ink1406.xml"/><Relationship Id="rId2" Type="http://schemas.openxmlformats.org/officeDocument/2006/relationships/customXml" Target="../ink/ink1290.xml"/><Relationship Id="rId29" Type="http://schemas.openxmlformats.org/officeDocument/2006/relationships/image" Target="../media/image1275.png"/><Relationship Id="rId255" Type="http://schemas.openxmlformats.org/officeDocument/2006/relationships/image" Target="../media/image1381.png"/><Relationship Id="rId276" Type="http://schemas.openxmlformats.org/officeDocument/2006/relationships/customXml" Target="../ink/ink1427.xml"/><Relationship Id="rId297" Type="http://schemas.openxmlformats.org/officeDocument/2006/relationships/image" Target="../media/image1400.png"/><Relationship Id="rId40" Type="http://schemas.openxmlformats.org/officeDocument/2006/relationships/customXml" Target="../ink/ink1309.xml"/><Relationship Id="rId115" Type="http://schemas.openxmlformats.org/officeDocument/2006/relationships/image" Target="../media/image1314.png"/><Relationship Id="rId136" Type="http://schemas.openxmlformats.org/officeDocument/2006/relationships/customXml" Target="../ink/ink1357.xml"/><Relationship Id="rId157" Type="http://schemas.openxmlformats.org/officeDocument/2006/relationships/image" Target="../media/image1334.png"/><Relationship Id="rId178" Type="http://schemas.openxmlformats.org/officeDocument/2006/relationships/customXml" Target="../ink/ink1378.xml"/><Relationship Id="rId301" Type="http://schemas.openxmlformats.org/officeDocument/2006/relationships/image" Target="../media/image1402.png"/><Relationship Id="rId322" Type="http://schemas.openxmlformats.org/officeDocument/2006/relationships/customXml" Target="../ink/ink1450.xml"/><Relationship Id="rId343" Type="http://schemas.openxmlformats.org/officeDocument/2006/relationships/image" Target="../media/image1423.png"/><Relationship Id="rId364" Type="http://schemas.openxmlformats.org/officeDocument/2006/relationships/customXml" Target="../ink/ink1471.xml"/><Relationship Id="rId61" Type="http://schemas.openxmlformats.org/officeDocument/2006/relationships/image" Target="../media/image1289.png"/><Relationship Id="rId82" Type="http://schemas.openxmlformats.org/officeDocument/2006/relationships/customXml" Target="../ink/ink1330.xml"/><Relationship Id="rId199" Type="http://schemas.openxmlformats.org/officeDocument/2006/relationships/image" Target="../media/image1354.png"/><Relationship Id="rId203" Type="http://schemas.openxmlformats.org/officeDocument/2006/relationships/image" Target="../media/image1356.png"/><Relationship Id="rId385" Type="http://schemas.openxmlformats.org/officeDocument/2006/relationships/customXml" Target="../ink/ink1482.xml"/><Relationship Id="rId19" Type="http://schemas.openxmlformats.org/officeDocument/2006/relationships/image" Target="../media/image1270.png"/><Relationship Id="rId224" Type="http://schemas.openxmlformats.org/officeDocument/2006/relationships/customXml" Target="../ink/ink1401.xml"/><Relationship Id="rId245" Type="http://schemas.openxmlformats.org/officeDocument/2006/relationships/image" Target="../media/image1377.png"/><Relationship Id="rId266" Type="http://schemas.openxmlformats.org/officeDocument/2006/relationships/customXml" Target="../ink/ink1422.xml"/><Relationship Id="rId287" Type="http://schemas.openxmlformats.org/officeDocument/2006/relationships/image" Target="../media/image1395.png"/><Relationship Id="rId410" Type="http://schemas.openxmlformats.org/officeDocument/2006/relationships/image" Target="../media/image1456.png"/><Relationship Id="rId30" Type="http://schemas.openxmlformats.org/officeDocument/2006/relationships/customXml" Target="../ink/ink1304.xml"/><Relationship Id="rId105" Type="http://schemas.openxmlformats.org/officeDocument/2006/relationships/image" Target="../media/image1310.png"/><Relationship Id="rId126" Type="http://schemas.openxmlformats.org/officeDocument/2006/relationships/customXml" Target="../ink/ink1352.xml"/><Relationship Id="rId147" Type="http://schemas.openxmlformats.org/officeDocument/2006/relationships/image" Target="../media/image1329.png"/><Relationship Id="rId168" Type="http://schemas.openxmlformats.org/officeDocument/2006/relationships/customXml" Target="../ink/ink1373.xml"/><Relationship Id="rId312" Type="http://schemas.openxmlformats.org/officeDocument/2006/relationships/customXml" Target="../ink/ink1445.xml"/><Relationship Id="rId333" Type="http://schemas.openxmlformats.org/officeDocument/2006/relationships/image" Target="../media/image1418.png"/><Relationship Id="rId354" Type="http://schemas.openxmlformats.org/officeDocument/2006/relationships/customXml" Target="../ink/ink1466.xml"/><Relationship Id="rId51" Type="http://schemas.openxmlformats.org/officeDocument/2006/relationships/image" Target="../media/image1284.png"/><Relationship Id="rId72" Type="http://schemas.openxmlformats.org/officeDocument/2006/relationships/customXml" Target="../ink/ink1325.xml"/><Relationship Id="rId93" Type="http://schemas.openxmlformats.org/officeDocument/2006/relationships/image" Target="../media/image214.png"/><Relationship Id="rId189" Type="http://schemas.openxmlformats.org/officeDocument/2006/relationships/image" Target="../media/image612.png"/><Relationship Id="rId375" Type="http://schemas.openxmlformats.org/officeDocument/2006/relationships/customXml" Target="../ink/ink1477.xml"/><Relationship Id="rId396" Type="http://schemas.openxmlformats.org/officeDocument/2006/relationships/image" Target="../media/image1449.png"/><Relationship Id="rId3" Type="http://schemas.openxmlformats.org/officeDocument/2006/relationships/image" Target="../media/image1263.png"/><Relationship Id="rId214" Type="http://schemas.openxmlformats.org/officeDocument/2006/relationships/customXml" Target="../ink/ink1396.xml"/><Relationship Id="rId235" Type="http://schemas.openxmlformats.org/officeDocument/2006/relationships/image" Target="../media/image1372.png"/><Relationship Id="rId256" Type="http://schemas.openxmlformats.org/officeDocument/2006/relationships/customXml" Target="../ink/ink1417.xml"/><Relationship Id="rId277" Type="http://schemas.openxmlformats.org/officeDocument/2006/relationships/image" Target="../media/image1391.png"/><Relationship Id="rId298" Type="http://schemas.openxmlformats.org/officeDocument/2006/relationships/customXml" Target="../ink/ink1438.xml"/><Relationship Id="rId400" Type="http://schemas.openxmlformats.org/officeDocument/2006/relationships/image" Target="../media/image1451.png"/><Relationship Id="rId116" Type="http://schemas.openxmlformats.org/officeDocument/2006/relationships/customXml" Target="../ink/ink1347.xml"/><Relationship Id="rId137" Type="http://schemas.openxmlformats.org/officeDocument/2006/relationships/image" Target="../media/image1324.png"/><Relationship Id="rId158" Type="http://schemas.openxmlformats.org/officeDocument/2006/relationships/customXml" Target="../ink/ink1368.xml"/><Relationship Id="rId302" Type="http://schemas.openxmlformats.org/officeDocument/2006/relationships/customXml" Target="../ink/ink1440.xml"/><Relationship Id="rId323" Type="http://schemas.openxmlformats.org/officeDocument/2006/relationships/image" Target="../media/image1413.png"/><Relationship Id="rId344" Type="http://schemas.openxmlformats.org/officeDocument/2006/relationships/customXml" Target="../ink/ink1461.xml"/><Relationship Id="rId20" Type="http://schemas.openxmlformats.org/officeDocument/2006/relationships/customXml" Target="../ink/ink1299.xml"/><Relationship Id="rId41" Type="http://schemas.openxmlformats.org/officeDocument/2006/relationships/image" Target="../media/image1279.png"/><Relationship Id="rId62" Type="http://schemas.openxmlformats.org/officeDocument/2006/relationships/customXml" Target="../ink/ink1320.xml"/><Relationship Id="rId83" Type="http://schemas.openxmlformats.org/officeDocument/2006/relationships/image" Target="../media/image1300.png"/><Relationship Id="rId179" Type="http://schemas.openxmlformats.org/officeDocument/2006/relationships/image" Target="../media/image1345.png"/><Relationship Id="rId365" Type="http://schemas.openxmlformats.org/officeDocument/2006/relationships/image" Target="../media/image1434.png"/><Relationship Id="rId386" Type="http://schemas.openxmlformats.org/officeDocument/2006/relationships/image" Target="../media/image1444.png"/><Relationship Id="rId190" Type="http://schemas.openxmlformats.org/officeDocument/2006/relationships/customXml" Target="../ink/ink1384.xml"/><Relationship Id="rId204" Type="http://schemas.openxmlformats.org/officeDocument/2006/relationships/customXml" Target="../ink/ink1391.xml"/><Relationship Id="rId225" Type="http://schemas.openxmlformats.org/officeDocument/2006/relationships/image" Target="../media/image1367.png"/><Relationship Id="rId246" Type="http://schemas.openxmlformats.org/officeDocument/2006/relationships/customXml" Target="../ink/ink1412.xml"/><Relationship Id="rId267" Type="http://schemas.openxmlformats.org/officeDocument/2006/relationships/image" Target="../media/image1386.png"/><Relationship Id="rId288" Type="http://schemas.openxmlformats.org/officeDocument/2006/relationships/customXml" Target="../ink/ink1433.xml"/><Relationship Id="rId411" Type="http://schemas.openxmlformats.org/officeDocument/2006/relationships/customXml" Target="../ink/ink1495.xml"/><Relationship Id="rId106" Type="http://schemas.openxmlformats.org/officeDocument/2006/relationships/customXml" Target="../ink/ink1342.xml"/><Relationship Id="rId127" Type="http://schemas.openxmlformats.org/officeDocument/2006/relationships/image" Target="../media/image1319.png"/><Relationship Id="rId313" Type="http://schemas.openxmlformats.org/officeDocument/2006/relationships/image" Target="../media/image1408.png"/><Relationship Id="rId10" Type="http://schemas.openxmlformats.org/officeDocument/2006/relationships/customXml" Target="../ink/ink1294.xml"/><Relationship Id="rId31" Type="http://schemas.openxmlformats.org/officeDocument/2006/relationships/image" Target="../media/image343.png"/><Relationship Id="rId52" Type="http://schemas.openxmlformats.org/officeDocument/2006/relationships/customXml" Target="../ink/ink1315.xml"/><Relationship Id="rId73" Type="http://schemas.openxmlformats.org/officeDocument/2006/relationships/image" Target="../media/image1295.png"/><Relationship Id="rId94" Type="http://schemas.openxmlformats.org/officeDocument/2006/relationships/customXml" Target="../ink/ink1336.xml"/><Relationship Id="rId148" Type="http://schemas.openxmlformats.org/officeDocument/2006/relationships/customXml" Target="../ink/ink1363.xml"/><Relationship Id="rId169" Type="http://schemas.openxmlformats.org/officeDocument/2006/relationships/image" Target="../media/image1340.png"/><Relationship Id="rId334" Type="http://schemas.openxmlformats.org/officeDocument/2006/relationships/customXml" Target="../ink/ink1456.xml"/><Relationship Id="rId355" Type="http://schemas.openxmlformats.org/officeDocument/2006/relationships/image" Target="../media/image1429.png"/><Relationship Id="rId376" Type="http://schemas.openxmlformats.org/officeDocument/2006/relationships/image" Target="../media/image1439.png"/><Relationship Id="rId397" Type="http://schemas.openxmlformats.org/officeDocument/2006/relationships/customXml" Target="../ink/ink1488.xml"/><Relationship Id="rId4" Type="http://schemas.openxmlformats.org/officeDocument/2006/relationships/customXml" Target="../ink/ink1291.xml"/><Relationship Id="rId180" Type="http://schemas.openxmlformats.org/officeDocument/2006/relationships/customXml" Target="../ink/ink1379.xml"/><Relationship Id="rId215" Type="http://schemas.openxmlformats.org/officeDocument/2006/relationships/image" Target="../media/image1362.png"/><Relationship Id="rId236" Type="http://schemas.openxmlformats.org/officeDocument/2006/relationships/customXml" Target="../ink/ink1407.xml"/><Relationship Id="rId257" Type="http://schemas.openxmlformats.org/officeDocument/2006/relationships/image" Target="../media/image1382.png"/><Relationship Id="rId278" Type="http://schemas.openxmlformats.org/officeDocument/2006/relationships/customXml" Target="../ink/ink1428.xml"/><Relationship Id="rId401" Type="http://schemas.openxmlformats.org/officeDocument/2006/relationships/customXml" Target="../ink/ink1490.xml"/><Relationship Id="rId303" Type="http://schemas.openxmlformats.org/officeDocument/2006/relationships/image" Target="../media/image1403.png"/><Relationship Id="rId42" Type="http://schemas.openxmlformats.org/officeDocument/2006/relationships/customXml" Target="../ink/ink1310.xml"/><Relationship Id="rId84" Type="http://schemas.openxmlformats.org/officeDocument/2006/relationships/customXml" Target="../ink/ink1331.xml"/><Relationship Id="rId138" Type="http://schemas.openxmlformats.org/officeDocument/2006/relationships/customXml" Target="../ink/ink1358.xml"/><Relationship Id="rId345" Type="http://schemas.openxmlformats.org/officeDocument/2006/relationships/image" Target="../media/image1424.png"/><Relationship Id="rId387" Type="http://schemas.openxmlformats.org/officeDocument/2006/relationships/customXml" Target="../ink/ink1483.xml"/><Relationship Id="rId191" Type="http://schemas.openxmlformats.org/officeDocument/2006/relationships/image" Target="../media/image1350.png"/><Relationship Id="rId205" Type="http://schemas.openxmlformats.org/officeDocument/2006/relationships/image" Target="../media/image1357.png"/><Relationship Id="rId247" Type="http://schemas.openxmlformats.org/officeDocument/2006/relationships/image" Target="../media/image1378.png"/><Relationship Id="rId412" Type="http://schemas.openxmlformats.org/officeDocument/2006/relationships/image" Target="../media/image1457.png"/><Relationship Id="rId107" Type="http://schemas.openxmlformats.org/officeDocument/2006/relationships/image" Target="../media/image1311.png"/><Relationship Id="rId289" Type="http://schemas.openxmlformats.org/officeDocument/2006/relationships/image" Target="../media/image1396.png"/><Relationship Id="rId11" Type="http://schemas.openxmlformats.org/officeDocument/2006/relationships/image" Target="../media/image1267.png"/><Relationship Id="rId53" Type="http://schemas.openxmlformats.org/officeDocument/2006/relationships/image" Target="../media/image1285.png"/><Relationship Id="rId149" Type="http://schemas.openxmlformats.org/officeDocument/2006/relationships/image" Target="../media/image1330.png"/><Relationship Id="rId314" Type="http://schemas.openxmlformats.org/officeDocument/2006/relationships/customXml" Target="../ink/ink1446.xml"/><Relationship Id="rId356" Type="http://schemas.openxmlformats.org/officeDocument/2006/relationships/customXml" Target="../ink/ink1467.xml"/><Relationship Id="rId398" Type="http://schemas.openxmlformats.org/officeDocument/2006/relationships/image" Target="../media/image145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01.xml"/><Relationship Id="rId18" Type="http://schemas.openxmlformats.org/officeDocument/2006/relationships/image" Target="../media/image511.png"/><Relationship Id="rId26" Type="http://schemas.openxmlformats.org/officeDocument/2006/relationships/image" Target="../media/image1469.png"/><Relationship Id="rId39" Type="http://schemas.openxmlformats.org/officeDocument/2006/relationships/customXml" Target="../ink/ink1514.xml"/><Relationship Id="rId21" Type="http://schemas.openxmlformats.org/officeDocument/2006/relationships/customXml" Target="../ink/ink1505.xml"/><Relationship Id="rId34" Type="http://schemas.openxmlformats.org/officeDocument/2006/relationships/image" Target="../media/image1473.png"/><Relationship Id="rId42" Type="http://schemas.openxmlformats.org/officeDocument/2006/relationships/image" Target="../media/image1477.png"/><Relationship Id="rId47" Type="http://schemas.openxmlformats.org/officeDocument/2006/relationships/customXml" Target="../ink/ink1518.xml"/><Relationship Id="rId50" Type="http://schemas.openxmlformats.org/officeDocument/2006/relationships/image" Target="../media/image1481.png"/><Relationship Id="rId55" Type="http://schemas.openxmlformats.org/officeDocument/2006/relationships/customXml" Target="../ink/ink1522.xml"/><Relationship Id="rId63" Type="http://schemas.openxmlformats.org/officeDocument/2006/relationships/customXml" Target="../ink/ink1526.xml"/><Relationship Id="rId68" Type="http://schemas.openxmlformats.org/officeDocument/2006/relationships/image" Target="../media/image1490.png"/><Relationship Id="rId76" Type="http://schemas.openxmlformats.org/officeDocument/2006/relationships/image" Target="../media/image1494.png"/><Relationship Id="rId84" Type="http://schemas.openxmlformats.org/officeDocument/2006/relationships/image" Target="../media/image1498.png"/><Relationship Id="rId89" Type="http://schemas.openxmlformats.org/officeDocument/2006/relationships/customXml" Target="../ink/ink1539.xml"/><Relationship Id="rId7" Type="http://schemas.openxmlformats.org/officeDocument/2006/relationships/customXml" Target="../ink/ink1498.xml"/><Relationship Id="rId71" Type="http://schemas.openxmlformats.org/officeDocument/2006/relationships/customXml" Target="../ink/ink1530.xml"/><Relationship Id="rId92" Type="http://schemas.openxmlformats.org/officeDocument/2006/relationships/image" Target="../media/image1502.png"/><Relationship Id="rId2" Type="http://schemas.openxmlformats.org/officeDocument/2006/relationships/image" Target="../media/image1458.png"/><Relationship Id="rId16" Type="http://schemas.openxmlformats.org/officeDocument/2006/relationships/image" Target="../media/image1465.png"/><Relationship Id="rId29" Type="http://schemas.openxmlformats.org/officeDocument/2006/relationships/customXml" Target="../ink/ink1509.xml"/><Relationship Id="rId11" Type="http://schemas.openxmlformats.org/officeDocument/2006/relationships/customXml" Target="../ink/ink1500.xml"/><Relationship Id="rId24" Type="http://schemas.openxmlformats.org/officeDocument/2006/relationships/image" Target="../media/image1468.png"/><Relationship Id="rId32" Type="http://schemas.openxmlformats.org/officeDocument/2006/relationships/image" Target="../media/image1472.png"/><Relationship Id="rId37" Type="http://schemas.openxmlformats.org/officeDocument/2006/relationships/customXml" Target="../ink/ink1513.xml"/><Relationship Id="rId40" Type="http://schemas.openxmlformats.org/officeDocument/2006/relationships/image" Target="../media/image1476.png"/><Relationship Id="rId45" Type="http://schemas.openxmlformats.org/officeDocument/2006/relationships/customXml" Target="../ink/ink1517.xml"/><Relationship Id="rId53" Type="http://schemas.openxmlformats.org/officeDocument/2006/relationships/customXml" Target="../ink/ink1521.xml"/><Relationship Id="rId58" Type="http://schemas.openxmlformats.org/officeDocument/2006/relationships/image" Target="../media/image1485.png"/><Relationship Id="rId66" Type="http://schemas.openxmlformats.org/officeDocument/2006/relationships/image" Target="../media/image1489.png"/><Relationship Id="rId74" Type="http://schemas.openxmlformats.org/officeDocument/2006/relationships/image" Target="../media/image1493.png"/><Relationship Id="rId79" Type="http://schemas.openxmlformats.org/officeDocument/2006/relationships/customXml" Target="../ink/ink1534.xml"/><Relationship Id="rId87" Type="http://schemas.openxmlformats.org/officeDocument/2006/relationships/customXml" Target="../ink/ink1538.xml"/><Relationship Id="rId5" Type="http://schemas.openxmlformats.org/officeDocument/2006/relationships/customXml" Target="../ink/ink1497.xml"/><Relationship Id="rId61" Type="http://schemas.openxmlformats.org/officeDocument/2006/relationships/customXml" Target="../ink/ink1525.xml"/><Relationship Id="rId82" Type="http://schemas.openxmlformats.org/officeDocument/2006/relationships/image" Target="../media/image1497.png"/><Relationship Id="rId90" Type="http://schemas.openxmlformats.org/officeDocument/2006/relationships/image" Target="../media/image1501.png"/><Relationship Id="rId19" Type="http://schemas.openxmlformats.org/officeDocument/2006/relationships/customXml" Target="../ink/ink1504.xml"/><Relationship Id="rId14" Type="http://schemas.openxmlformats.org/officeDocument/2006/relationships/image" Target="../media/image1464.png"/><Relationship Id="rId22" Type="http://schemas.openxmlformats.org/officeDocument/2006/relationships/image" Target="../media/image1467.png"/><Relationship Id="rId27" Type="http://schemas.openxmlformats.org/officeDocument/2006/relationships/customXml" Target="../ink/ink1508.xml"/><Relationship Id="rId30" Type="http://schemas.openxmlformats.org/officeDocument/2006/relationships/image" Target="../media/image1471.png"/><Relationship Id="rId35" Type="http://schemas.openxmlformats.org/officeDocument/2006/relationships/customXml" Target="../ink/ink1512.xml"/><Relationship Id="rId43" Type="http://schemas.openxmlformats.org/officeDocument/2006/relationships/customXml" Target="../ink/ink1516.xml"/><Relationship Id="rId48" Type="http://schemas.openxmlformats.org/officeDocument/2006/relationships/image" Target="../media/image1480.png"/><Relationship Id="rId56" Type="http://schemas.openxmlformats.org/officeDocument/2006/relationships/image" Target="../media/image1484.png"/><Relationship Id="rId64" Type="http://schemas.openxmlformats.org/officeDocument/2006/relationships/image" Target="../media/image1488.png"/><Relationship Id="rId69" Type="http://schemas.openxmlformats.org/officeDocument/2006/relationships/customXml" Target="../ink/ink1529.xml"/><Relationship Id="rId77" Type="http://schemas.openxmlformats.org/officeDocument/2006/relationships/customXml" Target="../ink/ink1533.xml"/><Relationship Id="rId8" Type="http://schemas.openxmlformats.org/officeDocument/2006/relationships/image" Target="../media/image1461.png"/><Relationship Id="rId51" Type="http://schemas.openxmlformats.org/officeDocument/2006/relationships/customXml" Target="../ink/ink1520.xml"/><Relationship Id="rId72" Type="http://schemas.openxmlformats.org/officeDocument/2006/relationships/image" Target="../media/image1492.png"/><Relationship Id="rId80" Type="http://schemas.openxmlformats.org/officeDocument/2006/relationships/image" Target="../media/image1496.png"/><Relationship Id="rId85" Type="http://schemas.openxmlformats.org/officeDocument/2006/relationships/customXml" Target="../ink/ink1537.xml"/><Relationship Id="rId3" Type="http://schemas.openxmlformats.org/officeDocument/2006/relationships/customXml" Target="../ink/ink1496.xml"/><Relationship Id="rId12" Type="http://schemas.openxmlformats.org/officeDocument/2006/relationships/image" Target="../media/image1463.png"/><Relationship Id="rId17" Type="http://schemas.openxmlformats.org/officeDocument/2006/relationships/customXml" Target="../ink/ink1503.xml"/><Relationship Id="rId25" Type="http://schemas.openxmlformats.org/officeDocument/2006/relationships/customXml" Target="../ink/ink1507.xml"/><Relationship Id="rId33" Type="http://schemas.openxmlformats.org/officeDocument/2006/relationships/customXml" Target="../ink/ink1511.xml"/><Relationship Id="rId38" Type="http://schemas.openxmlformats.org/officeDocument/2006/relationships/image" Target="../media/image1475.png"/><Relationship Id="rId46" Type="http://schemas.openxmlformats.org/officeDocument/2006/relationships/image" Target="../media/image1479.png"/><Relationship Id="rId59" Type="http://schemas.openxmlformats.org/officeDocument/2006/relationships/customXml" Target="../ink/ink1524.xml"/><Relationship Id="rId67" Type="http://schemas.openxmlformats.org/officeDocument/2006/relationships/customXml" Target="../ink/ink1528.xml"/><Relationship Id="rId20" Type="http://schemas.openxmlformats.org/officeDocument/2006/relationships/image" Target="../media/image1466.png"/><Relationship Id="rId41" Type="http://schemas.openxmlformats.org/officeDocument/2006/relationships/customXml" Target="../ink/ink1515.xml"/><Relationship Id="rId54" Type="http://schemas.openxmlformats.org/officeDocument/2006/relationships/image" Target="../media/image1483.png"/><Relationship Id="rId62" Type="http://schemas.openxmlformats.org/officeDocument/2006/relationships/image" Target="../media/image1487.png"/><Relationship Id="rId70" Type="http://schemas.openxmlformats.org/officeDocument/2006/relationships/image" Target="../media/image1491.png"/><Relationship Id="rId75" Type="http://schemas.openxmlformats.org/officeDocument/2006/relationships/customXml" Target="../ink/ink1532.xml"/><Relationship Id="rId83" Type="http://schemas.openxmlformats.org/officeDocument/2006/relationships/customXml" Target="../ink/ink1536.xml"/><Relationship Id="rId88" Type="http://schemas.openxmlformats.org/officeDocument/2006/relationships/image" Target="../media/image1500.png"/><Relationship Id="rId91" Type="http://schemas.openxmlformats.org/officeDocument/2006/relationships/customXml" Target="../ink/ink15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0.png"/><Relationship Id="rId15" Type="http://schemas.openxmlformats.org/officeDocument/2006/relationships/customXml" Target="../ink/ink1502.xml"/><Relationship Id="rId23" Type="http://schemas.openxmlformats.org/officeDocument/2006/relationships/customXml" Target="../ink/ink1506.xml"/><Relationship Id="rId28" Type="http://schemas.openxmlformats.org/officeDocument/2006/relationships/image" Target="../media/image1470.png"/><Relationship Id="rId36" Type="http://schemas.openxmlformats.org/officeDocument/2006/relationships/image" Target="../media/image1474.png"/><Relationship Id="rId49" Type="http://schemas.openxmlformats.org/officeDocument/2006/relationships/customXml" Target="../ink/ink1519.xml"/><Relationship Id="rId57" Type="http://schemas.openxmlformats.org/officeDocument/2006/relationships/customXml" Target="../ink/ink1523.xml"/><Relationship Id="rId10" Type="http://schemas.openxmlformats.org/officeDocument/2006/relationships/image" Target="../media/image1462.png"/><Relationship Id="rId31" Type="http://schemas.openxmlformats.org/officeDocument/2006/relationships/customXml" Target="../ink/ink1510.xml"/><Relationship Id="rId44" Type="http://schemas.openxmlformats.org/officeDocument/2006/relationships/image" Target="../media/image1478.png"/><Relationship Id="rId52" Type="http://schemas.openxmlformats.org/officeDocument/2006/relationships/image" Target="../media/image1482.png"/><Relationship Id="rId60" Type="http://schemas.openxmlformats.org/officeDocument/2006/relationships/image" Target="../media/image1486.png"/><Relationship Id="rId65" Type="http://schemas.openxmlformats.org/officeDocument/2006/relationships/customXml" Target="../ink/ink1527.xml"/><Relationship Id="rId73" Type="http://schemas.openxmlformats.org/officeDocument/2006/relationships/customXml" Target="../ink/ink1531.xml"/><Relationship Id="rId78" Type="http://schemas.openxmlformats.org/officeDocument/2006/relationships/image" Target="../media/image1495.png"/><Relationship Id="rId81" Type="http://schemas.openxmlformats.org/officeDocument/2006/relationships/customXml" Target="../ink/ink1535.xml"/><Relationship Id="rId86" Type="http://schemas.openxmlformats.org/officeDocument/2006/relationships/image" Target="../media/image1499.png"/><Relationship Id="rId4" Type="http://schemas.openxmlformats.org/officeDocument/2006/relationships/image" Target="../media/image1459.png"/><Relationship Id="rId9" Type="http://schemas.openxmlformats.org/officeDocument/2006/relationships/customXml" Target="../ink/ink14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6.png"/><Relationship Id="rId13" Type="http://schemas.openxmlformats.org/officeDocument/2006/relationships/customXml" Target="../ink/ink1546.xml"/><Relationship Id="rId18" Type="http://schemas.openxmlformats.org/officeDocument/2006/relationships/image" Target="../media/image1510.png"/><Relationship Id="rId26" Type="http://schemas.openxmlformats.org/officeDocument/2006/relationships/image" Target="../media/image1514.png"/><Relationship Id="rId39" Type="http://schemas.openxmlformats.org/officeDocument/2006/relationships/customXml" Target="../ink/ink1559.xml"/><Relationship Id="rId3" Type="http://schemas.openxmlformats.org/officeDocument/2006/relationships/customXml" Target="../ink/ink1541.xml"/><Relationship Id="rId21" Type="http://schemas.openxmlformats.org/officeDocument/2006/relationships/customXml" Target="../ink/ink1550.xml"/><Relationship Id="rId34" Type="http://schemas.openxmlformats.org/officeDocument/2006/relationships/image" Target="../media/image1518.png"/><Relationship Id="rId42" Type="http://schemas.openxmlformats.org/officeDocument/2006/relationships/image" Target="../media/image507.png"/><Relationship Id="rId7" Type="http://schemas.openxmlformats.org/officeDocument/2006/relationships/customXml" Target="../ink/ink1543.xml"/><Relationship Id="rId12" Type="http://schemas.openxmlformats.org/officeDocument/2006/relationships/image" Target="../media/image1508.png"/><Relationship Id="rId17" Type="http://schemas.openxmlformats.org/officeDocument/2006/relationships/customXml" Target="../ink/ink1548.xml"/><Relationship Id="rId25" Type="http://schemas.openxmlformats.org/officeDocument/2006/relationships/customXml" Target="../ink/ink1552.xml"/><Relationship Id="rId33" Type="http://schemas.openxmlformats.org/officeDocument/2006/relationships/customXml" Target="../ink/ink1556.xml"/><Relationship Id="rId38" Type="http://schemas.openxmlformats.org/officeDocument/2006/relationships/image" Target="../media/image1520.png"/><Relationship Id="rId46" Type="http://schemas.openxmlformats.org/officeDocument/2006/relationships/image" Target="../media/image1523.png"/><Relationship Id="rId2" Type="http://schemas.openxmlformats.org/officeDocument/2006/relationships/image" Target="../media/image1503.png"/><Relationship Id="rId16" Type="http://schemas.openxmlformats.org/officeDocument/2006/relationships/image" Target="../media/image1509.png"/><Relationship Id="rId20" Type="http://schemas.openxmlformats.org/officeDocument/2006/relationships/image" Target="../media/image1511.png"/><Relationship Id="rId29" Type="http://schemas.openxmlformats.org/officeDocument/2006/relationships/customXml" Target="../ink/ink1554.xml"/><Relationship Id="rId41" Type="http://schemas.openxmlformats.org/officeDocument/2006/relationships/customXml" Target="../ink/ink15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5.png"/><Relationship Id="rId11" Type="http://schemas.openxmlformats.org/officeDocument/2006/relationships/customXml" Target="../ink/ink1545.xml"/><Relationship Id="rId24" Type="http://schemas.openxmlformats.org/officeDocument/2006/relationships/image" Target="../media/image1513.png"/><Relationship Id="rId32" Type="http://schemas.openxmlformats.org/officeDocument/2006/relationships/image" Target="../media/image1517.png"/><Relationship Id="rId37" Type="http://schemas.openxmlformats.org/officeDocument/2006/relationships/customXml" Target="../ink/ink1558.xml"/><Relationship Id="rId40" Type="http://schemas.openxmlformats.org/officeDocument/2006/relationships/image" Target="../media/image1521.png"/><Relationship Id="rId45" Type="http://schemas.openxmlformats.org/officeDocument/2006/relationships/customXml" Target="../ink/ink1562.xml"/><Relationship Id="rId5" Type="http://schemas.openxmlformats.org/officeDocument/2006/relationships/customXml" Target="../ink/ink1542.xml"/><Relationship Id="rId15" Type="http://schemas.openxmlformats.org/officeDocument/2006/relationships/customXml" Target="../ink/ink1547.xml"/><Relationship Id="rId23" Type="http://schemas.openxmlformats.org/officeDocument/2006/relationships/customXml" Target="../ink/ink1551.xml"/><Relationship Id="rId28" Type="http://schemas.openxmlformats.org/officeDocument/2006/relationships/image" Target="../media/image1515.png"/><Relationship Id="rId36" Type="http://schemas.openxmlformats.org/officeDocument/2006/relationships/image" Target="../media/image1519.png"/><Relationship Id="rId10" Type="http://schemas.openxmlformats.org/officeDocument/2006/relationships/image" Target="../media/image1507.png"/><Relationship Id="rId19" Type="http://schemas.openxmlformats.org/officeDocument/2006/relationships/customXml" Target="../ink/ink1549.xml"/><Relationship Id="rId31" Type="http://schemas.openxmlformats.org/officeDocument/2006/relationships/customXml" Target="../ink/ink1555.xml"/><Relationship Id="rId44" Type="http://schemas.openxmlformats.org/officeDocument/2006/relationships/image" Target="../media/image1522.png"/><Relationship Id="rId4" Type="http://schemas.openxmlformats.org/officeDocument/2006/relationships/image" Target="../media/image1504.png"/><Relationship Id="rId9" Type="http://schemas.openxmlformats.org/officeDocument/2006/relationships/customXml" Target="../ink/ink1544.xml"/><Relationship Id="rId14" Type="http://schemas.openxmlformats.org/officeDocument/2006/relationships/image" Target="../media/image612.png"/><Relationship Id="rId22" Type="http://schemas.openxmlformats.org/officeDocument/2006/relationships/image" Target="../media/image1512.png"/><Relationship Id="rId27" Type="http://schemas.openxmlformats.org/officeDocument/2006/relationships/customXml" Target="../ink/ink1553.xml"/><Relationship Id="rId30" Type="http://schemas.openxmlformats.org/officeDocument/2006/relationships/image" Target="../media/image1516.png"/><Relationship Id="rId35" Type="http://schemas.openxmlformats.org/officeDocument/2006/relationships/customXml" Target="../ink/ink1557.xml"/><Relationship Id="rId43" Type="http://schemas.openxmlformats.org/officeDocument/2006/relationships/customXml" Target="../ink/ink156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7.png"/><Relationship Id="rId13" Type="http://schemas.openxmlformats.org/officeDocument/2006/relationships/customXml" Target="../ink/ink1568.xml"/><Relationship Id="rId18" Type="http://schemas.openxmlformats.org/officeDocument/2006/relationships/image" Target="../media/image1532.png"/><Relationship Id="rId3" Type="http://schemas.openxmlformats.org/officeDocument/2006/relationships/customXml" Target="../ink/ink1563.xml"/><Relationship Id="rId21" Type="http://schemas.openxmlformats.org/officeDocument/2006/relationships/customXml" Target="../ink/ink1572.xml"/><Relationship Id="rId7" Type="http://schemas.openxmlformats.org/officeDocument/2006/relationships/customXml" Target="../ink/ink1565.xml"/><Relationship Id="rId12" Type="http://schemas.openxmlformats.org/officeDocument/2006/relationships/image" Target="../media/image1529.png"/><Relationship Id="rId17" Type="http://schemas.openxmlformats.org/officeDocument/2006/relationships/customXml" Target="../ink/ink1570.xml"/><Relationship Id="rId2" Type="http://schemas.openxmlformats.org/officeDocument/2006/relationships/image" Target="../media/image1524.png"/><Relationship Id="rId16" Type="http://schemas.openxmlformats.org/officeDocument/2006/relationships/image" Target="../media/image1531.png"/><Relationship Id="rId20" Type="http://schemas.openxmlformats.org/officeDocument/2006/relationships/image" Target="../media/image15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6.png"/><Relationship Id="rId11" Type="http://schemas.openxmlformats.org/officeDocument/2006/relationships/customXml" Target="../ink/ink1567.xml"/><Relationship Id="rId24" Type="http://schemas.openxmlformats.org/officeDocument/2006/relationships/image" Target="../media/image1535.png"/><Relationship Id="rId5" Type="http://schemas.openxmlformats.org/officeDocument/2006/relationships/customXml" Target="../ink/ink1564.xml"/><Relationship Id="rId15" Type="http://schemas.openxmlformats.org/officeDocument/2006/relationships/customXml" Target="../ink/ink1569.xml"/><Relationship Id="rId23" Type="http://schemas.openxmlformats.org/officeDocument/2006/relationships/customXml" Target="../ink/ink1573.xml"/><Relationship Id="rId10" Type="http://schemas.openxmlformats.org/officeDocument/2006/relationships/image" Target="../media/image1528.png"/><Relationship Id="rId19" Type="http://schemas.openxmlformats.org/officeDocument/2006/relationships/customXml" Target="../ink/ink1571.xml"/><Relationship Id="rId4" Type="http://schemas.openxmlformats.org/officeDocument/2006/relationships/image" Target="../media/image1525.png"/><Relationship Id="rId9" Type="http://schemas.openxmlformats.org/officeDocument/2006/relationships/customXml" Target="../ink/ink1566.xml"/><Relationship Id="rId14" Type="http://schemas.openxmlformats.org/officeDocument/2006/relationships/image" Target="../media/image1530.png"/><Relationship Id="rId22" Type="http://schemas.openxmlformats.org/officeDocument/2006/relationships/image" Target="../media/image1534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48.png"/><Relationship Id="rId117" Type="http://schemas.openxmlformats.org/officeDocument/2006/relationships/customXml" Target="../ink/ink1631.xml"/><Relationship Id="rId21" Type="http://schemas.openxmlformats.org/officeDocument/2006/relationships/customXml" Target="../ink/ink1583.xml"/><Relationship Id="rId42" Type="http://schemas.openxmlformats.org/officeDocument/2006/relationships/image" Target="../media/image1556.png"/><Relationship Id="rId47" Type="http://schemas.openxmlformats.org/officeDocument/2006/relationships/customXml" Target="../ink/ink1596.xml"/><Relationship Id="rId63" Type="http://schemas.openxmlformats.org/officeDocument/2006/relationships/customXml" Target="../ink/ink1604.xml"/><Relationship Id="rId68" Type="http://schemas.openxmlformats.org/officeDocument/2006/relationships/image" Target="../media/image1569.png"/><Relationship Id="rId84" Type="http://schemas.openxmlformats.org/officeDocument/2006/relationships/image" Target="../media/image1577.png"/><Relationship Id="rId89" Type="http://schemas.openxmlformats.org/officeDocument/2006/relationships/customXml" Target="../ink/ink1617.xml"/><Relationship Id="rId112" Type="http://schemas.openxmlformats.org/officeDocument/2006/relationships/image" Target="../media/image1590.png"/><Relationship Id="rId133" Type="http://schemas.openxmlformats.org/officeDocument/2006/relationships/customXml" Target="../ink/ink1639.xml"/><Relationship Id="rId138" Type="http://schemas.openxmlformats.org/officeDocument/2006/relationships/image" Target="../media/image1603.png"/><Relationship Id="rId16" Type="http://schemas.openxmlformats.org/officeDocument/2006/relationships/image" Target="../media/image1543.png"/><Relationship Id="rId107" Type="http://schemas.openxmlformats.org/officeDocument/2006/relationships/customXml" Target="../ink/ink1626.xml"/><Relationship Id="rId11" Type="http://schemas.openxmlformats.org/officeDocument/2006/relationships/customXml" Target="../ink/ink1578.xml"/><Relationship Id="rId32" Type="http://schemas.openxmlformats.org/officeDocument/2006/relationships/image" Target="../media/image1551.png"/><Relationship Id="rId37" Type="http://schemas.openxmlformats.org/officeDocument/2006/relationships/customXml" Target="../ink/ink1591.xml"/><Relationship Id="rId53" Type="http://schemas.openxmlformats.org/officeDocument/2006/relationships/customXml" Target="../ink/ink1599.xml"/><Relationship Id="rId58" Type="http://schemas.openxmlformats.org/officeDocument/2006/relationships/image" Target="../media/image1564.png"/><Relationship Id="rId74" Type="http://schemas.openxmlformats.org/officeDocument/2006/relationships/image" Target="../media/image1572.png"/><Relationship Id="rId79" Type="http://schemas.openxmlformats.org/officeDocument/2006/relationships/customXml" Target="../ink/ink1612.xml"/><Relationship Id="rId102" Type="http://schemas.openxmlformats.org/officeDocument/2006/relationships/image" Target="../media/image1585.png"/><Relationship Id="rId123" Type="http://schemas.openxmlformats.org/officeDocument/2006/relationships/customXml" Target="../ink/ink1634.xml"/><Relationship Id="rId128" Type="http://schemas.openxmlformats.org/officeDocument/2006/relationships/image" Target="../media/image1598.png"/><Relationship Id="rId5" Type="http://schemas.openxmlformats.org/officeDocument/2006/relationships/customXml" Target="../ink/ink1575.xml"/><Relationship Id="rId90" Type="http://schemas.openxmlformats.org/officeDocument/2006/relationships/image" Target="../media/image1580.png"/><Relationship Id="rId95" Type="http://schemas.openxmlformats.org/officeDocument/2006/relationships/customXml" Target="../ink/ink1620.xml"/><Relationship Id="rId14" Type="http://schemas.openxmlformats.org/officeDocument/2006/relationships/image" Target="../media/image1542.png"/><Relationship Id="rId22" Type="http://schemas.openxmlformats.org/officeDocument/2006/relationships/image" Target="../media/image1546.png"/><Relationship Id="rId27" Type="http://schemas.openxmlformats.org/officeDocument/2006/relationships/customXml" Target="../ink/ink1586.xml"/><Relationship Id="rId30" Type="http://schemas.openxmlformats.org/officeDocument/2006/relationships/image" Target="../media/image1550.png"/><Relationship Id="rId35" Type="http://schemas.openxmlformats.org/officeDocument/2006/relationships/customXml" Target="../ink/ink1590.xml"/><Relationship Id="rId43" Type="http://schemas.openxmlformats.org/officeDocument/2006/relationships/customXml" Target="../ink/ink1594.xml"/><Relationship Id="rId48" Type="http://schemas.openxmlformats.org/officeDocument/2006/relationships/image" Target="../media/image1559.png"/><Relationship Id="rId56" Type="http://schemas.openxmlformats.org/officeDocument/2006/relationships/image" Target="../media/image1563.png"/><Relationship Id="rId64" Type="http://schemas.openxmlformats.org/officeDocument/2006/relationships/image" Target="../media/image1567.png"/><Relationship Id="rId69" Type="http://schemas.openxmlformats.org/officeDocument/2006/relationships/customXml" Target="../ink/ink1607.xml"/><Relationship Id="rId77" Type="http://schemas.openxmlformats.org/officeDocument/2006/relationships/customXml" Target="../ink/ink1611.xml"/><Relationship Id="rId100" Type="http://schemas.openxmlformats.org/officeDocument/2006/relationships/image" Target="../media/image1584.png"/><Relationship Id="rId105" Type="http://schemas.openxmlformats.org/officeDocument/2006/relationships/customXml" Target="../ink/ink1625.xml"/><Relationship Id="rId113" Type="http://schemas.openxmlformats.org/officeDocument/2006/relationships/customXml" Target="../ink/ink1629.xml"/><Relationship Id="rId118" Type="http://schemas.openxmlformats.org/officeDocument/2006/relationships/image" Target="../media/image1593.png"/><Relationship Id="rId126" Type="http://schemas.openxmlformats.org/officeDocument/2006/relationships/image" Target="../media/image1597.png"/><Relationship Id="rId134" Type="http://schemas.openxmlformats.org/officeDocument/2006/relationships/image" Target="../media/image1601.png"/><Relationship Id="rId8" Type="http://schemas.openxmlformats.org/officeDocument/2006/relationships/image" Target="../media/image1539.png"/><Relationship Id="rId51" Type="http://schemas.openxmlformats.org/officeDocument/2006/relationships/customXml" Target="../ink/ink1598.xml"/><Relationship Id="rId72" Type="http://schemas.openxmlformats.org/officeDocument/2006/relationships/image" Target="../media/image1571.png"/><Relationship Id="rId80" Type="http://schemas.openxmlformats.org/officeDocument/2006/relationships/image" Target="../media/image1575.png"/><Relationship Id="rId85" Type="http://schemas.openxmlformats.org/officeDocument/2006/relationships/customXml" Target="../ink/ink1615.xml"/><Relationship Id="rId93" Type="http://schemas.openxmlformats.org/officeDocument/2006/relationships/customXml" Target="../ink/ink1619.xml"/><Relationship Id="rId98" Type="http://schemas.openxmlformats.org/officeDocument/2006/relationships/image" Target="../media/image1583.png"/><Relationship Id="rId121" Type="http://schemas.openxmlformats.org/officeDocument/2006/relationships/customXml" Target="../ink/ink1633.xml"/><Relationship Id="rId3" Type="http://schemas.openxmlformats.org/officeDocument/2006/relationships/customXml" Target="../ink/ink1574.xml"/><Relationship Id="rId12" Type="http://schemas.openxmlformats.org/officeDocument/2006/relationships/image" Target="../media/image1541.png"/><Relationship Id="rId17" Type="http://schemas.openxmlformats.org/officeDocument/2006/relationships/customXml" Target="../ink/ink1581.xml"/><Relationship Id="rId25" Type="http://schemas.openxmlformats.org/officeDocument/2006/relationships/customXml" Target="../ink/ink1585.xml"/><Relationship Id="rId33" Type="http://schemas.openxmlformats.org/officeDocument/2006/relationships/customXml" Target="../ink/ink1589.xml"/><Relationship Id="rId38" Type="http://schemas.openxmlformats.org/officeDocument/2006/relationships/image" Target="../media/image1554.png"/><Relationship Id="rId46" Type="http://schemas.openxmlformats.org/officeDocument/2006/relationships/image" Target="../media/image1558.png"/><Relationship Id="rId59" Type="http://schemas.openxmlformats.org/officeDocument/2006/relationships/customXml" Target="../ink/ink1602.xml"/><Relationship Id="rId67" Type="http://schemas.openxmlformats.org/officeDocument/2006/relationships/customXml" Target="../ink/ink1606.xml"/><Relationship Id="rId103" Type="http://schemas.openxmlformats.org/officeDocument/2006/relationships/customXml" Target="../ink/ink1624.xml"/><Relationship Id="rId108" Type="http://schemas.openxmlformats.org/officeDocument/2006/relationships/image" Target="../media/image1588.png"/><Relationship Id="rId116" Type="http://schemas.openxmlformats.org/officeDocument/2006/relationships/image" Target="../media/image1592.png"/><Relationship Id="rId124" Type="http://schemas.openxmlformats.org/officeDocument/2006/relationships/image" Target="../media/image1596.png"/><Relationship Id="rId129" Type="http://schemas.openxmlformats.org/officeDocument/2006/relationships/customXml" Target="../ink/ink1637.xml"/><Relationship Id="rId137" Type="http://schemas.openxmlformats.org/officeDocument/2006/relationships/customXml" Target="../ink/ink1641.xml"/><Relationship Id="rId20" Type="http://schemas.openxmlformats.org/officeDocument/2006/relationships/image" Target="../media/image1545.png"/><Relationship Id="rId41" Type="http://schemas.openxmlformats.org/officeDocument/2006/relationships/customXml" Target="../ink/ink1593.xml"/><Relationship Id="rId54" Type="http://schemas.openxmlformats.org/officeDocument/2006/relationships/image" Target="../media/image1562.png"/><Relationship Id="rId62" Type="http://schemas.openxmlformats.org/officeDocument/2006/relationships/image" Target="../media/image1566.png"/><Relationship Id="rId70" Type="http://schemas.openxmlformats.org/officeDocument/2006/relationships/image" Target="../media/image1570.png"/><Relationship Id="rId75" Type="http://schemas.openxmlformats.org/officeDocument/2006/relationships/customXml" Target="../ink/ink1610.xml"/><Relationship Id="rId83" Type="http://schemas.openxmlformats.org/officeDocument/2006/relationships/customXml" Target="../ink/ink1614.xml"/><Relationship Id="rId88" Type="http://schemas.openxmlformats.org/officeDocument/2006/relationships/image" Target="../media/image1579.png"/><Relationship Id="rId91" Type="http://schemas.openxmlformats.org/officeDocument/2006/relationships/customXml" Target="../ink/ink1618.xml"/><Relationship Id="rId96" Type="http://schemas.openxmlformats.org/officeDocument/2006/relationships/image" Target="../media/image1582.png"/><Relationship Id="rId111" Type="http://schemas.openxmlformats.org/officeDocument/2006/relationships/customXml" Target="../ink/ink1628.xml"/><Relationship Id="rId132" Type="http://schemas.openxmlformats.org/officeDocument/2006/relationships/image" Target="../media/image1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8.png"/><Relationship Id="rId15" Type="http://schemas.openxmlformats.org/officeDocument/2006/relationships/customXml" Target="../ink/ink1580.xml"/><Relationship Id="rId23" Type="http://schemas.openxmlformats.org/officeDocument/2006/relationships/customXml" Target="../ink/ink1584.xml"/><Relationship Id="rId28" Type="http://schemas.openxmlformats.org/officeDocument/2006/relationships/image" Target="../media/image1549.png"/><Relationship Id="rId36" Type="http://schemas.openxmlformats.org/officeDocument/2006/relationships/image" Target="../media/image1553.png"/><Relationship Id="rId49" Type="http://schemas.openxmlformats.org/officeDocument/2006/relationships/customXml" Target="../ink/ink1597.xml"/><Relationship Id="rId57" Type="http://schemas.openxmlformats.org/officeDocument/2006/relationships/customXml" Target="../ink/ink1601.xml"/><Relationship Id="rId106" Type="http://schemas.openxmlformats.org/officeDocument/2006/relationships/image" Target="../media/image1587.png"/><Relationship Id="rId114" Type="http://schemas.openxmlformats.org/officeDocument/2006/relationships/image" Target="../media/image1591.png"/><Relationship Id="rId119" Type="http://schemas.openxmlformats.org/officeDocument/2006/relationships/customXml" Target="../ink/ink1632.xml"/><Relationship Id="rId127" Type="http://schemas.openxmlformats.org/officeDocument/2006/relationships/customXml" Target="../ink/ink1636.xml"/><Relationship Id="rId10" Type="http://schemas.openxmlformats.org/officeDocument/2006/relationships/image" Target="../media/image1540.png"/><Relationship Id="rId31" Type="http://schemas.openxmlformats.org/officeDocument/2006/relationships/customXml" Target="../ink/ink1588.xml"/><Relationship Id="rId44" Type="http://schemas.openxmlformats.org/officeDocument/2006/relationships/image" Target="../media/image1557.png"/><Relationship Id="rId52" Type="http://schemas.openxmlformats.org/officeDocument/2006/relationships/image" Target="../media/image1561.png"/><Relationship Id="rId60" Type="http://schemas.openxmlformats.org/officeDocument/2006/relationships/image" Target="../media/image1565.png"/><Relationship Id="rId65" Type="http://schemas.openxmlformats.org/officeDocument/2006/relationships/customXml" Target="../ink/ink1605.xml"/><Relationship Id="rId73" Type="http://schemas.openxmlformats.org/officeDocument/2006/relationships/customXml" Target="../ink/ink1609.xml"/><Relationship Id="rId78" Type="http://schemas.openxmlformats.org/officeDocument/2006/relationships/image" Target="../media/image1574.png"/><Relationship Id="rId81" Type="http://schemas.openxmlformats.org/officeDocument/2006/relationships/customXml" Target="../ink/ink1613.xml"/><Relationship Id="rId86" Type="http://schemas.openxmlformats.org/officeDocument/2006/relationships/image" Target="../media/image1578.png"/><Relationship Id="rId94" Type="http://schemas.openxmlformats.org/officeDocument/2006/relationships/image" Target="../media/image1334.png"/><Relationship Id="rId99" Type="http://schemas.openxmlformats.org/officeDocument/2006/relationships/customXml" Target="../ink/ink1622.xml"/><Relationship Id="rId101" Type="http://schemas.openxmlformats.org/officeDocument/2006/relationships/customXml" Target="../ink/ink1623.xml"/><Relationship Id="rId122" Type="http://schemas.openxmlformats.org/officeDocument/2006/relationships/image" Target="../media/image1595.png"/><Relationship Id="rId130" Type="http://schemas.openxmlformats.org/officeDocument/2006/relationships/image" Target="../media/image1599.png"/><Relationship Id="rId135" Type="http://schemas.openxmlformats.org/officeDocument/2006/relationships/customXml" Target="../ink/ink1640.xml"/><Relationship Id="rId4" Type="http://schemas.openxmlformats.org/officeDocument/2006/relationships/image" Target="../media/image1537.png"/><Relationship Id="rId9" Type="http://schemas.openxmlformats.org/officeDocument/2006/relationships/customXml" Target="../ink/ink1577.xml"/><Relationship Id="rId13" Type="http://schemas.openxmlformats.org/officeDocument/2006/relationships/customXml" Target="../ink/ink1579.xml"/><Relationship Id="rId18" Type="http://schemas.openxmlformats.org/officeDocument/2006/relationships/image" Target="../media/image1544.png"/><Relationship Id="rId39" Type="http://schemas.openxmlformats.org/officeDocument/2006/relationships/customXml" Target="../ink/ink1592.xml"/><Relationship Id="rId109" Type="http://schemas.openxmlformats.org/officeDocument/2006/relationships/customXml" Target="../ink/ink1627.xml"/><Relationship Id="rId34" Type="http://schemas.openxmlformats.org/officeDocument/2006/relationships/image" Target="../media/image1552.png"/><Relationship Id="rId50" Type="http://schemas.openxmlformats.org/officeDocument/2006/relationships/image" Target="../media/image1560.png"/><Relationship Id="rId55" Type="http://schemas.openxmlformats.org/officeDocument/2006/relationships/customXml" Target="../ink/ink1600.xml"/><Relationship Id="rId76" Type="http://schemas.openxmlformats.org/officeDocument/2006/relationships/image" Target="../media/image1573.png"/><Relationship Id="rId97" Type="http://schemas.openxmlformats.org/officeDocument/2006/relationships/customXml" Target="../ink/ink1621.xml"/><Relationship Id="rId104" Type="http://schemas.openxmlformats.org/officeDocument/2006/relationships/image" Target="../media/image1586.png"/><Relationship Id="rId120" Type="http://schemas.openxmlformats.org/officeDocument/2006/relationships/image" Target="../media/image1594.png"/><Relationship Id="rId125" Type="http://schemas.openxmlformats.org/officeDocument/2006/relationships/customXml" Target="../ink/ink1635.xml"/><Relationship Id="rId7" Type="http://schemas.openxmlformats.org/officeDocument/2006/relationships/customXml" Target="../ink/ink1576.xml"/><Relationship Id="rId71" Type="http://schemas.openxmlformats.org/officeDocument/2006/relationships/customXml" Target="../ink/ink1608.xml"/><Relationship Id="rId92" Type="http://schemas.openxmlformats.org/officeDocument/2006/relationships/image" Target="../media/image1581.png"/><Relationship Id="rId2" Type="http://schemas.openxmlformats.org/officeDocument/2006/relationships/image" Target="../media/image1536.png"/><Relationship Id="rId29" Type="http://schemas.openxmlformats.org/officeDocument/2006/relationships/customXml" Target="../ink/ink1587.xml"/><Relationship Id="rId24" Type="http://schemas.openxmlformats.org/officeDocument/2006/relationships/image" Target="../media/image1547.png"/><Relationship Id="rId40" Type="http://schemas.openxmlformats.org/officeDocument/2006/relationships/image" Target="../media/image1555.png"/><Relationship Id="rId45" Type="http://schemas.openxmlformats.org/officeDocument/2006/relationships/customXml" Target="../ink/ink1595.xml"/><Relationship Id="rId66" Type="http://schemas.openxmlformats.org/officeDocument/2006/relationships/image" Target="../media/image1568.png"/><Relationship Id="rId87" Type="http://schemas.openxmlformats.org/officeDocument/2006/relationships/customXml" Target="../ink/ink1616.xml"/><Relationship Id="rId110" Type="http://schemas.openxmlformats.org/officeDocument/2006/relationships/image" Target="../media/image1589.png"/><Relationship Id="rId115" Type="http://schemas.openxmlformats.org/officeDocument/2006/relationships/customXml" Target="../ink/ink1630.xml"/><Relationship Id="rId131" Type="http://schemas.openxmlformats.org/officeDocument/2006/relationships/customXml" Target="../ink/ink1638.xml"/><Relationship Id="rId136" Type="http://schemas.openxmlformats.org/officeDocument/2006/relationships/image" Target="../media/image1602.png"/><Relationship Id="rId61" Type="http://schemas.openxmlformats.org/officeDocument/2006/relationships/customXml" Target="../ink/ink1603.xml"/><Relationship Id="rId82" Type="http://schemas.openxmlformats.org/officeDocument/2006/relationships/image" Target="../media/image1576.png"/><Relationship Id="rId19" Type="http://schemas.openxmlformats.org/officeDocument/2006/relationships/customXml" Target="../ink/ink158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9.png"/><Relationship Id="rId299" Type="http://schemas.openxmlformats.org/officeDocument/2006/relationships/image" Target="../media/image1748.png"/><Relationship Id="rId303" Type="http://schemas.openxmlformats.org/officeDocument/2006/relationships/image" Target="../media/image1750.png"/><Relationship Id="rId21" Type="http://schemas.openxmlformats.org/officeDocument/2006/relationships/image" Target="../media/image1613.png"/><Relationship Id="rId42" Type="http://schemas.openxmlformats.org/officeDocument/2006/relationships/customXml" Target="../ink/ink1662.xml"/><Relationship Id="rId63" Type="http://schemas.openxmlformats.org/officeDocument/2006/relationships/image" Target="../media/image1632.png"/><Relationship Id="rId84" Type="http://schemas.openxmlformats.org/officeDocument/2006/relationships/customXml" Target="../ink/ink1683.xml"/><Relationship Id="rId138" Type="http://schemas.openxmlformats.org/officeDocument/2006/relationships/customXml" Target="../ink/ink1710.xml"/><Relationship Id="rId159" Type="http://schemas.openxmlformats.org/officeDocument/2006/relationships/image" Target="../media/image1680.png"/><Relationship Id="rId324" Type="http://schemas.openxmlformats.org/officeDocument/2006/relationships/customXml" Target="../ink/ink1803.xml"/><Relationship Id="rId345" Type="http://schemas.openxmlformats.org/officeDocument/2006/relationships/image" Target="../media/image1770.png"/><Relationship Id="rId366" Type="http://schemas.openxmlformats.org/officeDocument/2006/relationships/customXml" Target="../ink/ink1824.xml"/><Relationship Id="rId170" Type="http://schemas.openxmlformats.org/officeDocument/2006/relationships/customXml" Target="../ink/ink1726.xml"/><Relationship Id="rId191" Type="http://schemas.openxmlformats.org/officeDocument/2006/relationships/image" Target="../media/image1696.png"/><Relationship Id="rId205" Type="http://schemas.openxmlformats.org/officeDocument/2006/relationships/image" Target="../media/image1702.png"/><Relationship Id="rId226" Type="http://schemas.openxmlformats.org/officeDocument/2006/relationships/customXml" Target="../ink/ink1754.xml"/><Relationship Id="rId247" Type="http://schemas.openxmlformats.org/officeDocument/2006/relationships/image" Target="../media/image1723.png"/><Relationship Id="rId107" Type="http://schemas.openxmlformats.org/officeDocument/2006/relationships/image" Target="../media/image1654.png"/><Relationship Id="rId268" Type="http://schemas.openxmlformats.org/officeDocument/2006/relationships/customXml" Target="../ink/ink1775.xml"/><Relationship Id="rId289" Type="http://schemas.openxmlformats.org/officeDocument/2006/relationships/image" Target="../media/image1743.png"/><Relationship Id="rId11" Type="http://schemas.openxmlformats.org/officeDocument/2006/relationships/image" Target="../media/image1608.png"/><Relationship Id="rId32" Type="http://schemas.openxmlformats.org/officeDocument/2006/relationships/customXml" Target="../ink/ink1657.xml"/><Relationship Id="rId53" Type="http://schemas.openxmlformats.org/officeDocument/2006/relationships/image" Target="../media/image1628.png"/><Relationship Id="rId74" Type="http://schemas.openxmlformats.org/officeDocument/2006/relationships/customXml" Target="../ink/ink1678.xml"/><Relationship Id="rId128" Type="http://schemas.openxmlformats.org/officeDocument/2006/relationships/customXml" Target="../ink/ink1705.xml"/><Relationship Id="rId149" Type="http://schemas.openxmlformats.org/officeDocument/2006/relationships/image" Target="../media/image1675.png"/><Relationship Id="rId314" Type="http://schemas.openxmlformats.org/officeDocument/2006/relationships/customXml" Target="../ink/ink1798.xml"/><Relationship Id="rId335" Type="http://schemas.openxmlformats.org/officeDocument/2006/relationships/image" Target="../media/image1765.png"/><Relationship Id="rId356" Type="http://schemas.openxmlformats.org/officeDocument/2006/relationships/customXml" Target="../ink/ink1819.xml"/><Relationship Id="rId5" Type="http://schemas.openxmlformats.org/officeDocument/2006/relationships/image" Target="../media/image1605.png"/><Relationship Id="rId95" Type="http://schemas.openxmlformats.org/officeDocument/2006/relationships/image" Target="../media/image1648.png"/><Relationship Id="rId160" Type="http://schemas.openxmlformats.org/officeDocument/2006/relationships/customXml" Target="../ink/ink1721.xml"/><Relationship Id="rId181" Type="http://schemas.openxmlformats.org/officeDocument/2006/relationships/image" Target="../media/image1691.png"/><Relationship Id="rId216" Type="http://schemas.openxmlformats.org/officeDocument/2006/relationships/customXml" Target="../ink/ink1749.xml"/><Relationship Id="rId237" Type="http://schemas.openxmlformats.org/officeDocument/2006/relationships/image" Target="../media/image1718.png"/><Relationship Id="rId258" Type="http://schemas.openxmlformats.org/officeDocument/2006/relationships/customXml" Target="../ink/ink1770.xml"/><Relationship Id="rId279" Type="http://schemas.openxmlformats.org/officeDocument/2006/relationships/image" Target="../media/image1739.png"/><Relationship Id="rId22" Type="http://schemas.openxmlformats.org/officeDocument/2006/relationships/customXml" Target="../ink/ink1652.xml"/><Relationship Id="rId43" Type="http://schemas.openxmlformats.org/officeDocument/2006/relationships/image" Target="../media/image1623.png"/><Relationship Id="rId64" Type="http://schemas.openxmlformats.org/officeDocument/2006/relationships/customXml" Target="../ink/ink1673.xml"/><Relationship Id="rId118" Type="http://schemas.openxmlformats.org/officeDocument/2006/relationships/customXml" Target="../ink/ink1700.xml"/><Relationship Id="rId139" Type="http://schemas.openxmlformats.org/officeDocument/2006/relationships/image" Target="../media/image1670.png"/><Relationship Id="rId290" Type="http://schemas.openxmlformats.org/officeDocument/2006/relationships/customXml" Target="../ink/ink1786.xml"/><Relationship Id="rId304" Type="http://schemas.openxmlformats.org/officeDocument/2006/relationships/customXml" Target="../ink/ink1793.xml"/><Relationship Id="rId325" Type="http://schemas.openxmlformats.org/officeDocument/2006/relationships/image" Target="../media/image1760.png"/><Relationship Id="rId346" Type="http://schemas.openxmlformats.org/officeDocument/2006/relationships/customXml" Target="../ink/ink1814.xml"/><Relationship Id="rId367" Type="http://schemas.openxmlformats.org/officeDocument/2006/relationships/image" Target="../media/image1781.png"/><Relationship Id="rId85" Type="http://schemas.openxmlformats.org/officeDocument/2006/relationships/image" Target="../media/image1643.png"/><Relationship Id="rId150" Type="http://schemas.openxmlformats.org/officeDocument/2006/relationships/customXml" Target="../ink/ink1716.xml"/><Relationship Id="rId171" Type="http://schemas.openxmlformats.org/officeDocument/2006/relationships/image" Target="../media/image1686.png"/><Relationship Id="rId192" Type="http://schemas.openxmlformats.org/officeDocument/2006/relationships/customXml" Target="../ink/ink1737.xml"/><Relationship Id="rId206" Type="http://schemas.openxmlformats.org/officeDocument/2006/relationships/customXml" Target="../ink/ink1744.xml"/><Relationship Id="rId227" Type="http://schemas.openxmlformats.org/officeDocument/2006/relationships/image" Target="../media/image1713.png"/><Relationship Id="rId248" Type="http://schemas.openxmlformats.org/officeDocument/2006/relationships/customXml" Target="../ink/ink1765.xml"/><Relationship Id="rId269" Type="http://schemas.openxmlformats.org/officeDocument/2006/relationships/image" Target="../media/image1734.png"/><Relationship Id="rId12" Type="http://schemas.openxmlformats.org/officeDocument/2006/relationships/customXml" Target="../ink/ink1647.xml"/><Relationship Id="rId33" Type="http://schemas.openxmlformats.org/officeDocument/2006/relationships/image" Target="../media/image1618.png"/><Relationship Id="rId108" Type="http://schemas.openxmlformats.org/officeDocument/2006/relationships/customXml" Target="../ink/ink1695.xml"/><Relationship Id="rId129" Type="http://schemas.openxmlformats.org/officeDocument/2006/relationships/image" Target="../media/image1665.png"/><Relationship Id="rId280" Type="http://schemas.openxmlformats.org/officeDocument/2006/relationships/customXml" Target="../ink/ink1781.xml"/><Relationship Id="rId315" Type="http://schemas.openxmlformats.org/officeDocument/2006/relationships/image" Target="../media/image1755.png"/><Relationship Id="rId336" Type="http://schemas.openxmlformats.org/officeDocument/2006/relationships/customXml" Target="../ink/ink1809.xml"/><Relationship Id="rId357" Type="http://schemas.openxmlformats.org/officeDocument/2006/relationships/image" Target="../media/image1776.png"/><Relationship Id="rId54" Type="http://schemas.openxmlformats.org/officeDocument/2006/relationships/customXml" Target="../ink/ink1668.xml"/><Relationship Id="rId75" Type="http://schemas.openxmlformats.org/officeDocument/2006/relationships/image" Target="../media/image1638.png"/><Relationship Id="rId96" Type="http://schemas.openxmlformats.org/officeDocument/2006/relationships/customXml" Target="../ink/ink1689.xml"/><Relationship Id="rId140" Type="http://schemas.openxmlformats.org/officeDocument/2006/relationships/customXml" Target="../ink/ink1711.xml"/><Relationship Id="rId161" Type="http://schemas.openxmlformats.org/officeDocument/2006/relationships/image" Target="../media/image1681.png"/><Relationship Id="rId182" Type="http://schemas.openxmlformats.org/officeDocument/2006/relationships/customXml" Target="../ink/ink1732.xml"/><Relationship Id="rId217" Type="http://schemas.openxmlformats.org/officeDocument/2006/relationships/image" Target="../media/image1708.png"/><Relationship Id="rId6" Type="http://schemas.openxmlformats.org/officeDocument/2006/relationships/customXml" Target="../ink/ink1644.xml"/><Relationship Id="rId238" Type="http://schemas.openxmlformats.org/officeDocument/2006/relationships/customXml" Target="../ink/ink1760.xml"/><Relationship Id="rId259" Type="http://schemas.openxmlformats.org/officeDocument/2006/relationships/image" Target="../media/image1729.png"/><Relationship Id="rId23" Type="http://schemas.openxmlformats.org/officeDocument/2006/relationships/image" Target="../media/image1614.png"/><Relationship Id="rId119" Type="http://schemas.openxmlformats.org/officeDocument/2006/relationships/image" Target="../media/image1660.png"/><Relationship Id="rId270" Type="http://schemas.openxmlformats.org/officeDocument/2006/relationships/customXml" Target="../ink/ink1776.xml"/><Relationship Id="rId291" Type="http://schemas.openxmlformats.org/officeDocument/2006/relationships/image" Target="../media/image1744.png"/><Relationship Id="rId305" Type="http://schemas.openxmlformats.org/officeDocument/2006/relationships/image" Target="../media/image785.png"/><Relationship Id="rId326" Type="http://schemas.openxmlformats.org/officeDocument/2006/relationships/customXml" Target="../ink/ink1804.xml"/><Relationship Id="rId347" Type="http://schemas.openxmlformats.org/officeDocument/2006/relationships/image" Target="../media/image1771.png"/><Relationship Id="rId44" Type="http://schemas.openxmlformats.org/officeDocument/2006/relationships/customXml" Target="../ink/ink1663.xml"/><Relationship Id="rId65" Type="http://schemas.openxmlformats.org/officeDocument/2006/relationships/image" Target="../media/image1633.png"/><Relationship Id="rId86" Type="http://schemas.openxmlformats.org/officeDocument/2006/relationships/customXml" Target="../ink/ink1684.xml"/><Relationship Id="rId130" Type="http://schemas.openxmlformats.org/officeDocument/2006/relationships/customXml" Target="../ink/ink1706.xml"/><Relationship Id="rId151" Type="http://schemas.openxmlformats.org/officeDocument/2006/relationships/image" Target="../media/image1676.png"/><Relationship Id="rId368" Type="http://schemas.openxmlformats.org/officeDocument/2006/relationships/customXml" Target="../ink/ink1825.xml"/><Relationship Id="rId172" Type="http://schemas.openxmlformats.org/officeDocument/2006/relationships/customXml" Target="../ink/ink1727.xml"/><Relationship Id="rId193" Type="http://schemas.openxmlformats.org/officeDocument/2006/relationships/image" Target="../media/image1697.png"/><Relationship Id="rId207" Type="http://schemas.openxmlformats.org/officeDocument/2006/relationships/image" Target="../media/image1703.png"/><Relationship Id="rId228" Type="http://schemas.openxmlformats.org/officeDocument/2006/relationships/customXml" Target="../ink/ink1755.xml"/><Relationship Id="rId249" Type="http://schemas.openxmlformats.org/officeDocument/2006/relationships/image" Target="../media/image1724.png"/><Relationship Id="rId13" Type="http://schemas.openxmlformats.org/officeDocument/2006/relationships/image" Target="../media/image1609.png"/><Relationship Id="rId109" Type="http://schemas.openxmlformats.org/officeDocument/2006/relationships/image" Target="../media/image1655.png"/><Relationship Id="rId260" Type="http://schemas.openxmlformats.org/officeDocument/2006/relationships/customXml" Target="../ink/ink1771.xml"/><Relationship Id="rId281" Type="http://schemas.openxmlformats.org/officeDocument/2006/relationships/image" Target="../media/image1740.png"/><Relationship Id="rId316" Type="http://schemas.openxmlformats.org/officeDocument/2006/relationships/customXml" Target="../ink/ink1799.xml"/><Relationship Id="rId337" Type="http://schemas.openxmlformats.org/officeDocument/2006/relationships/image" Target="../media/image1766.png"/><Relationship Id="rId34" Type="http://schemas.openxmlformats.org/officeDocument/2006/relationships/customXml" Target="../ink/ink1658.xml"/><Relationship Id="rId55" Type="http://schemas.openxmlformats.org/officeDocument/2006/relationships/image" Target="../media/image1629.png"/><Relationship Id="rId76" Type="http://schemas.openxmlformats.org/officeDocument/2006/relationships/customXml" Target="../ink/ink1679.xml"/><Relationship Id="rId97" Type="http://schemas.openxmlformats.org/officeDocument/2006/relationships/image" Target="../media/image1649.png"/><Relationship Id="rId120" Type="http://schemas.openxmlformats.org/officeDocument/2006/relationships/customXml" Target="../ink/ink1701.xml"/><Relationship Id="rId141" Type="http://schemas.openxmlformats.org/officeDocument/2006/relationships/image" Target="../media/image1671.png"/><Relationship Id="rId358" Type="http://schemas.openxmlformats.org/officeDocument/2006/relationships/customXml" Target="../ink/ink1820.xml"/><Relationship Id="rId7" Type="http://schemas.openxmlformats.org/officeDocument/2006/relationships/image" Target="../media/image1606.png"/><Relationship Id="rId162" Type="http://schemas.openxmlformats.org/officeDocument/2006/relationships/customXml" Target="../ink/ink1722.xml"/><Relationship Id="rId183" Type="http://schemas.openxmlformats.org/officeDocument/2006/relationships/image" Target="../media/image1692.png"/><Relationship Id="rId218" Type="http://schemas.openxmlformats.org/officeDocument/2006/relationships/customXml" Target="../ink/ink1750.xml"/><Relationship Id="rId239" Type="http://schemas.openxmlformats.org/officeDocument/2006/relationships/image" Target="../media/image1719.png"/><Relationship Id="rId250" Type="http://schemas.openxmlformats.org/officeDocument/2006/relationships/customXml" Target="../ink/ink1766.xml"/><Relationship Id="rId271" Type="http://schemas.openxmlformats.org/officeDocument/2006/relationships/image" Target="../media/image1735.png"/><Relationship Id="rId292" Type="http://schemas.openxmlformats.org/officeDocument/2006/relationships/customXml" Target="../ink/ink1787.xml"/><Relationship Id="rId306" Type="http://schemas.openxmlformats.org/officeDocument/2006/relationships/customXml" Target="../ink/ink1794.xml"/><Relationship Id="rId24" Type="http://schemas.openxmlformats.org/officeDocument/2006/relationships/customXml" Target="../ink/ink1653.xml"/><Relationship Id="rId45" Type="http://schemas.openxmlformats.org/officeDocument/2006/relationships/image" Target="../media/image1624.png"/><Relationship Id="rId66" Type="http://schemas.openxmlformats.org/officeDocument/2006/relationships/customXml" Target="../ink/ink1674.xml"/><Relationship Id="rId87" Type="http://schemas.openxmlformats.org/officeDocument/2006/relationships/image" Target="../media/image1644.png"/><Relationship Id="rId110" Type="http://schemas.openxmlformats.org/officeDocument/2006/relationships/customXml" Target="../ink/ink1696.xml"/><Relationship Id="rId131" Type="http://schemas.openxmlformats.org/officeDocument/2006/relationships/image" Target="../media/image1666.png"/><Relationship Id="rId327" Type="http://schemas.openxmlformats.org/officeDocument/2006/relationships/image" Target="../media/image1761.png"/><Relationship Id="rId348" Type="http://schemas.openxmlformats.org/officeDocument/2006/relationships/customXml" Target="../ink/ink1815.xml"/><Relationship Id="rId369" Type="http://schemas.openxmlformats.org/officeDocument/2006/relationships/image" Target="../media/image1782.png"/><Relationship Id="rId152" Type="http://schemas.openxmlformats.org/officeDocument/2006/relationships/customXml" Target="../ink/ink1717.xml"/><Relationship Id="rId173" Type="http://schemas.openxmlformats.org/officeDocument/2006/relationships/image" Target="../media/image1687.png"/><Relationship Id="rId194" Type="http://schemas.openxmlformats.org/officeDocument/2006/relationships/customXml" Target="../ink/ink1738.xml"/><Relationship Id="rId208" Type="http://schemas.openxmlformats.org/officeDocument/2006/relationships/customXml" Target="../ink/ink1745.xml"/><Relationship Id="rId229" Type="http://schemas.openxmlformats.org/officeDocument/2006/relationships/image" Target="../media/image1714.png"/><Relationship Id="rId240" Type="http://schemas.openxmlformats.org/officeDocument/2006/relationships/customXml" Target="../ink/ink1761.xml"/><Relationship Id="rId261" Type="http://schemas.openxmlformats.org/officeDocument/2006/relationships/image" Target="../media/image1730.png"/><Relationship Id="rId14" Type="http://schemas.openxmlformats.org/officeDocument/2006/relationships/customXml" Target="../ink/ink1648.xml"/><Relationship Id="rId35" Type="http://schemas.openxmlformats.org/officeDocument/2006/relationships/image" Target="../media/image1619.png"/><Relationship Id="rId56" Type="http://schemas.openxmlformats.org/officeDocument/2006/relationships/customXml" Target="../ink/ink1669.xml"/><Relationship Id="rId77" Type="http://schemas.openxmlformats.org/officeDocument/2006/relationships/image" Target="../media/image1639.png"/><Relationship Id="rId100" Type="http://schemas.openxmlformats.org/officeDocument/2006/relationships/customXml" Target="../ink/ink1691.xml"/><Relationship Id="rId282" Type="http://schemas.openxmlformats.org/officeDocument/2006/relationships/customXml" Target="../ink/ink1782.xml"/><Relationship Id="rId317" Type="http://schemas.openxmlformats.org/officeDocument/2006/relationships/image" Target="../media/image1756.png"/><Relationship Id="rId338" Type="http://schemas.openxmlformats.org/officeDocument/2006/relationships/customXml" Target="../ink/ink1810.xml"/><Relationship Id="rId359" Type="http://schemas.openxmlformats.org/officeDocument/2006/relationships/image" Target="../media/image1777.png"/><Relationship Id="rId8" Type="http://schemas.openxmlformats.org/officeDocument/2006/relationships/customXml" Target="../ink/ink1645.xml"/><Relationship Id="rId98" Type="http://schemas.openxmlformats.org/officeDocument/2006/relationships/customXml" Target="../ink/ink1690.xml"/><Relationship Id="rId121" Type="http://schemas.openxmlformats.org/officeDocument/2006/relationships/image" Target="../media/image1661.png"/><Relationship Id="rId142" Type="http://schemas.openxmlformats.org/officeDocument/2006/relationships/customXml" Target="../ink/ink1712.xml"/><Relationship Id="rId163" Type="http://schemas.openxmlformats.org/officeDocument/2006/relationships/image" Target="../media/image1682.png"/><Relationship Id="rId184" Type="http://schemas.openxmlformats.org/officeDocument/2006/relationships/customXml" Target="../ink/ink1733.xml"/><Relationship Id="rId219" Type="http://schemas.openxmlformats.org/officeDocument/2006/relationships/image" Target="../media/image1709.png"/><Relationship Id="rId370" Type="http://schemas.openxmlformats.org/officeDocument/2006/relationships/customXml" Target="../ink/ink1826.xml"/><Relationship Id="rId230" Type="http://schemas.openxmlformats.org/officeDocument/2006/relationships/customXml" Target="../ink/ink1756.xml"/><Relationship Id="rId251" Type="http://schemas.openxmlformats.org/officeDocument/2006/relationships/image" Target="../media/image1725.png"/><Relationship Id="rId25" Type="http://schemas.openxmlformats.org/officeDocument/2006/relationships/image" Target="../media/image1615.png"/><Relationship Id="rId46" Type="http://schemas.openxmlformats.org/officeDocument/2006/relationships/customXml" Target="../ink/ink1664.xml"/><Relationship Id="rId67" Type="http://schemas.openxmlformats.org/officeDocument/2006/relationships/image" Target="../media/image1634.png"/><Relationship Id="rId272" Type="http://schemas.openxmlformats.org/officeDocument/2006/relationships/customXml" Target="../ink/ink1777.xml"/><Relationship Id="rId293" Type="http://schemas.openxmlformats.org/officeDocument/2006/relationships/image" Target="../media/image1745.png"/><Relationship Id="rId307" Type="http://schemas.openxmlformats.org/officeDocument/2006/relationships/image" Target="../media/image1751.png"/><Relationship Id="rId328" Type="http://schemas.openxmlformats.org/officeDocument/2006/relationships/customXml" Target="../ink/ink1805.xml"/><Relationship Id="rId349" Type="http://schemas.openxmlformats.org/officeDocument/2006/relationships/image" Target="../media/image1772.png"/><Relationship Id="rId88" Type="http://schemas.openxmlformats.org/officeDocument/2006/relationships/customXml" Target="../ink/ink1685.xml"/><Relationship Id="rId111" Type="http://schemas.openxmlformats.org/officeDocument/2006/relationships/image" Target="../media/image1656.png"/><Relationship Id="rId132" Type="http://schemas.openxmlformats.org/officeDocument/2006/relationships/customXml" Target="../ink/ink1707.xml"/><Relationship Id="rId153" Type="http://schemas.openxmlformats.org/officeDocument/2006/relationships/image" Target="../media/image1677.png"/><Relationship Id="rId174" Type="http://schemas.openxmlformats.org/officeDocument/2006/relationships/customXml" Target="../ink/ink1728.xml"/><Relationship Id="rId195" Type="http://schemas.openxmlformats.org/officeDocument/2006/relationships/image" Target="../media/image1698.png"/><Relationship Id="rId209" Type="http://schemas.openxmlformats.org/officeDocument/2006/relationships/image" Target="../media/image1704.png"/><Relationship Id="rId360" Type="http://schemas.openxmlformats.org/officeDocument/2006/relationships/customXml" Target="../ink/ink1821.xml"/><Relationship Id="rId220" Type="http://schemas.openxmlformats.org/officeDocument/2006/relationships/customXml" Target="../ink/ink1751.xml"/><Relationship Id="rId241" Type="http://schemas.openxmlformats.org/officeDocument/2006/relationships/image" Target="../media/image1720.png"/><Relationship Id="rId15" Type="http://schemas.openxmlformats.org/officeDocument/2006/relationships/image" Target="../media/image1610.png"/><Relationship Id="rId36" Type="http://schemas.openxmlformats.org/officeDocument/2006/relationships/customXml" Target="../ink/ink1659.xml"/><Relationship Id="rId57" Type="http://schemas.openxmlformats.org/officeDocument/2006/relationships/image" Target="../media/image110.png"/><Relationship Id="rId262" Type="http://schemas.openxmlformats.org/officeDocument/2006/relationships/customXml" Target="../ink/ink1772.xml"/><Relationship Id="rId283" Type="http://schemas.openxmlformats.org/officeDocument/2006/relationships/image" Target="../media/image208.png"/><Relationship Id="rId318" Type="http://schemas.openxmlformats.org/officeDocument/2006/relationships/customXml" Target="../ink/ink1800.xml"/><Relationship Id="rId339" Type="http://schemas.openxmlformats.org/officeDocument/2006/relationships/image" Target="../media/image1767.png"/><Relationship Id="rId78" Type="http://schemas.openxmlformats.org/officeDocument/2006/relationships/customXml" Target="../ink/ink1680.xml"/><Relationship Id="rId99" Type="http://schemas.openxmlformats.org/officeDocument/2006/relationships/image" Target="../media/image1650.png"/><Relationship Id="rId101" Type="http://schemas.openxmlformats.org/officeDocument/2006/relationships/image" Target="../media/image1651.png"/><Relationship Id="rId122" Type="http://schemas.openxmlformats.org/officeDocument/2006/relationships/customXml" Target="../ink/ink1702.xml"/><Relationship Id="rId143" Type="http://schemas.openxmlformats.org/officeDocument/2006/relationships/image" Target="../media/image1672.png"/><Relationship Id="rId164" Type="http://schemas.openxmlformats.org/officeDocument/2006/relationships/customXml" Target="../ink/ink1723.xml"/><Relationship Id="rId185" Type="http://schemas.openxmlformats.org/officeDocument/2006/relationships/image" Target="../media/image1693.png"/><Relationship Id="rId350" Type="http://schemas.openxmlformats.org/officeDocument/2006/relationships/customXml" Target="../ink/ink1816.xml"/><Relationship Id="rId371" Type="http://schemas.openxmlformats.org/officeDocument/2006/relationships/image" Target="../media/image1783.png"/><Relationship Id="rId4" Type="http://schemas.openxmlformats.org/officeDocument/2006/relationships/customXml" Target="../ink/ink1643.xml"/><Relationship Id="rId9" Type="http://schemas.openxmlformats.org/officeDocument/2006/relationships/image" Target="../media/image1607.png"/><Relationship Id="rId180" Type="http://schemas.openxmlformats.org/officeDocument/2006/relationships/customXml" Target="../ink/ink1731.xml"/><Relationship Id="rId210" Type="http://schemas.openxmlformats.org/officeDocument/2006/relationships/customXml" Target="../ink/ink1746.xml"/><Relationship Id="rId215" Type="http://schemas.openxmlformats.org/officeDocument/2006/relationships/image" Target="../media/image1707.png"/><Relationship Id="rId236" Type="http://schemas.openxmlformats.org/officeDocument/2006/relationships/customXml" Target="../ink/ink1759.xml"/><Relationship Id="rId257" Type="http://schemas.openxmlformats.org/officeDocument/2006/relationships/image" Target="../media/image1728.png"/><Relationship Id="rId278" Type="http://schemas.openxmlformats.org/officeDocument/2006/relationships/customXml" Target="../ink/ink1780.xml"/><Relationship Id="rId26" Type="http://schemas.openxmlformats.org/officeDocument/2006/relationships/customXml" Target="../ink/ink1654.xml"/><Relationship Id="rId231" Type="http://schemas.openxmlformats.org/officeDocument/2006/relationships/image" Target="../media/image1715.png"/><Relationship Id="rId252" Type="http://schemas.openxmlformats.org/officeDocument/2006/relationships/customXml" Target="../ink/ink1767.xml"/><Relationship Id="rId273" Type="http://schemas.openxmlformats.org/officeDocument/2006/relationships/image" Target="../media/image1736.png"/><Relationship Id="rId294" Type="http://schemas.openxmlformats.org/officeDocument/2006/relationships/customXml" Target="../ink/ink1788.xml"/><Relationship Id="rId308" Type="http://schemas.openxmlformats.org/officeDocument/2006/relationships/customXml" Target="../ink/ink1795.xml"/><Relationship Id="rId329" Type="http://schemas.openxmlformats.org/officeDocument/2006/relationships/image" Target="../media/image1762.png"/><Relationship Id="rId47" Type="http://schemas.openxmlformats.org/officeDocument/2006/relationships/image" Target="../media/image1625.png"/><Relationship Id="rId68" Type="http://schemas.openxmlformats.org/officeDocument/2006/relationships/customXml" Target="../ink/ink1675.xml"/><Relationship Id="rId89" Type="http://schemas.openxmlformats.org/officeDocument/2006/relationships/image" Target="../media/image1645.png"/><Relationship Id="rId112" Type="http://schemas.openxmlformats.org/officeDocument/2006/relationships/customXml" Target="../ink/ink1697.xml"/><Relationship Id="rId133" Type="http://schemas.openxmlformats.org/officeDocument/2006/relationships/image" Target="../media/image1667.png"/><Relationship Id="rId154" Type="http://schemas.openxmlformats.org/officeDocument/2006/relationships/customXml" Target="../ink/ink1718.xml"/><Relationship Id="rId175" Type="http://schemas.openxmlformats.org/officeDocument/2006/relationships/image" Target="../media/image1688.png"/><Relationship Id="rId340" Type="http://schemas.openxmlformats.org/officeDocument/2006/relationships/customXml" Target="../ink/ink1811.xml"/><Relationship Id="rId361" Type="http://schemas.openxmlformats.org/officeDocument/2006/relationships/image" Target="../media/image1778.png"/><Relationship Id="rId196" Type="http://schemas.openxmlformats.org/officeDocument/2006/relationships/customXml" Target="../ink/ink1739.xml"/><Relationship Id="rId200" Type="http://schemas.openxmlformats.org/officeDocument/2006/relationships/customXml" Target="../ink/ink1741.xml"/><Relationship Id="rId16" Type="http://schemas.openxmlformats.org/officeDocument/2006/relationships/customXml" Target="../ink/ink1649.xml"/><Relationship Id="rId221" Type="http://schemas.openxmlformats.org/officeDocument/2006/relationships/image" Target="../media/image1710.png"/><Relationship Id="rId242" Type="http://schemas.openxmlformats.org/officeDocument/2006/relationships/customXml" Target="../ink/ink1762.xml"/><Relationship Id="rId263" Type="http://schemas.openxmlformats.org/officeDocument/2006/relationships/image" Target="../media/image1731.png"/><Relationship Id="rId284" Type="http://schemas.openxmlformats.org/officeDocument/2006/relationships/customXml" Target="../ink/ink1783.xml"/><Relationship Id="rId319" Type="http://schemas.openxmlformats.org/officeDocument/2006/relationships/image" Target="../media/image1757.png"/><Relationship Id="rId37" Type="http://schemas.openxmlformats.org/officeDocument/2006/relationships/image" Target="../media/image1620.png"/><Relationship Id="rId58" Type="http://schemas.openxmlformats.org/officeDocument/2006/relationships/customXml" Target="../ink/ink1670.xml"/><Relationship Id="rId79" Type="http://schemas.openxmlformats.org/officeDocument/2006/relationships/image" Target="../media/image1640.png"/><Relationship Id="rId102" Type="http://schemas.openxmlformats.org/officeDocument/2006/relationships/customXml" Target="../ink/ink1692.xml"/><Relationship Id="rId123" Type="http://schemas.openxmlformats.org/officeDocument/2006/relationships/image" Target="../media/image1662.png"/><Relationship Id="rId144" Type="http://schemas.openxmlformats.org/officeDocument/2006/relationships/customXml" Target="../ink/ink1713.xml"/><Relationship Id="rId330" Type="http://schemas.openxmlformats.org/officeDocument/2006/relationships/customXml" Target="../ink/ink1806.xml"/><Relationship Id="rId90" Type="http://schemas.openxmlformats.org/officeDocument/2006/relationships/customXml" Target="../ink/ink1686.xml"/><Relationship Id="rId165" Type="http://schemas.openxmlformats.org/officeDocument/2006/relationships/image" Target="../media/image1683.png"/><Relationship Id="rId186" Type="http://schemas.openxmlformats.org/officeDocument/2006/relationships/customXml" Target="../ink/ink1734.xml"/><Relationship Id="rId351" Type="http://schemas.openxmlformats.org/officeDocument/2006/relationships/image" Target="../media/image1773.png"/><Relationship Id="rId372" Type="http://schemas.openxmlformats.org/officeDocument/2006/relationships/customXml" Target="../ink/ink1827.xml"/><Relationship Id="rId211" Type="http://schemas.openxmlformats.org/officeDocument/2006/relationships/image" Target="../media/image1705.png"/><Relationship Id="rId232" Type="http://schemas.openxmlformats.org/officeDocument/2006/relationships/customXml" Target="../ink/ink1757.xml"/><Relationship Id="rId253" Type="http://schemas.openxmlformats.org/officeDocument/2006/relationships/image" Target="../media/image1726.png"/><Relationship Id="rId274" Type="http://schemas.openxmlformats.org/officeDocument/2006/relationships/customXml" Target="../ink/ink1778.xml"/><Relationship Id="rId295" Type="http://schemas.openxmlformats.org/officeDocument/2006/relationships/image" Target="../media/image1746.png"/><Relationship Id="rId309" Type="http://schemas.openxmlformats.org/officeDocument/2006/relationships/image" Target="../media/image1752.png"/><Relationship Id="rId27" Type="http://schemas.openxmlformats.org/officeDocument/2006/relationships/image" Target="../media/image1616.png"/><Relationship Id="rId48" Type="http://schemas.openxmlformats.org/officeDocument/2006/relationships/customXml" Target="../ink/ink1665.xml"/><Relationship Id="rId69" Type="http://schemas.openxmlformats.org/officeDocument/2006/relationships/image" Target="../media/image1635.png"/><Relationship Id="rId113" Type="http://schemas.openxmlformats.org/officeDocument/2006/relationships/image" Target="../media/image1657.png"/><Relationship Id="rId134" Type="http://schemas.openxmlformats.org/officeDocument/2006/relationships/customXml" Target="../ink/ink1708.xml"/><Relationship Id="rId320" Type="http://schemas.openxmlformats.org/officeDocument/2006/relationships/customXml" Target="../ink/ink1801.xml"/><Relationship Id="rId80" Type="http://schemas.openxmlformats.org/officeDocument/2006/relationships/customXml" Target="../ink/ink1681.xml"/><Relationship Id="rId155" Type="http://schemas.openxmlformats.org/officeDocument/2006/relationships/image" Target="../media/image1678.png"/><Relationship Id="rId176" Type="http://schemas.openxmlformats.org/officeDocument/2006/relationships/customXml" Target="../ink/ink1729.xml"/><Relationship Id="rId197" Type="http://schemas.openxmlformats.org/officeDocument/2006/relationships/image" Target="../media/image229.png"/><Relationship Id="rId341" Type="http://schemas.openxmlformats.org/officeDocument/2006/relationships/image" Target="../media/image1768.png"/><Relationship Id="rId362" Type="http://schemas.openxmlformats.org/officeDocument/2006/relationships/customXml" Target="../ink/ink1822.xml"/><Relationship Id="rId201" Type="http://schemas.openxmlformats.org/officeDocument/2006/relationships/image" Target="../media/image1700.png"/><Relationship Id="rId222" Type="http://schemas.openxmlformats.org/officeDocument/2006/relationships/customXml" Target="../ink/ink1752.xml"/><Relationship Id="rId243" Type="http://schemas.openxmlformats.org/officeDocument/2006/relationships/image" Target="../media/image1721.png"/><Relationship Id="rId264" Type="http://schemas.openxmlformats.org/officeDocument/2006/relationships/customXml" Target="../ink/ink1773.xml"/><Relationship Id="rId285" Type="http://schemas.openxmlformats.org/officeDocument/2006/relationships/image" Target="../media/image1741.png"/><Relationship Id="rId17" Type="http://schemas.openxmlformats.org/officeDocument/2006/relationships/image" Target="../media/image1611.png"/><Relationship Id="rId38" Type="http://schemas.openxmlformats.org/officeDocument/2006/relationships/customXml" Target="../ink/ink1660.xml"/><Relationship Id="rId59" Type="http://schemas.openxmlformats.org/officeDocument/2006/relationships/image" Target="../media/image1630.png"/><Relationship Id="rId103" Type="http://schemas.openxmlformats.org/officeDocument/2006/relationships/image" Target="../media/image1652.png"/><Relationship Id="rId124" Type="http://schemas.openxmlformats.org/officeDocument/2006/relationships/customXml" Target="../ink/ink1703.xml"/><Relationship Id="rId310" Type="http://schemas.openxmlformats.org/officeDocument/2006/relationships/customXml" Target="../ink/ink1796.xml"/><Relationship Id="rId70" Type="http://schemas.openxmlformats.org/officeDocument/2006/relationships/customXml" Target="../ink/ink1676.xml"/><Relationship Id="rId91" Type="http://schemas.openxmlformats.org/officeDocument/2006/relationships/image" Target="../media/image1646.png"/><Relationship Id="rId145" Type="http://schemas.openxmlformats.org/officeDocument/2006/relationships/image" Target="../media/image1673.png"/><Relationship Id="rId166" Type="http://schemas.openxmlformats.org/officeDocument/2006/relationships/customXml" Target="../ink/ink1724.xml"/><Relationship Id="rId187" Type="http://schemas.openxmlformats.org/officeDocument/2006/relationships/image" Target="../media/image1694.png"/><Relationship Id="rId331" Type="http://schemas.openxmlformats.org/officeDocument/2006/relationships/image" Target="../media/image1763.png"/><Relationship Id="rId352" Type="http://schemas.openxmlformats.org/officeDocument/2006/relationships/customXml" Target="../ink/ink1817.xml"/><Relationship Id="rId373" Type="http://schemas.openxmlformats.org/officeDocument/2006/relationships/image" Target="../media/image17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47.xml"/><Relationship Id="rId233" Type="http://schemas.openxmlformats.org/officeDocument/2006/relationships/image" Target="../media/image1716.png"/><Relationship Id="rId254" Type="http://schemas.openxmlformats.org/officeDocument/2006/relationships/customXml" Target="../ink/ink1768.xml"/><Relationship Id="rId28" Type="http://schemas.openxmlformats.org/officeDocument/2006/relationships/customXml" Target="../ink/ink1655.xml"/><Relationship Id="rId49" Type="http://schemas.openxmlformats.org/officeDocument/2006/relationships/image" Target="../media/image1626.png"/><Relationship Id="rId114" Type="http://schemas.openxmlformats.org/officeDocument/2006/relationships/customXml" Target="../ink/ink1698.xml"/><Relationship Id="rId275" Type="http://schemas.openxmlformats.org/officeDocument/2006/relationships/image" Target="../media/image1737.png"/><Relationship Id="rId296" Type="http://schemas.openxmlformats.org/officeDocument/2006/relationships/customXml" Target="../ink/ink1789.xml"/><Relationship Id="rId300" Type="http://schemas.openxmlformats.org/officeDocument/2006/relationships/customXml" Target="../ink/ink1791.xml"/><Relationship Id="rId60" Type="http://schemas.openxmlformats.org/officeDocument/2006/relationships/customXml" Target="../ink/ink1671.xml"/><Relationship Id="rId81" Type="http://schemas.openxmlformats.org/officeDocument/2006/relationships/image" Target="../media/image1641.png"/><Relationship Id="rId135" Type="http://schemas.openxmlformats.org/officeDocument/2006/relationships/image" Target="../media/image1668.png"/><Relationship Id="rId156" Type="http://schemas.openxmlformats.org/officeDocument/2006/relationships/customXml" Target="../ink/ink1719.xml"/><Relationship Id="rId177" Type="http://schemas.openxmlformats.org/officeDocument/2006/relationships/image" Target="../media/image1689.png"/><Relationship Id="rId198" Type="http://schemas.openxmlformats.org/officeDocument/2006/relationships/customXml" Target="../ink/ink1740.xml"/><Relationship Id="rId321" Type="http://schemas.openxmlformats.org/officeDocument/2006/relationships/image" Target="../media/image1758.png"/><Relationship Id="rId342" Type="http://schemas.openxmlformats.org/officeDocument/2006/relationships/customXml" Target="../ink/ink1812.xml"/><Relationship Id="rId363" Type="http://schemas.openxmlformats.org/officeDocument/2006/relationships/image" Target="../media/image1779.png"/><Relationship Id="rId202" Type="http://schemas.openxmlformats.org/officeDocument/2006/relationships/customXml" Target="../ink/ink1742.xml"/><Relationship Id="rId223" Type="http://schemas.openxmlformats.org/officeDocument/2006/relationships/image" Target="../media/image1711.png"/><Relationship Id="rId244" Type="http://schemas.openxmlformats.org/officeDocument/2006/relationships/customXml" Target="../ink/ink1763.xml"/><Relationship Id="rId18" Type="http://schemas.openxmlformats.org/officeDocument/2006/relationships/customXml" Target="../ink/ink1650.xml"/><Relationship Id="rId39" Type="http://schemas.openxmlformats.org/officeDocument/2006/relationships/image" Target="../media/image1621.png"/><Relationship Id="rId265" Type="http://schemas.openxmlformats.org/officeDocument/2006/relationships/image" Target="../media/image1732.png"/><Relationship Id="rId286" Type="http://schemas.openxmlformats.org/officeDocument/2006/relationships/customXml" Target="../ink/ink1784.xml"/><Relationship Id="rId50" Type="http://schemas.openxmlformats.org/officeDocument/2006/relationships/customXml" Target="../ink/ink1666.xml"/><Relationship Id="rId104" Type="http://schemas.openxmlformats.org/officeDocument/2006/relationships/customXml" Target="../ink/ink1693.xml"/><Relationship Id="rId125" Type="http://schemas.openxmlformats.org/officeDocument/2006/relationships/image" Target="../media/image1663.png"/><Relationship Id="rId146" Type="http://schemas.openxmlformats.org/officeDocument/2006/relationships/customXml" Target="../ink/ink1714.xml"/><Relationship Id="rId167" Type="http://schemas.openxmlformats.org/officeDocument/2006/relationships/image" Target="../media/image1684.png"/><Relationship Id="rId188" Type="http://schemas.openxmlformats.org/officeDocument/2006/relationships/customXml" Target="../ink/ink1735.xml"/><Relationship Id="rId311" Type="http://schemas.openxmlformats.org/officeDocument/2006/relationships/image" Target="../media/image1753.png"/><Relationship Id="rId332" Type="http://schemas.openxmlformats.org/officeDocument/2006/relationships/customXml" Target="../ink/ink1807.xml"/><Relationship Id="rId353" Type="http://schemas.openxmlformats.org/officeDocument/2006/relationships/image" Target="../media/image1774.png"/><Relationship Id="rId374" Type="http://schemas.openxmlformats.org/officeDocument/2006/relationships/customXml" Target="../ink/ink1828.xml"/><Relationship Id="rId71" Type="http://schemas.openxmlformats.org/officeDocument/2006/relationships/image" Target="../media/image1636.png"/><Relationship Id="rId92" Type="http://schemas.openxmlformats.org/officeDocument/2006/relationships/customXml" Target="../ink/ink1687.xml"/><Relationship Id="rId213" Type="http://schemas.openxmlformats.org/officeDocument/2006/relationships/image" Target="../media/image1706.png"/><Relationship Id="rId234" Type="http://schemas.openxmlformats.org/officeDocument/2006/relationships/customXml" Target="../ink/ink1758.xml"/><Relationship Id="rId2" Type="http://schemas.openxmlformats.org/officeDocument/2006/relationships/customXml" Target="../ink/ink1642.xml"/><Relationship Id="rId29" Type="http://schemas.openxmlformats.org/officeDocument/2006/relationships/image" Target="../media/image1035.png"/><Relationship Id="rId255" Type="http://schemas.openxmlformats.org/officeDocument/2006/relationships/image" Target="../media/image1727.png"/><Relationship Id="rId276" Type="http://schemas.openxmlformats.org/officeDocument/2006/relationships/customXml" Target="../ink/ink1779.xml"/><Relationship Id="rId297" Type="http://schemas.openxmlformats.org/officeDocument/2006/relationships/image" Target="../media/image1747.png"/><Relationship Id="rId40" Type="http://schemas.openxmlformats.org/officeDocument/2006/relationships/customXml" Target="../ink/ink1661.xml"/><Relationship Id="rId115" Type="http://schemas.openxmlformats.org/officeDocument/2006/relationships/image" Target="../media/image1658.png"/><Relationship Id="rId136" Type="http://schemas.openxmlformats.org/officeDocument/2006/relationships/customXml" Target="../ink/ink1709.xml"/><Relationship Id="rId157" Type="http://schemas.openxmlformats.org/officeDocument/2006/relationships/image" Target="../media/image1679.png"/><Relationship Id="rId178" Type="http://schemas.openxmlformats.org/officeDocument/2006/relationships/customXml" Target="../ink/ink1730.xml"/><Relationship Id="rId301" Type="http://schemas.openxmlformats.org/officeDocument/2006/relationships/image" Target="../media/image1749.png"/><Relationship Id="rId322" Type="http://schemas.openxmlformats.org/officeDocument/2006/relationships/customXml" Target="../ink/ink1802.xml"/><Relationship Id="rId343" Type="http://schemas.openxmlformats.org/officeDocument/2006/relationships/image" Target="../media/image1769.png"/><Relationship Id="rId364" Type="http://schemas.openxmlformats.org/officeDocument/2006/relationships/customXml" Target="../ink/ink1823.xml"/><Relationship Id="rId61" Type="http://schemas.openxmlformats.org/officeDocument/2006/relationships/image" Target="../media/image1631.png"/><Relationship Id="rId82" Type="http://schemas.openxmlformats.org/officeDocument/2006/relationships/customXml" Target="../ink/ink1682.xml"/><Relationship Id="rId199" Type="http://schemas.openxmlformats.org/officeDocument/2006/relationships/image" Target="../media/image1699.png"/><Relationship Id="rId203" Type="http://schemas.openxmlformats.org/officeDocument/2006/relationships/image" Target="../media/image1701.png"/><Relationship Id="rId19" Type="http://schemas.openxmlformats.org/officeDocument/2006/relationships/image" Target="../media/image1612.png"/><Relationship Id="rId224" Type="http://schemas.openxmlformats.org/officeDocument/2006/relationships/customXml" Target="../ink/ink1753.xml"/><Relationship Id="rId245" Type="http://schemas.openxmlformats.org/officeDocument/2006/relationships/image" Target="../media/image1722.png"/><Relationship Id="rId266" Type="http://schemas.openxmlformats.org/officeDocument/2006/relationships/customXml" Target="../ink/ink1774.xml"/><Relationship Id="rId287" Type="http://schemas.openxmlformats.org/officeDocument/2006/relationships/image" Target="../media/image1742.png"/><Relationship Id="rId30" Type="http://schemas.openxmlformats.org/officeDocument/2006/relationships/customXml" Target="../ink/ink1656.xml"/><Relationship Id="rId105" Type="http://schemas.openxmlformats.org/officeDocument/2006/relationships/image" Target="../media/image1653.png"/><Relationship Id="rId126" Type="http://schemas.openxmlformats.org/officeDocument/2006/relationships/customXml" Target="../ink/ink1704.xml"/><Relationship Id="rId147" Type="http://schemas.openxmlformats.org/officeDocument/2006/relationships/image" Target="../media/image1674.png"/><Relationship Id="rId168" Type="http://schemas.openxmlformats.org/officeDocument/2006/relationships/customXml" Target="../ink/ink1725.xml"/><Relationship Id="rId312" Type="http://schemas.openxmlformats.org/officeDocument/2006/relationships/customXml" Target="../ink/ink1797.xml"/><Relationship Id="rId333" Type="http://schemas.openxmlformats.org/officeDocument/2006/relationships/image" Target="../media/image1764.png"/><Relationship Id="rId354" Type="http://schemas.openxmlformats.org/officeDocument/2006/relationships/customXml" Target="../ink/ink1818.xml"/><Relationship Id="rId51" Type="http://schemas.openxmlformats.org/officeDocument/2006/relationships/image" Target="../media/image1627.png"/><Relationship Id="rId72" Type="http://schemas.openxmlformats.org/officeDocument/2006/relationships/customXml" Target="../ink/ink1677.xml"/><Relationship Id="rId93" Type="http://schemas.openxmlformats.org/officeDocument/2006/relationships/image" Target="../media/image1647.png"/><Relationship Id="rId189" Type="http://schemas.openxmlformats.org/officeDocument/2006/relationships/image" Target="../media/image1695.png"/><Relationship Id="rId375" Type="http://schemas.openxmlformats.org/officeDocument/2006/relationships/image" Target="../media/image1785.png"/><Relationship Id="rId3" Type="http://schemas.openxmlformats.org/officeDocument/2006/relationships/image" Target="../media/image1604.png"/><Relationship Id="rId214" Type="http://schemas.openxmlformats.org/officeDocument/2006/relationships/customXml" Target="../ink/ink1748.xml"/><Relationship Id="rId235" Type="http://schemas.openxmlformats.org/officeDocument/2006/relationships/image" Target="../media/image1717.png"/><Relationship Id="rId256" Type="http://schemas.openxmlformats.org/officeDocument/2006/relationships/customXml" Target="../ink/ink1769.xml"/><Relationship Id="rId277" Type="http://schemas.openxmlformats.org/officeDocument/2006/relationships/image" Target="../media/image1738.png"/><Relationship Id="rId298" Type="http://schemas.openxmlformats.org/officeDocument/2006/relationships/customXml" Target="../ink/ink1790.xml"/><Relationship Id="rId116" Type="http://schemas.openxmlformats.org/officeDocument/2006/relationships/customXml" Target="../ink/ink1699.xml"/><Relationship Id="rId137" Type="http://schemas.openxmlformats.org/officeDocument/2006/relationships/image" Target="../media/image1669.png"/><Relationship Id="rId158" Type="http://schemas.openxmlformats.org/officeDocument/2006/relationships/customXml" Target="../ink/ink1720.xml"/><Relationship Id="rId302" Type="http://schemas.openxmlformats.org/officeDocument/2006/relationships/customXml" Target="../ink/ink1792.xml"/><Relationship Id="rId323" Type="http://schemas.openxmlformats.org/officeDocument/2006/relationships/image" Target="../media/image1759.png"/><Relationship Id="rId344" Type="http://schemas.openxmlformats.org/officeDocument/2006/relationships/customXml" Target="../ink/ink1813.xml"/><Relationship Id="rId20" Type="http://schemas.openxmlformats.org/officeDocument/2006/relationships/customXml" Target="../ink/ink1651.xml"/><Relationship Id="rId41" Type="http://schemas.openxmlformats.org/officeDocument/2006/relationships/image" Target="../media/image1622.png"/><Relationship Id="rId62" Type="http://schemas.openxmlformats.org/officeDocument/2006/relationships/customXml" Target="../ink/ink1672.xml"/><Relationship Id="rId83" Type="http://schemas.openxmlformats.org/officeDocument/2006/relationships/image" Target="../media/image1642.png"/><Relationship Id="rId179" Type="http://schemas.openxmlformats.org/officeDocument/2006/relationships/image" Target="../media/image1690.png"/><Relationship Id="rId365" Type="http://schemas.openxmlformats.org/officeDocument/2006/relationships/image" Target="../media/image1780.png"/><Relationship Id="rId190" Type="http://schemas.openxmlformats.org/officeDocument/2006/relationships/customXml" Target="../ink/ink1736.xml"/><Relationship Id="rId204" Type="http://schemas.openxmlformats.org/officeDocument/2006/relationships/customXml" Target="../ink/ink1743.xml"/><Relationship Id="rId225" Type="http://schemas.openxmlformats.org/officeDocument/2006/relationships/image" Target="../media/image1712.png"/><Relationship Id="rId246" Type="http://schemas.openxmlformats.org/officeDocument/2006/relationships/customXml" Target="../ink/ink1764.xml"/><Relationship Id="rId267" Type="http://schemas.openxmlformats.org/officeDocument/2006/relationships/image" Target="../media/image1733.png"/><Relationship Id="rId288" Type="http://schemas.openxmlformats.org/officeDocument/2006/relationships/customXml" Target="../ink/ink1785.xml"/><Relationship Id="rId106" Type="http://schemas.openxmlformats.org/officeDocument/2006/relationships/customXml" Target="../ink/ink1694.xml"/><Relationship Id="rId127" Type="http://schemas.openxmlformats.org/officeDocument/2006/relationships/image" Target="../media/image1664.png"/><Relationship Id="rId313" Type="http://schemas.openxmlformats.org/officeDocument/2006/relationships/image" Target="../media/image1754.png"/><Relationship Id="rId10" Type="http://schemas.openxmlformats.org/officeDocument/2006/relationships/customXml" Target="../ink/ink1646.xml"/><Relationship Id="rId31" Type="http://schemas.openxmlformats.org/officeDocument/2006/relationships/image" Target="../media/image1617.png"/><Relationship Id="rId52" Type="http://schemas.openxmlformats.org/officeDocument/2006/relationships/customXml" Target="../ink/ink1667.xml"/><Relationship Id="rId73" Type="http://schemas.openxmlformats.org/officeDocument/2006/relationships/image" Target="../media/image1637.png"/><Relationship Id="rId94" Type="http://schemas.openxmlformats.org/officeDocument/2006/relationships/customXml" Target="../ink/ink1688.xml"/><Relationship Id="rId148" Type="http://schemas.openxmlformats.org/officeDocument/2006/relationships/customXml" Target="../ink/ink1715.xml"/><Relationship Id="rId169" Type="http://schemas.openxmlformats.org/officeDocument/2006/relationships/image" Target="../media/image1685.png"/><Relationship Id="rId334" Type="http://schemas.openxmlformats.org/officeDocument/2006/relationships/customXml" Target="../ink/ink1808.xml"/><Relationship Id="rId355" Type="http://schemas.openxmlformats.org/officeDocument/2006/relationships/image" Target="../media/image17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9.png"/><Relationship Id="rId3" Type="http://schemas.openxmlformats.org/officeDocument/2006/relationships/customXml" Target="../ink/ink1829.xml"/><Relationship Id="rId7" Type="http://schemas.openxmlformats.org/officeDocument/2006/relationships/customXml" Target="../ink/ink1831.xml"/><Relationship Id="rId2" Type="http://schemas.openxmlformats.org/officeDocument/2006/relationships/image" Target="../media/image17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8.png"/><Relationship Id="rId5" Type="http://schemas.openxmlformats.org/officeDocument/2006/relationships/customXml" Target="../ink/ink1830.xml"/><Relationship Id="rId4" Type="http://schemas.openxmlformats.org/officeDocument/2006/relationships/image" Target="../media/image178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89.xml"/><Relationship Id="rId21" Type="http://schemas.openxmlformats.org/officeDocument/2006/relationships/customXml" Target="../ink/ink1841.xml"/><Relationship Id="rId42" Type="http://schemas.openxmlformats.org/officeDocument/2006/relationships/image" Target="../media/image1810.png"/><Relationship Id="rId47" Type="http://schemas.openxmlformats.org/officeDocument/2006/relationships/customXml" Target="../ink/ink1854.xml"/><Relationship Id="rId63" Type="http://schemas.openxmlformats.org/officeDocument/2006/relationships/customXml" Target="../ink/ink1862.xml"/><Relationship Id="rId68" Type="http://schemas.openxmlformats.org/officeDocument/2006/relationships/image" Target="../media/image1822.png"/><Relationship Id="rId84" Type="http://schemas.openxmlformats.org/officeDocument/2006/relationships/image" Target="../media/image1829.png"/><Relationship Id="rId89" Type="http://schemas.openxmlformats.org/officeDocument/2006/relationships/customXml" Target="../ink/ink1875.xml"/><Relationship Id="rId112" Type="http://schemas.openxmlformats.org/officeDocument/2006/relationships/image" Target="../media/image1843.png"/><Relationship Id="rId133" Type="http://schemas.openxmlformats.org/officeDocument/2006/relationships/customXml" Target="../ink/ink1897.xml"/><Relationship Id="rId138" Type="http://schemas.openxmlformats.org/officeDocument/2006/relationships/image" Target="../media/image1856.png"/><Relationship Id="rId154" Type="http://schemas.openxmlformats.org/officeDocument/2006/relationships/image" Target="../media/image1864.png"/><Relationship Id="rId159" Type="http://schemas.openxmlformats.org/officeDocument/2006/relationships/customXml" Target="../ink/ink1910.xml"/><Relationship Id="rId175" Type="http://schemas.openxmlformats.org/officeDocument/2006/relationships/customXml" Target="../ink/ink1918.xml"/><Relationship Id="rId170" Type="http://schemas.openxmlformats.org/officeDocument/2006/relationships/image" Target="../media/image1872.png"/><Relationship Id="rId191" Type="http://schemas.openxmlformats.org/officeDocument/2006/relationships/customXml" Target="../ink/ink1926.xml"/><Relationship Id="rId196" Type="http://schemas.openxmlformats.org/officeDocument/2006/relationships/image" Target="../media/image1885.png"/><Relationship Id="rId16" Type="http://schemas.openxmlformats.org/officeDocument/2006/relationships/image" Target="../media/image1797.png"/><Relationship Id="rId107" Type="http://schemas.openxmlformats.org/officeDocument/2006/relationships/customXml" Target="../ink/ink1884.xml"/><Relationship Id="rId11" Type="http://schemas.openxmlformats.org/officeDocument/2006/relationships/customXml" Target="../ink/ink1836.xml"/><Relationship Id="rId32" Type="http://schemas.openxmlformats.org/officeDocument/2006/relationships/image" Target="../media/image1805.png"/><Relationship Id="rId37" Type="http://schemas.openxmlformats.org/officeDocument/2006/relationships/customXml" Target="../ink/ink1849.xml"/><Relationship Id="rId53" Type="http://schemas.openxmlformats.org/officeDocument/2006/relationships/customXml" Target="../ink/ink1857.xml"/><Relationship Id="rId58" Type="http://schemas.openxmlformats.org/officeDocument/2006/relationships/image" Target="../media/image1817.png"/><Relationship Id="rId74" Type="http://schemas.openxmlformats.org/officeDocument/2006/relationships/image" Target="../media/image246.png"/><Relationship Id="rId79" Type="http://schemas.openxmlformats.org/officeDocument/2006/relationships/customXml" Target="../ink/ink1870.xml"/><Relationship Id="rId102" Type="http://schemas.openxmlformats.org/officeDocument/2006/relationships/image" Target="../media/image1838.png"/><Relationship Id="rId123" Type="http://schemas.openxmlformats.org/officeDocument/2006/relationships/customXml" Target="../ink/ink1892.xml"/><Relationship Id="rId128" Type="http://schemas.openxmlformats.org/officeDocument/2006/relationships/image" Target="../media/image1851.png"/><Relationship Id="rId144" Type="http://schemas.openxmlformats.org/officeDocument/2006/relationships/image" Target="../media/image1859.png"/><Relationship Id="rId149" Type="http://schemas.openxmlformats.org/officeDocument/2006/relationships/customXml" Target="../ink/ink1905.xml"/><Relationship Id="rId5" Type="http://schemas.openxmlformats.org/officeDocument/2006/relationships/customXml" Target="../ink/ink1833.xml"/><Relationship Id="rId90" Type="http://schemas.openxmlformats.org/officeDocument/2006/relationships/image" Target="../media/image1832.png"/><Relationship Id="rId95" Type="http://schemas.openxmlformats.org/officeDocument/2006/relationships/customXml" Target="../ink/ink1878.xml"/><Relationship Id="rId160" Type="http://schemas.openxmlformats.org/officeDocument/2006/relationships/image" Target="../media/image1867.png"/><Relationship Id="rId165" Type="http://schemas.openxmlformats.org/officeDocument/2006/relationships/customXml" Target="../ink/ink1913.xml"/><Relationship Id="rId181" Type="http://schemas.openxmlformats.org/officeDocument/2006/relationships/customXml" Target="../ink/ink1921.xml"/><Relationship Id="rId186" Type="http://schemas.openxmlformats.org/officeDocument/2006/relationships/image" Target="../media/image1880.png"/><Relationship Id="rId22" Type="http://schemas.openxmlformats.org/officeDocument/2006/relationships/image" Target="../media/image1800.png"/><Relationship Id="rId27" Type="http://schemas.openxmlformats.org/officeDocument/2006/relationships/customXml" Target="../ink/ink1844.xml"/><Relationship Id="rId43" Type="http://schemas.openxmlformats.org/officeDocument/2006/relationships/customXml" Target="../ink/ink1852.xml"/><Relationship Id="rId48" Type="http://schemas.openxmlformats.org/officeDocument/2006/relationships/image" Target="../media/image1813.png"/><Relationship Id="rId64" Type="http://schemas.openxmlformats.org/officeDocument/2006/relationships/image" Target="../media/image1820.png"/><Relationship Id="rId69" Type="http://schemas.openxmlformats.org/officeDocument/2006/relationships/customXml" Target="../ink/ink1865.xml"/><Relationship Id="rId113" Type="http://schemas.openxmlformats.org/officeDocument/2006/relationships/customXml" Target="../ink/ink1887.xml"/><Relationship Id="rId118" Type="http://schemas.openxmlformats.org/officeDocument/2006/relationships/image" Target="../media/image1846.png"/><Relationship Id="rId134" Type="http://schemas.openxmlformats.org/officeDocument/2006/relationships/image" Target="../media/image1854.png"/><Relationship Id="rId139" Type="http://schemas.openxmlformats.org/officeDocument/2006/relationships/customXml" Target="../ink/ink1900.xml"/><Relationship Id="rId80" Type="http://schemas.openxmlformats.org/officeDocument/2006/relationships/image" Target="../media/image1827.png"/><Relationship Id="rId85" Type="http://schemas.openxmlformats.org/officeDocument/2006/relationships/customXml" Target="../ink/ink1873.xml"/><Relationship Id="rId150" Type="http://schemas.openxmlformats.org/officeDocument/2006/relationships/image" Target="../media/image1862.png"/><Relationship Id="rId155" Type="http://schemas.openxmlformats.org/officeDocument/2006/relationships/customXml" Target="../ink/ink1908.xml"/><Relationship Id="rId171" Type="http://schemas.openxmlformats.org/officeDocument/2006/relationships/customXml" Target="../ink/ink1916.xml"/><Relationship Id="rId176" Type="http://schemas.openxmlformats.org/officeDocument/2006/relationships/image" Target="../media/image1875.png"/><Relationship Id="rId192" Type="http://schemas.openxmlformats.org/officeDocument/2006/relationships/image" Target="../media/image1883.png"/><Relationship Id="rId12" Type="http://schemas.openxmlformats.org/officeDocument/2006/relationships/image" Target="../media/image1795.png"/><Relationship Id="rId17" Type="http://schemas.openxmlformats.org/officeDocument/2006/relationships/customXml" Target="../ink/ink1839.xml"/><Relationship Id="rId33" Type="http://schemas.openxmlformats.org/officeDocument/2006/relationships/customXml" Target="../ink/ink1847.xml"/><Relationship Id="rId38" Type="http://schemas.openxmlformats.org/officeDocument/2006/relationships/image" Target="../media/image1808.png"/><Relationship Id="rId59" Type="http://schemas.openxmlformats.org/officeDocument/2006/relationships/customXml" Target="../ink/ink1860.xml"/><Relationship Id="rId103" Type="http://schemas.openxmlformats.org/officeDocument/2006/relationships/customXml" Target="../ink/ink1882.xml"/><Relationship Id="rId108" Type="http://schemas.openxmlformats.org/officeDocument/2006/relationships/image" Target="../media/image1841.png"/><Relationship Id="rId124" Type="http://schemas.openxmlformats.org/officeDocument/2006/relationships/image" Target="../media/image1849.png"/><Relationship Id="rId129" Type="http://schemas.openxmlformats.org/officeDocument/2006/relationships/customXml" Target="../ink/ink1895.xml"/><Relationship Id="rId54" Type="http://schemas.openxmlformats.org/officeDocument/2006/relationships/image" Target="../media/image1815.png"/><Relationship Id="rId70" Type="http://schemas.openxmlformats.org/officeDocument/2006/relationships/image" Target="../media/image1823.png"/><Relationship Id="rId75" Type="http://schemas.openxmlformats.org/officeDocument/2006/relationships/customXml" Target="../ink/ink1868.xml"/><Relationship Id="rId91" Type="http://schemas.openxmlformats.org/officeDocument/2006/relationships/customXml" Target="../ink/ink1876.xml"/><Relationship Id="rId96" Type="http://schemas.openxmlformats.org/officeDocument/2006/relationships/image" Target="../media/image1835.png"/><Relationship Id="rId140" Type="http://schemas.openxmlformats.org/officeDocument/2006/relationships/image" Target="../media/image1857.png"/><Relationship Id="rId145" Type="http://schemas.openxmlformats.org/officeDocument/2006/relationships/customXml" Target="../ink/ink1903.xml"/><Relationship Id="rId161" Type="http://schemas.openxmlformats.org/officeDocument/2006/relationships/customXml" Target="../ink/ink1911.xml"/><Relationship Id="rId166" Type="http://schemas.openxmlformats.org/officeDocument/2006/relationships/image" Target="../media/image1870.png"/><Relationship Id="rId182" Type="http://schemas.openxmlformats.org/officeDocument/2006/relationships/image" Target="../media/image1878.png"/><Relationship Id="rId187" Type="http://schemas.openxmlformats.org/officeDocument/2006/relationships/customXml" Target="../ink/ink19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2.png"/><Relationship Id="rId23" Type="http://schemas.openxmlformats.org/officeDocument/2006/relationships/customXml" Target="../ink/ink1842.xml"/><Relationship Id="rId28" Type="http://schemas.openxmlformats.org/officeDocument/2006/relationships/image" Target="../media/image1803.png"/><Relationship Id="rId49" Type="http://schemas.openxmlformats.org/officeDocument/2006/relationships/customXml" Target="../ink/ink1855.xml"/><Relationship Id="rId114" Type="http://schemas.openxmlformats.org/officeDocument/2006/relationships/image" Target="../media/image1844.png"/><Relationship Id="rId119" Type="http://schemas.openxmlformats.org/officeDocument/2006/relationships/customXml" Target="../ink/ink1890.xml"/><Relationship Id="rId44" Type="http://schemas.openxmlformats.org/officeDocument/2006/relationships/image" Target="../media/image1811.png"/><Relationship Id="rId60" Type="http://schemas.openxmlformats.org/officeDocument/2006/relationships/image" Target="../media/image1818.png"/><Relationship Id="rId65" Type="http://schemas.openxmlformats.org/officeDocument/2006/relationships/customXml" Target="../ink/ink1863.xml"/><Relationship Id="rId81" Type="http://schemas.openxmlformats.org/officeDocument/2006/relationships/customXml" Target="../ink/ink1871.xml"/><Relationship Id="rId86" Type="http://schemas.openxmlformats.org/officeDocument/2006/relationships/image" Target="../media/image1830.png"/><Relationship Id="rId130" Type="http://schemas.openxmlformats.org/officeDocument/2006/relationships/image" Target="../media/image1852.png"/><Relationship Id="rId135" Type="http://schemas.openxmlformats.org/officeDocument/2006/relationships/customXml" Target="../ink/ink1898.xml"/><Relationship Id="rId151" Type="http://schemas.openxmlformats.org/officeDocument/2006/relationships/customXml" Target="../ink/ink1906.xml"/><Relationship Id="rId156" Type="http://schemas.openxmlformats.org/officeDocument/2006/relationships/image" Target="../media/image1865.png"/><Relationship Id="rId177" Type="http://schemas.openxmlformats.org/officeDocument/2006/relationships/customXml" Target="../ink/ink1919.xml"/><Relationship Id="rId172" Type="http://schemas.openxmlformats.org/officeDocument/2006/relationships/image" Target="../media/image1873.png"/><Relationship Id="rId193" Type="http://schemas.openxmlformats.org/officeDocument/2006/relationships/customXml" Target="../ink/ink1927.xml"/><Relationship Id="rId13" Type="http://schemas.openxmlformats.org/officeDocument/2006/relationships/customXml" Target="../ink/ink1837.xml"/><Relationship Id="rId18" Type="http://schemas.openxmlformats.org/officeDocument/2006/relationships/image" Target="../media/image1798.png"/><Relationship Id="rId39" Type="http://schemas.openxmlformats.org/officeDocument/2006/relationships/customXml" Target="../ink/ink1850.xml"/><Relationship Id="rId109" Type="http://schemas.openxmlformats.org/officeDocument/2006/relationships/customXml" Target="../ink/ink1885.xml"/><Relationship Id="rId34" Type="http://schemas.openxmlformats.org/officeDocument/2006/relationships/image" Target="../media/image1806.png"/><Relationship Id="rId50" Type="http://schemas.openxmlformats.org/officeDocument/2006/relationships/image" Target="../media/image1317.png"/><Relationship Id="rId55" Type="http://schemas.openxmlformats.org/officeDocument/2006/relationships/customXml" Target="../ink/ink1858.xml"/><Relationship Id="rId76" Type="http://schemas.openxmlformats.org/officeDocument/2006/relationships/image" Target="../media/image1825.png"/><Relationship Id="rId97" Type="http://schemas.openxmlformats.org/officeDocument/2006/relationships/customXml" Target="../ink/ink1879.xml"/><Relationship Id="rId104" Type="http://schemas.openxmlformats.org/officeDocument/2006/relationships/image" Target="../media/image1839.png"/><Relationship Id="rId120" Type="http://schemas.openxmlformats.org/officeDocument/2006/relationships/image" Target="../media/image1847.png"/><Relationship Id="rId125" Type="http://schemas.openxmlformats.org/officeDocument/2006/relationships/customXml" Target="../ink/ink1893.xml"/><Relationship Id="rId141" Type="http://schemas.openxmlformats.org/officeDocument/2006/relationships/customXml" Target="../ink/ink1901.xml"/><Relationship Id="rId146" Type="http://schemas.openxmlformats.org/officeDocument/2006/relationships/image" Target="../media/image1860.png"/><Relationship Id="rId167" Type="http://schemas.openxmlformats.org/officeDocument/2006/relationships/customXml" Target="../ink/ink1914.xml"/><Relationship Id="rId188" Type="http://schemas.openxmlformats.org/officeDocument/2006/relationships/image" Target="../media/image1881.png"/><Relationship Id="rId7" Type="http://schemas.openxmlformats.org/officeDocument/2006/relationships/customXml" Target="../ink/ink1834.xml"/><Relationship Id="rId71" Type="http://schemas.openxmlformats.org/officeDocument/2006/relationships/customXml" Target="../ink/ink1866.xml"/><Relationship Id="rId92" Type="http://schemas.openxmlformats.org/officeDocument/2006/relationships/image" Target="../media/image1833.png"/><Relationship Id="rId162" Type="http://schemas.openxmlformats.org/officeDocument/2006/relationships/image" Target="../media/image1868.png"/><Relationship Id="rId183" Type="http://schemas.openxmlformats.org/officeDocument/2006/relationships/customXml" Target="../ink/ink1922.xml"/><Relationship Id="rId2" Type="http://schemas.openxmlformats.org/officeDocument/2006/relationships/image" Target="../media/image1790.png"/><Relationship Id="rId29" Type="http://schemas.openxmlformats.org/officeDocument/2006/relationships/customXml" Target="../ink/ink1845.xml"/><Relationship Id="rId24" Type="http://schemas.openxmlformats.org/officeDocument/2006/relationships/image" Target="../media/image1801.png"/><Relationship Id="rId40" Type="http://schemas.openxmlformats.org/officeDocument/2006/relationships/image" Target="../media/image1809.png"/><Relationship Id="rId45" Type="http://schemas.openxmlformats.org/officeDocument/2006/relationships/customXml" Target="../ink/ink1853.xml"/><Relationship Id="rId66" Type="http://schemas.openxmlformats.org/officeDocument/2006/relationships/image" Target="../media/image1821.png"/><Relationship Id="rId87" Type="http://schemas.openxmlformats.org/officeDocument/2006/relationships/customXml" Target="../ink/ink1874.xml"/><Relationship Id="rId110" Type="http://schemas.openxmlformats.org/officeDocument/2006/relationships/image" Target="../media/image1842.png"/><Relationship Id="rId115" Type="http://schemas.openxmlformats.org/officeDocument/2006/relationships/customXml" Target="../ink/ink1888.xml"/><Relationship Id="rId131" Type="http://schemas.openxmlformats.org/officeDocument/2006/relationships/customXml" Target="../ink/ink1896.xml"/><Relationship Id="rId136" Type="http://schemas.openxmlformats.org/officeDocument/2006/relationships/image" Target="../media/image1855.png"/><Relationship Id="rId157" Type="http://schemas.openxmlformats.org/officeDocument/2006/relationships/customXml" Target="../ink/ink1909.xml"/><Relationship Id="rId178" Type="http://schemas.openxmlformats.org/officeDocument/2006/relationships/image" Target="../media/image1876.png"/><Relationship Id="rId61" Type="http://schemas.openxmlformats.org/officeDocument/2006/relationships/customXml" Target="../ink/ink1861.xml"/><Relationship Id="rId82" Type="http://schemas.openxmlformats.org/officeDocument/2006/relationships/image" Target="../media/image1828.png"/><Relationship Id="rId152" Type="http://schemas.openxmlformats.org/officeDocument/2006/relationships/image" Target="../media/image1863.png"/><Relationship Id="rId173" Type="http://schemas.openxmlformats.org/officeDocument/2006/relationships/customXml" Target="../ink/ink1917.xml"/><Relationship Id="rId194" Type="http://schemas.openxmlformats.org/officeDocument/2006/relationships/image" Target="../media/image1884.png"/><Relationship Id="rId19" Type="http://schemas.openxmlformats.org/officeDocument/2006/relationships/customXml" Target="../ink/ink1840.xml"/><Relationship Id="rId14" Type="http://schemas.openxmlformats.org/officeDocument/2006/relationships/image" Target="../media/image1796.png"/><Relationship Id="rId30" Type="http://schemas.openxmlformats.org/officeDocument/2006/relationships/image" Target="../media/image1804.png"/><Relationship Id="rId35" Type="http://schemas.openxmlformats.org/officeDocument/2006/relationships/customXml" Target="../ink/ink1848.xml"/><Relationship Id="rId56" Type="http://schemas.openxmlformats.org/officeDocument/2006/relationships/image" Target="../media/image1816.png"/><Relationship Id="rId77" Type="http://schemas.openxmlformats.org/officeDocument/2006/relationships/customXml" Target="../ink/ink1869.xml"/><Relationship Id="rId100" Type="http://schemas.openxmlformats.org/officeDocument/2006/relationships/image" Target="../media/image1837.png"/><Relationship Id="rId105" Type="http://schemas.openxmlformats.org/officeDocument/2006/relationships/customXml" Target="../ink/ink1883.xml"/><Relationship Id="rId126" Type="http://schemas.openxmlformats.org/officeDocument/2006/relationships/image" Target="../media/image1850.png"/><Relationship Id="rId147" Type="http://schemas.openxmlformats.org/officeDocument/2006/relationships/customXml" Target="../ink/ink1904.xml"/><Relationship Id="rId168" Type="http://schemas.openxmlformats.org/officeDocument/2006/relationships/image" Target="../media/image1871.png"/><Relationship Id="rId8" Type="http://schemas.openxmlformats.org/officeDocument/2006/relationships/image" Target="../media/image1793.png"/><Relationship Id="rId51" Type="http://schemas.openxmlformats.org/officeDocument/2006/relationships/customXml" Target="../ink/ink1856.xml"/><Relationship Id="rId72" Type="http://schemas.openxmlformats.org/officeDocument/2006/relationships/image" Target="../media/image1824.png"/><Relationship Id="rId93" Type="http://schemas.openxmlformats.org/officeDocument/2006/relationships/customXml" Target="../ink/ink1877.xml"/><Relationship Id="rId98" Type="http://schemas.openxmlformats.org/officeDocument/2006/relationships/image" Target="../media/image1836.png"/><Relationship Id="rId121" Type="http://schemas.openxmlformats.org/officeDocument/2006/relationships/customXml" Target="../ink/ink1891.xml"/><Relationship Id="rId142" Type="http://schemas.openxmlformats.org/officeDocument/2006/relationships/image" Target="../media/image1858.png"/><Relationship Id="rId163" Type="http://schemas.openxmlformats.org/officeDocument/2006/relationships/customXml" Target="../ink/ink1912.xml"/><Relationship Id="rId184" Type="http://schemas.openxmlformats.org/officeDocument/2006/relationships/image" Target="../media/image1879.png"/><Relationship Id="rId189" Type="http://schemas.openxmlformats.org/officeDocument/2006/relationships/customXml" Target="../ink/ink1925.xml"/><Relationship Id="rId3" Type="http://schemas.openxmlformats.org/officeDocument/2006/relationships/customXml" Target="../ink/ink1832.xml"/><Relationship Id="rId25" Type="http://schemas.openxmlformats.org/officeDocument/2006/relationships/customXml" Target="../ink/ink1843.xml"/><Relationship Id="rId46" Type="http://schemas.openxmlformats.org/officeDocument/2006/relationships/image" Target="../media/image1812.png"/><Relationship Id="rId67" Type="http://schemas.openxmlformats.org/officeDocument/2006/relationships/customXml" Target="../ink/ink1864.xml"/><Relationship Id="rId116" Type="http://schemas.openxmlformats.org/officeDocument/2006/relationships/image" Target="../media/image1845.png"/><Relationship Id="rId137" Type="http://schemas.openxmlformats.org/officeDocument/2006/relationships/customXml" Target="../ink/ink1899.xml"/><Relationship Id="rId158" Type="http://schemas.openxmlformats.org/officeDocument/2006/relationships/image" Target="../media/image1866.png"/><Relationship Id="rId20" Type="http://schemas.openxmlformats.org/officeDocument/2006/relationships/image" Target="../media/image1799.png"/><Relationship Id="rId41" Type="http://schemas.openxmlformats.org/officeDocument/2006/relationships/customXml" Target="../ink/ink1851.xml"/><Relationship Id="rId62" Type="http://schemas.openxmlformats.org/officeDocument/2006/relationships/image" Target="../media/image1819.png"/><Relationship Id="rId83" Type="http://schemas.openxmlformats.org/officeDocument/2006/relationships/customXml" Target="../ink/ink1872.xml"/><Relationship Id="rId88" Type="http://schemas.openxmlformats.org/officeDocument/2006/relationships/image" Target="../media/image1831.png"/><Relationship Id="rId111" Type="http://schemas.openxmlformats.org/officeDocument/2006/relationships/customXml" Target="../ink/ink1886.xml"/><Relationship Id="rId132" Type="http://schemas.openxmlformats.org/officeDocument/2006/relationships/image" Target="../media/image1853.png"/><Relationship Id="rId153" Type="http://schemas.openxmlformats.org/officeDocument/2006/relationships/customXml" Target="../ink/ink1907.xml"/><Relationship Id="rId174" Type="http://schemas.openxmlformats.org/officeDocument/2006/relationships/image" Target="../media/image1874.png"/><Relationship Id="rId179" Type="http://schemas.openxmlformats.org/officeDocument/2006/relationships/customXml" Target="../ink/ink1920.xml"/><Relationship Id="rId195" Type="http://schemas.openxmlformats.org/officeDocument/2006/relationships/customXml" Target="../ink/ink1928.xml"/><Relationship Id="rId190" Type="http://schemas.openxmlformats.org/officeDocument/2006/relationships/image" Target="../media/image1882.png"/><Relationship Id="rId15" Type="http://schemas.openxmlformats.org/officeDocument/2006/relationships/customXml" Target="../ink/ink1838.xml"/><Relationship Id="rId36" Type="http://schemas.openxmlformats.org/officeDocument/2006/relationships/image" Target="../media/image1807.png"/><Relationship Id="rId57" Type="http://schemas.openxmlformats.org/officeDocument/2006/relationships/customXml" Target="../ink/ink1859.xml"/><Relationship Id="rId106" Type="http://schemas.openxmlformats.org/officeDocument/2006/relationships/image" Target="../media/image1840.png"/><Relationship Id="rId127" Type="http://schemas.openxmlformats.org/officeDocument/2006/relationships/customXml" Target="../ink/ink1894.xml"/><Relationship Id="rId10" Type="http://schemas.openxmlformats.org/officeDocument/2006/relationships/image" Target="../media/image1794.png"/><Relationship Id="rId31" Type="http://schemas.openxmlformats.org/officeDocument/2006/relationships/customXml" Target="../ink/ink1846.xml"/><Relationship Id="rId52" Type="http://schemas.openxmlformats.org/officeDocument/2006/relationships/image" Target="../media/image1814.png"/><Relationship Id="rId73" Type="http://schemas.openxmlformats.org/officeDocument/2006/relationships/customXml" Target="../ink/ink1867.xml"/><Relationship Id="rId78" Type="http://schemas.openxmlformats.org/officeDocument/2006/relationships/image" Target="../media/image1826.png"/><Relationship Id="rId94" Type="http://schemas.openxmlformats.org/officeDocument/2006/relationships/image" Target="../media/image1834.png"/><Relationship Id="rId99" Type="http://schemas.openxmlformats.org/officeDocument/2006/relationships/customXml" Target="../ink/ink1880.xml"/><Relationship Id="rId101" Type="http://schemas.openxmlformats.org/officeDocument/2006/relationships/customXml" Target="../ink/ink1881.xml"/><Relationship Id="rId122" Type="http://schemas.openxmlformats.org/officeDocument/2006/relationships/image" Target="../media/image1848.png"/><Relationship Id="rId143" Type="http://schemas.openxmlformats.org/officeDocument/2006/relationships/customXml" Target="../ink/ink1902.xml"/><Relationship Id="rId148" Type="http://schemas.openxmlformats.org/officeDocument/2006/relationships/image" Target="../media/image1861.png"/><Relationship Id="rId164" Type="http://schemas.openxmlformats.org/officeDocument/2006/relationships/image" Target="../media/image1869.png"/><Relationship Id="rId169" Type="http://schemas.openxmlformats.org/officeDocument/2006/relationships/customXml" Target="../ink/ink1915.xml"/><Relationship Id="rId185" Type="http://schemas.openxmlformats.org/officeDocument/2006/relationships/customXml" Target="../ink/ink1923.xml"/><Relationship Id="rId4" Type="http://schemas.openxmlformats.org/officeDocument/2006/relationships/image" Target="../media/image1791.png"/><Relationship Id="rId9" Type="http://schemas.openxmlformats.org/officeDocument/2006/relationships/customXml" Target="../ink/ink1835.xml"/><Relationship Id="rId180" Type="http://schemas.openxmlformats.org/officeDocument/2006/relationships/image" Target="../media/image1877.png"/><Relationship Id="rId26" Type="http://schemas.openxmlformats.org/officeDocument/2006/relationships/image" Target="../media/image180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9.png"/><Relationship Id="rId299" Type="http://schemas.openxmlformats.org/officeDocument/2006/relationships/image" Target="../media/image2029.png"/><Relationship Id="rId21" Type="http://schemas.openxmlformats.org/officeDocument/2006/relationships/image" Target="../media/image1894.png"/><Relationship Id="rId63" Type="http://schemas.openxmlformats.org/officeDocument/2006/relationships/image" Target="../media/image1914.png"/><Relationship Id="rId159" Type="http://schemas.openxmlformats.org/officeDocument/2006/relationships/image" Target="../media/image1960.png"/><Relationship Id="rId324" Type="http://schemas.openxmlformats.org/officeDocument/2006/relationships/customXml" Target="../ink/ink2090.xml"/><Relationship Id="rId366" Type="http://schemas.openxmlformats.org/officeDocument/2006/relationships/image" Target="../media/image2062.png"/><Relationship Id="rId170" Type="http://schemas.openxmlformats.org/officeDocument/2006/relationships/customXml" Target="../ink/ink2013.xml"/><Relationship Id="rId226" Type="http://schemas.openxmlformats.org/officeDocument/2006/relationships/customXml" Target="../ink/ink2041.xml"/><Relationship Id="rId433" Type="http://schemas.openxmlformats.org/officeDocument/2006/relationships/customXml" Target="../ink/ink2145.xml"/><Relationship Id="rId268" Type="http://schemas.openxmlformats.org/officeDocument/2006/relationships/customXml" Target="../ink/ink2062.xml"/><Relationship Id="rId32" Type="http://schemas.openxmlformats.org/officeDocument/2006/relationships/customXml" Target="../ink/ink1944.xml"/><Relationship Id="rId74" Type="http://schemas.openxmlformats.org/officeDocument/2006/relationships/customXml" Target="../ink/ink1965.xml"/><Relationship Id="rId128" Type="http://schemas.openxmlformats.org/officeDocument/2006/relationships/customXml" Target="../ink/ink1992.xml"/><Relationship Id="rId335" Type="http://schemas.openxmlformats.org/officeDocument/2006/relationships/image" Target="../media/image2047.png"/><Relationship Id="rId377" Type="http://schemas.openxmlformats.org/officeDocument/2006/relationships/customXml" Target="../ink/ink2117.xml"/><Relationship Id="rId5" Type="http://schemas.openxmlformats.org/officeDocument/2006/relationships/image" Target="../media/image1887.png"/><Relationship Id="rId181" Type="http://schemas.openxmlformats.org/officeDocument/2006/relationships/image" Target="../media/image1971.png"/><Relationship Id="rId237" Type="http://schemas.openxmlformats.org/officeDocument/2006/relationships/image" Target="../media/image1998.png"/><Relationship Id="rId402" Type="http://schemas.openxmlformats.org/officeDocument/2006/relationships/image" Target="../media/image2080.png"/><Relationship Id="rId279" Type="http://schemas.openxmlformats.org/officeDocument/2006/relationships/image" Target="../media/image2019.png"/><Relationship Id="rId43" Type="http://schemas.openxmlformats.org/officeDocument/2006/relationships/image" Target="../media/image1904.png"/><Relationship Id="rId139" Type="http://schemas.openxmlformats.org/officeDocument/2006/relationships/image" Target="../media/image1950.png"/><Relationship Id="rId290" Type="http://schemas.openxmlformats.org/officeDocument/2006/relationships/customXml" Target="../ink/ink2073.xml"/><Relationship Id="rId304" Type="http://schemas.openxmlformats.org/officeDocument/2006/relationships/customXml" Target="../ink/ink2080.xml"/><Relationship Id="rId346" Type="http://schemas.openxmlformats.org/officeDocument/2006/relationships/customXml" Target="../ink/ink2101.xml"/><Relationship Id="rId388" Type="http://schemas.openxmlformats.org/officeDocument/2006/relationships/image" Target="../media/image2073.png"/><Relationship Id="rId85" Type="http://schemas.openxmlformats.org/officeDocument/2006/relationships/image" Target="../media/image1925.png"/><Relationship Id="rId150" Type="http://schemas.openxmlformats.org/officeDocument/2006/relationships/customXml" Target="../ink/ink2003.xml"/><Relationship Id="rId192" Type="http://schemas.openxmlformats.org/officeDocument/2006/relationships/customXml" Target="../ink/ink2024.xml"/><Relationship Id="rId206" Type="http://schemas.openxmlformats.org/officeDocument/2006/relationships/customXml" Target="../ink/ink2031.xml"/><Relationship Id="rId413" Type="http://schemas.openxmlformats.org/officeDocument/2006/relationships/customXml" Target="../ink/ink2135.xml"/><Relationship Id="rId248" Type="http://schemas.openxmlformats.org/officeDocument/2006/relationships/customXml" Target="../ink/ink2052.xml"/><Relationship Id="rId269" Type="http://schemas.openxmlformats.org/officeDocument/2006/relationships/image" Target="../media/image2014.png"/><Relationship Id="rId434" Type="http://schemas.openxmlformats.org/officeDocument/2006/relationships/image" Target="../media/image2096.png"/><Relationship Id="rId12" Type="http://schemas.openxmlformats.org/officeDocument/2006/relationships/customXml" Target="../ink/ink1934.xml"/><Relationship Id="rId33" Type="http://schemas.openxmlformats.org/officeDocument/2006/relationships/image" Target="../media/image1899.png"/><Relationship Id="rId108" Type="http://schemas.openxmlformats.org/officeDocument/2006/relationships/customXml" Target="../ink/ink1982.xml"/><Relationship Id="rId129" Type="http://schemas.openxmlformats.org/officeDocument/2006/relationships/image" Target="../media/image1945.png"/><Relationship Id="rId280" Type="http://schemas.openxmlformats.org/officeDocument/2006/relationships/customXml" Target="../ink/ink2068.xml"/><Relationship Id="rId315" Type="http://schemas.openxmlformats.org/officeDocument/2006/relationships/image" Target="../media/image2037.png"/><Relationship Id="rId336" Type="http://schemas.openxmlformats.org/officeDocument/2006/relationships/customXml" Target="../ink/ink2096.xml"/><Relationship Id="rId357" Type="http://schemas.openxmlformats.org/officeDocument/2006/relationships/customXml" Target="../ink/ink2107.xml"/><Relationship Id="rId54" Type="http://schemas.openxmlformats.org/officeDocument/2006/relationships/customXml" Target="../ink/ink1955.xml"/><Relationship Id="rId75" Type="http://schemas.openxmlformats.org/officeDocument/2006/relationships/image" Target="../media/image1920.png"/><Relationship Id="rId96" Type="http://schemas.openxmlformats.org/officeDocument/2006/relationships/customXml" Target="../ink/ink1976.xml"/><Relationship Id="rId140" Type="http://schemas.openxmlformats.org/officeDocument/2006/relationships/customXml" Target="../ink/ink1998.xml"/><Relationship Id="rId161" Type="http://schemas.openxmlformats.org/officeDocument/2006/relationships/image" Target="../media/image1961.png"/><Relationship Id="rId182" Type="http://schemas.openxmlformats.org/officeDocument/2006/relationships/customXml" Target="../ink/ink2019.xml"/><Relationship Id="rId217" Type="http://schemas.openxmlformats.org/officeDocument/2006/relationships/image" Target="../media/image1988.png"/><Relationship Id="rId378" Type="http://schemas.openxmlformats.org/officeDocument/2006/relationships/image" Target="../media/image2068.png"/><Relationship Id="rId399" Type="http://schemas.openxmlformats.org/officeDocument/2006/relationships/customXml" Target="../ink/ink2128.xml"/><Relationship Id="rId403" Type="http://schemas.openxmlformats.org/officeDocument/2006/relationships/customXml" Target="../ink/ink2130.xml"/><Relationship Id="rId6" Type="http://schemas.openxmlformats.org/officeDocument/2006/relationships/customXml" Target="../ink/ink1931.xml"/><Relationship Id="rId238" Type="http://schemas.openxmlformats.org/officeDocument/2006/relationships/customXml" Target="../ink/ink2047.xml"/><Relationship Id="rId259" Type="http://schemas.openxmlformats.org/officeDocument/2006/relationships/image" Target="../media/image2009.png"/><Relationship Id="rId424" Type="http://schemas.openxmlformats.org/officeDocument/2006/relationships/image" Target="../media/image2091.png"/><Relationship Id="rId23" Type="http://schemas.openxmlformats.org/officeDocument/2006/relationships/image" Target="../media/image1895.png"/><Relationship Id="rId119" Type="http://schemas.openxmlformats.org/officeDocument/2006/relationships/image" Target="../media/image1940.png"/><Relationship Id="rId270" Type="http://schemas.openxmlformats.org/officeDocument/2006/relationships/customXml" Target="../ink/ink2063.xml"/><Relationship Id="rId291" Type="http://schemas.openxmlformats.org/officeDocument/2006/relationships/image" Target="../media/image2025.png"/><Relationship Id="rId305" Type="http://schemas.openxmlformats.org/officeDocument/2006/relationships/image" Target="../media/image2032.png"/><Relationship Id="rId326" Type="http://schemas.openxmlformats.org/officeDocument/2006/relationships/customXml" Target="../ink/ink2091.xml"/><Relationship Id="rId347" Type="http://schemas.openxmlformats.org/officeDocument/2006/relationships/image" Target="../media/image2053.png"/><Relationship Id="rId44" Type="http://schemas.openxmlformats.org/officeDocument/2006/relationships/customXml" Target="../ink/ink1950.xml"/><Relationship Id="rId65" Type="http://schemas.openxmlformats.org/officeDocument/2006/relationships/image" Target="../media/image1915.png"/><Relationship Id="rId86" Type="http://schemas.openxmlformats.org/officeDocument/2006/relationships/customXml" Target="../ink/ink1971.xml"/><Relationship Id="rId130" Type="http://schemas.openxmlformats.org/officeDocument/2006/relationships/customXml" Target="../ink/ink1993.xml"/><Relationship Id="rId151" Type="http://schemas.openxmlformats.org/officeDocument/2006/relationships/image" Target="../media/image1956.png"/><Relationship Id="rId368" Type="http://schemas.openxmlformats.org/officeDocument/2006/relationships/image" Target="../media/image2063.png"/><Relationship Id="rId389" Type="http://schemas.openxmlformats.org/officeDocument/2006/relationships/customXml" Target="../ink/ink2123.xml"/><Relationship Id="rId172" Type="http://schemas.openxmlformats.org/officeDocument/2006/relationships/customXml" Target="../ink/ink2014.xml"/><Relationship Id="rId193" Type="http://schemas.openxmlformats.org/officeDocument/2006/relationships/image" Target="../media/image1977.png"/><Relationship Id="rId207" Type="http://schemas.openxmlformats.org/officeDocument/2006/relationships/image" Target="../media/image1983.png"/><Relationship Id="rId228" Type="http://schemas.openxmlformats.org/officeDocument/2006/relationships/customXml" Target="../ink/ink2042.xml"/><Relationship Id="rId249" Type="http://schemas.openxmlformats.org/officeDocument/2006/relationships/image" Target="../media/image2004.png"/><Relationship Id="rId414" Type="http://schemas.openxmlformats.org/officeDocument/2006/relationships/image" Target="../media/image2086.png"/><Relationship Id="rId435" Type="http://schemas.openxmlformats.org/officeDocument/2006/relationships/customXml" Target="../ink/ink2146.xml"/><Relationship Id="rId13" Type="http://schemas.openxmlformats.org/officeDocument/2006/relationships/image" Target="../media/image1891.png"/><Relationship Id="rId109" Type="http://schemas.openxmlformats.org/officeDocument/2006/relationships/image" Target="../media/image1935.png"/><Relationship Id="rId260" Type="http://schemas.openxmlformats.org/officeDocument/2006/relationships/customXml" Target="../ink/ink2058.xml"/><Relationship Id="rId281" Type="http://schemas.openxmlformats.org/officeDocument/2006/relationships/image" Target="../media/image2020.png"/><Relationship Id="rId316" Type="http://schemas.openxmlformats.org/officeDocument/2006/relationships/customXml" Target="../ink/ink2086.xml"/><Relationship Id="rId337" Type="http://schemas.openxmlformats.org/officeDocument/2006/relationships/image" Target="../media/image2048.png"/><Relationship Id="rId34" Type="http://schemas.openxmlformats.org/officeDocument/2006/relationships/customXml" Target="../ink/ink1945.xml"/><Relationship Id="rId55" Type="http://schemas.openxmlformats.org/officeDocument/2006/relationships/image" Target="../media/image1910.png"/><Relationship Id="rId76" Type="http://schemas.openxmlformats.org/officeDocument/2006/relationships/customXml" Target="../ink/ink1966.xml"/><Relationship Id="rId97" Type="http://schemas.openxmlformats.org/officeDocument/2006/relationships/image" Target="../media/image1931.png"/><Relationship Id="rId120" Type="http://schemas.openxmlformats.org/officeDocument/2006/relationships/customXml" Target="../ink/ink1988.xml"/><Relationship Id="rId141" Type="http://schemas.openxmlformats.org/officeDocument/2006/relationships/image" Target="../media/image1951.png"/><Relationship Id="rId358" Type="http://schemas.openxmlformats.org/officeDocument/2006/relationships/image" Target="../media/image2058.png"/><Relationship Id="rId379" Type="http://schemas.openxmlformats.org/officeDocument/2006/relationships/customXml" Target="../ink/ink2118.xml"/><Relationship Id="rId7" Type="http://schemas.openxmlformats.org/officeDocument/2006/relationships/image" Target="../media/image1888.png"/><Relationship Id="rId162" Type="http://schemas.openxmlformats.org/officeDocument/2006/relationships/customXml" Target="../ink/ink2009.xml"/><Relationship Id="rId183" Type="http://schemas.openxmlformats.org/officeDocument/2006/relationships/image" Target="../media/image1972.png"/><Relationship Id="rId218" Type="http://schemas.openxmlformats.org/officeDocument/2006/relationships/customXml" Target="../ink/ink2037.xml"/><Relationship Id="rId239" Type="http://schemas.openxmlformats.org/officeDocument/2006/relationships/image" Target="../media/image1999.png"/><Relationship Id="rId390" Type="http://schemas.openxmlformats.org/officeDocument/2006/relationships/image" Target="../media/image2074.png"/><Relationship Id="rId404" Type="http://schemas.openxmlformats.org/officeDocument/2006/relationships/image" Target="../media/image2081.png"/><Relationship Id="rId425" Type="http://schemas.openxmlformats.org/officeDocument/2006/relationships/customXml" Target="../ink/ink2141.xml"/><Relationship Id="rId250" Type="http://schemas.openxmlformats.org/officeDocument/2006/relationships/customXml" Target="../ink/ink2053.xml"/><Relationship Id="rId271" Type="http://schemas.openxmlformats.org/officeDocument/2006/relationships/image" Target="../media/image2015.png"/><Relationship Id="rId292" Type="http://schemas.openxmlformats.org/officeDocument/2006/relationships/customXml" Target="../ink/ink2074.xml"/><Relationship Id="rId306" Type="http://schemas.openxmlformats.org/officeDocument/2006/relationships/customXml" Target="../ink/ink2081.xml"/><Relationship Id="rId24" Type="http://schemas.openxmlformats.org/officeDocument/2006/relationships/customXml" Target="../ink/ink1940.xml"/><Relationship Id="rId45" Type="http://schemas.openxmlformats.org/officeDocument/2006/relationships/image" Target="../media/image1905.png"/><Relationship Id="rId66" Type="http://schemas.openxmlformats.org/officeDocument/2006/relationships/customXml" Target="../ink/ink1961.xml"/><Relationship Id="rId87" Type="http://schemas.openxmlformats.org/officeDocument/2006/relationships/image" Target="../media/image1926.png"/><Relationship Id="rId110" Type="http://schemas.openxmlformats.org/officeDocument/2006/relationships/customXml" Target="../ink/ink1983.xml"/><Relationship Id="rId131" Type="http://schemas.openxmlformats.org/officeDocument/2006/relationships/image" Target="../media/image1946.png"/><Relationship Id="rId327" Type="http://schemas.openxmlformats.org/officeDocument/2006/relationships/image" Target="../media/image2043.png"/><Relationship Id="rId348" Type="http://schemas.openxmlformats.org/officeDocument/2006/relationships/customXml" Target="../ink/ink2102.xml"/><Relationship Id="rId369" Type="http://schemas.openxmlformats.org/officeDocument/2006/relationships/customXml" Target="../ink/ink2113.xml"/><Relationship Id="rId152" Type="http://schemas.openxmlformats.org/officeDocument/2006/relationships/customXml" Target="../ink/ink2004.xml"/><Relationship Id="rId173" Type="http://schemas.openxmlformats.org/officeDocument/2006/relationships/image" Target="../media/image1967.png"/><Relationship Id="rId194" Type="http://schemas.openxmlformats.org/officeDocument/2006/relationships/customXml" Target="../ink/ink2025.xml"/><Relationship Id="rId208" Type="http://schemas.openxmlformats.org/officeDocument/2006/relationships/customXml" Target="../ink/ink2032.xml"/><Relationship Id="rId229" Type="http://schemas.openxmlformats.org/officeDocument/2006/relationships/image" Target="../media/image1994.png"/><Relationship Id="rId380" Type="http://schemas.openxmlformats.org/officeDocument/2006/relationships/image" Target="../media/image2069.png"/><Relationship Id="rId415" Type="http://schemas.openxmlformats.org/officeDocument/2006/relationships/customXml" Target="../ink/ink2136.xml"/><Relationship Id="rId436" Type="http://schemas.openxmlformats.org/officeDocument/2006/relationships/image" Target="../media/image2097.png"/><Relationship Id="rId240" Type="http://schemas.openxmlformats.org/officeDocument/2006/relationships/customXml" Target="../ink/ink2048.xml"/><Relationship Id="rId261" Type="http://schemas.openxmlformats.org/officeDocument/2006/relationships/image" Target="../media/image2010.png"/><Relationship Id="rId14" Type="http://schemas.openxmlformats.org/officeDocument/2006/relationships/customXml" Target="../ink/ink1935.xml"/><Relationship Id="rId35" Type="http://schemas.openxmlformats.org/officeDocument/2006/relationships/image" Target="../media/image1900.png"/><Relationship Id="rId56" Type="http://schemas.openxmlformats.org/officeDocument/2006/relationships/customXml" Target="../ink/ink1956.xml"/><Relationship Id="rId77" Type="http://schemas.openxmlformats.org/officeDocument/2006/relationships/image" Target="../media/image1921.png"/><Relationship Id="rId100" Type="http://schemas.openxmlformats.org/officeDocument/2006/relationships/customXml" Target="../ink/ink1978.xml"/><Relationship Id="rId282" Type="http://schemas.openxmlformats.org/officeDocument/2006/relationships/customXml" Target="../ink/ink2069.xml"/><Relationship Id="rId317" Type="http://schemas.openxmlformats.org/officeDocument/2006/relationships/image" Target="../media/image2038.png"/><Relationship Id="rId338" Type="http://schemas.openxmlformats.org/officeDocument/2006/relationships/customXml" Target="../ink/ink2097.xml"/><Relationship Id="rId359" Type="http://schemas.openxmlformats.org/officeDocument/2006/relationships/customXml" Target="../ink/ink2108.xml"/><Relationship Id="rId8" Type="http://schemas.openxmlformats.org/officeDocument/2006/relationships/customXml" Target="../ink/ink1932.xml"/><Relationship Id="rId98" Type="http://schemas.openxmlformats.org/officeDocument/2006/relationships/customXml" Target="../ink/ink1977.xml"/><Relationship Id="rId121" Type="http://schemas.openxmlformats.org/officeDocument/2006/relationships/image" Target="../media/image1941.png"/><Relationship Id="rId142" Type="http://schemas.openxmlformats.org/officeDocument/2006/relationships/customXml" Target="../ink/ink1999.xml"/><Relationship Id="rId163" Type="http://schemas.openxmlformats.org/officeDocument/2006/relationships/image" Target="../media/image1962.png"/><Relationship Id="rId184" Type="http://schemas.openxmlformats.org/officeDocument/2006/relationships/customXml" Target="../ink/ink2020.xml"/><Relationship Id="rId219" Type="http://schemas.openxmlformats.org/officeDocument/2006/relationships/image" Target="../media/image1989.png"/><Relationship Id="rId370" Type="http://schemas.openxmlformats.org/officeDocument/2006/relationships/image" Target="../media/image2064.png"/><Relationship Id="rId391" Type="http://schemas.openxmlformats.org/officeDocument/2006/relationships/customXml" Target="../ink/ink2124.xml"/><Relationship Id="rId405" Type="http://schemas.openxmlformats.org/officeDocument/2006/relationships/customXml" Target="../ink/ink2131.xml"/><Relationship Id="rId426" Type="http://schemas.openxmlformats.org/officeDocument/2006/relationships/image" Target="../media/image2092.png"/><Relationship Id="rId230" Type="http://schemas.openxmlformats.org/officeDocument/2006/relationships/customXml" Target="../ink/ink2043.xml"/><Relationship Id="rId251" Type="http://schemas.openxmlformats.org/officeDocument/2006/relationships/image" Target="../media/image2005.png"/><Relationship Id="rId25" Type="http://schemas.openxmlformats.org/officeDocument/2006/relationships/image" Target="../media/image1896.png"/><Relationship Id="rId46" Type="http://schemas.openxmlformats.org/officeDocument/2006/relationships/customXml" Target="../ink/ink1951.xml"/><Relationship Id="rId67" Type="http://schemas.openxmlformats.org/officeDocument/2006/relationships/image" Target="../media/image1916.png"/><Relationship Id="rId272" Type="http://schemas.openxmlformats.org/officeDocument/2006/relationships/customXml" Target="../ink/ink2064.xml"/><Relationship Id="rId293" Type="http://schemas.openxmlformats.org/officeDocument/2006/relationships/image" Target="../media/image2026.png"/><Relationship Id="rId307" Type="http://schemas.openxmlformats.org/officeDocument/2006/relationships/image" Target="../media/image2033.png"/><Relationship Id="rId328" Type="http://schemas.openxmlformats.org/officeDocument/2006/relationships/customXml" Target="../ink/ink2092.xml"/><Relationship Id="rId349" Type="http://schemas.openxmlformats.org/officeDocument/2006/relationships/image" Target="../media/image2054.png"/><Relationship Id="rId88" Type="http://schemas.openxmlformats.org/officeDocument/2006/relationships/customXml" Target="../ink/ink1972.xml"/><Relationship Id="rId111" Type="http://schemas.openxmlformats.org/officeDocument/2006/relationships/image" Target="../media/image1936.png"/><Relationship Id="rId132" Type="http://schemas.openxmlformats.org/officeDocument/2006/relationships/customXml" Target="../ink/ink1994.xml"/><Relationship Id="rId153" Type="http://schemas.openxmlformats.org/officeDocument/2006/relationships/image" Target="../media/image1957.png"/><Relationship Id="rId174" Type="http://schemas.openxmlformats.org/officeDocument/2006/relationships/customXml" Target="../ink/ink2015.xml"/><Relationship Id="rId195" Type="http://schemas.openxmlformats.org/officeDocument/2006/relationships/image" Target="../media/image1978.png"/><Relationship Id="rId209" Type="http://schemas.openxmlformats.org/officeDocument/2006/relationships/image" Target="../media/image1984.png"/><Relationship Id="rId360" Type="http://schemas.openxmlformats.org/officeDocument/2006/relationships/image" Target="../media/image2059.png"/><Relationship Id="rId381" Type="http://schemas.openxmlformats.org/officeDocument/2006/relationships/customXml" Target="../ink/ink2119.xml"/><Relationship Id="rId416" Type="http://schemas.openxmlformats.org/officeDocument/2006/relationships/image" Target="../media/image2087.png"/><Relationship Id="rId220" Type="http://schemas.openxmlformats.org/officeDocument/2006/relationships/customXml" Target="../ink/ink2038.xml"/><Relationship Id="rId241" Type="http://schemas.openxmlformats.org/officeDocument/2006/relationships/image" Target="../media/image2000.png"/><Relationship Id="rId15" Type="http://schemas.openxmlformats.org/officeDocument/2006/relationships/image" Target="../media/image1892.png"/><Relationship Id="rId36" Type="http://schemas.openxmlformats.org/officeDocument/2006/relationships/customXml" Target="../ink/ink1946.xml"/><Relationship Id="rId57" Type="http://schemas.openxmlformats.org/officeDocument/2006/relationships/image" Target="../media/image1911.png"/><Relationship Id="rId262" Type="http://schemas.openxmlformats.org/officeDocument/2006/relationships/customXml" Target="../ink/ink2059.xml"/><Relationship Id="rId283" Type="http://schemas.openxmlformats.org/officeDocument/2006/relationships/image" Target="../media/image2021.png"/><Relationship Id="rId318" Type="http://schemas.openxmlformats.org/officeDocument/2006/relationships/customXml" Target="../ink/ink2087.xml"/><Relationship Id="rId339" Type="http://schemas.openxmlformats.org/officeDocument/2006/relationships/image" Target="../media/image2049.png"/><Relationship Id="rId78" Type="http://schemas.openxmlformats.org/officeDocument/2006/relationships/customXml" Target="../ink/ink1967.xml"/><Relationship Id="rId99" Type="http://schemas.openxmlformats.org/officeDocument/2006/relationships/image" Target="../media/image1932.png"/><Relationship Id="rId101" Type="http://schemas.openxmlformats.org/officeDocument/2006/relationships/image" Target="../media/image974.png"/><Relationship Id="rId122" Type="http://schemas.openxmlformats.org/officeDocument/2006/relationships/customXml" Target="../ink/ink1989.xml"/><Relationship Id="rId143" Type="http://schemas.openxmlformats.org/officeDocument/2006/relationships/image" Target="../media/image1952.png"/><Relationship Id="rId164" Type="http://schemas.openxmlformats.org/officeDocument/2006/relationships/customXml" Target="../ink/ink2010.xml"/><Relationship Id="rId185" Type="http://schemas.openxmlformats.org/officeDocument/2006/relationships/image" Target="../media/image1973.png"/><Relationship Id="rId350" Type="http://schemas.openxmlformats.org/officeDocument/2006/relationships/customXml" Target="../ink/ink2103.xml"/><Relationship Id="rId371" Type="http://schemas.openxmlformats.org/officeDocument/2006/relationships/customXml" Target="../ink/ink2114.xml"/><Relationship Id="rId406" Type="http://schemas.openxmlformats.org/officeDocument/2006/relationships/image" Target="../media/image2082.png"/><Relationship Id="rId9" Type="http://schemas.openxmlformats.org/officeDocument/2006/relationships/image" Target="../media/image1889.png"/><Relationship Id="rId210" Type="http://schemas.openxmlformats.org/officeDocument/2006/relationships/customXml" Target="../ink/ink2033.xml"/><Relationship Id="rId392" Type="http://schemas.openxmlformats.org/officeDocument/2006/relationships/image" Target="../media/image2075.png"/><Relationship Id="rId427" Type="http://schemas.openxmlformats.org/officeDocument/2006/relationships/customXml" Target="../ink/ink2142.xml"/><Relationship Id="rId26" Type="http://schemas.openxmlformats.org/officeDocument/2006/relationships/customXml" Target="../ink/ink1941.xml"/><Relationship Id="rId231" Type="http://schemas.openxmlformats.org/officeDocument/2006/relationships/image" Target="../media/image1995.png"/><Relationship Id="rId252" Type="http://schemas.openxmlformats.org/officeDocument/2006/relationships/customXml" Target="../ink/ink2054.xml"/><Relationship Id="rId273" Type="http://schemas.openxmlformats.org/officeDocument/2006/relationships/image" Target="../media/image2016.png"/><Relationship Id="rId294" Type="http://schemas.openxmlformats.org/officeDocument/2006/relationships/customXml" Target="../ink/ink2075.xml"/><Relationship Id="rId308" Type="http://schemas.openxmlformats.org/officeDocument/2006/relationships/customXml" Target="../ink/ink2082.xml"/><Relationship Id="rId329" Type="http://schemas.openxmlformats.org/officeDocument/2006/relationships/image" Target="../media/image2044.png"/><Relationship Id="rId47" Type="http://schemas.openxmlformats.org/officeDocument/2006/relationships/image" Target="../media/image1906.png"/><Relationship Id="rId68" Type="http://schemas.openxmlformats.org/officeDocument/2006/relationships/customXml" Target="../ink/ink1962.xml"/><Relationship Id="rId89" Type="http://schemas.openxmlformats.org/officeDocument/2006/relationships/image" Target="../media/image1927.png"/><Relationship Id="rId112" Type="http://schemas.openxmlformats.org/officeDocument/2006/relationships/customXml" Target="../ink/ink1984.xml"/><Relationship Id="rId133" Type="http://schemas.openxmlformats.org/officeDocument/2006/relationships/image" Target="../media/image1947.png"/><Relationship Id="rId154" Type="http://schemas.openxmlformats.org/officeDocument/2006/relationships/customXml" Target="../ink/ink2005.xml"/><Relationship Id="rId175" Type="http://schemas.openxmlformats.org/officeDocument/2006/relationships/image" Target="../media/image1968.png"/><Relationship Id="rId340" Type="http://schemas.openxmlformats.org/officeDocument/2006/relationships/customXml" Target="../ink/ink2098.xml"/><Relationship Id="rId361" Type="http://schemas.openxmlformats.org/officeDocument/2006/relationships/customXml" Target="../ink/ink2109.xml"/><Relationship Id="rId196" Type="http://schemas.openxmlformats.org/officeDocument/2006/relationships/customXml" Target="../ink/ink2026.xml"/><Relationship Id="rId200" Type="http://schemas.openxmlformats.org/officeDocument/2006/relationships/customXml" Target="../ink/ink2028.xml"/><Relationship Id="rId382" Type="http://schemas.openxmlformats.org/officeDocument/2006/relationships/image" Target="../media/image2070.png"/><Relationship Id="rId417" Type="http://schemas.openxmlformats.org/officeDocument/2006/relationships/customXml" Target="../ink/ink2137.xml"/><Relationship Id="rId16" Type="http://schemas.openxmlformats.org/officeDocument/2006/relationships/customXml" Target="../ink/ink1936.xml"/><Relationship Id="rId221" Type="http://schemas.openxmlformats.org/officeDocument/2006/relationships/image" Target="../media/image1990.png"/><Relationship Id="rId242" Type="http://schemas.openxmlformats.org/officeDocument/2006/relationships/customXml" Target="../ink/ink2049.xml"/><Relationship Id="rId263" Type="http://schemas.openxmlformats.org/officeDocument/2006/relationships/image" Target="../media/image2011.png"/><Relationship Id="rId284" Type="http://schemas.openxmlformats.org/officeDocument/2006/relationships/customXml" Target="../ink/ink2070.xml"/><Relationship Id="rId319" Type="http://schemas.openxmlformats.org/officeDocument/2006/relationships/image" Target="../media/image2039.png"/><Relationship Id="rId37" Type="http://schemas.openxmlformats.org/officeDocument/2006/relationships/image" Target="../media/image1901.png"/><Relationship Id="rId58" Type="http://schemas.openxmlformats.org/officeDocument/2006/relationships/customXml" Target="../ink/ink1957.xml"/><Relationship Id="rId79" Type="http://schemas.openxmlformats.org/officeDocument/2006/relationships/image" Target="../media/image1922.png"/><Relationship Id="rId102" Type="http://schemas.openxmlformats.org/officeDocument/2006/relationships/customXml" Target="../ink/ink1979.xml"/><Relationship Id="rId123" Type="http://schemas.openxmlformats.org/officeDocument/2006/relationships/image" Target="../media/image1942.png"/><Relationship Id="rId144" Type="http://schemas.openxmlformats.org/officeDocument/2006/relationships/customXml" Target="../ink/ink2000.xml"/><Relationship Id="rId330" Type="http://schemas.openxmlformats.org/officeDocument/2006/relationships/customXml" Target="../ink/ink2093.xml"/><Relationship Id="rId90" Type="http://schemas.openxmlformats.org/officeDocument/2006/relationships/customXml" Target="../ink/ink1973.xml"/><Relationship Id="rId165" Type="http://schemas.openxmlformats.org/officeDocument/2006/relationships/image" Target="../media/image1963.png"/><Relationship Id="rId186" Type="http://schemas.openxmlformats.org/officeDocument/2006/relationships/customXml" Target="../ink/ink2021.xml"/><Relationship Id="rId351" Type="http://schemas.openxmlformats.org/officeDocument/2006/relationships/image" Target="../media/image2055.png"/><Relationship Id="rId372" Type="http://schemas.openxmlformats.org/officeDocument/2006/relationships/image" Target="../media/image2065.png"/><Relationship Id="rId393" Type="http://schemas.openxmlformats.org/officeDocument/2006/relationships/customXml" Target="../ink/ink2125.xml"/><Relationship Id="rId407" Type="http://schemas.openxmlformats.org/officeDocument/2006/relationships/customXml" Target="../ink/ink2132.xml"/><Relationship Id="rId428" Type="http://schemas.openxmlformats.org/officeDocument/2006/relationships/image" Target="../media/image2093.png"/><Relationship Id="rId211" Type="http://schemas.openxmlformats.org/officeDocument/2006/relationships/image" Target="../media/image1985.png"/><Relationship Id="rId232" Type="http://schemas.openxmlformats.org/officeDocument/2006/relationships/customXml" Target="../ink/ink2044.xml"/><Relationship Id="rId253" Type="http://schemas.openxmlformats.org/officeDocument/2006/relationships/image" Target="../media/image2006.png"/><Relationship Id="rId274" Type="http://schemas.openxmlformats.org/officeDocument/2006/relationships/customXml" Target="../ink/ink2065.xml"/><Relationship Id="rId295" Type="http://schemas.openxmlformats.org/officeDocument/2006/relationships/image" Target="../media/image2027.png"/><Relationship Id="rId309" Type="http://schemas.openxmlformats.org/officeDocument/2006/relationships/image" Target="../media/image2034.png"/><Relationship Id="rId27" Type="http://schemas.openxmlformats.org/officeDocument/2006/relationships/image" Target="../media/image1233.png"/><Relationship Id="rId48" Type="http://schemas.openxmlformats.org/officeDocument/2006/relationships/customXml" Target="../ink/ink1952.xml"/><Relationship Id="rId69" Type="http://schemas.openxmlformats.org/officeDocument/2006/relationships/image" Target="../media/image1917.png"/><Relationship Id="rId113" Type="http://schemas.openxmlformats.org/officeDocument/2006/relationships/image" Target="../media/image1937.png"/><Relationship Id="rId134" Type="http://schemas.openxmlformats.org/officeDocument/2006/relationships/customXml" Target="../ink/ink1995.xml"/><Relationship Id="rId320" Type="http://schemas.openxmlformats.org/officeDocument/2006/relationships/customXml" Target="../ink/ink2088.xml"/><Relationship Id="rId80" Type="http://schemas.openxmlformats.org/officeDocument/2006/relationships/customXml" Target="../ink/ink1968.xml"/><Relationship Id="rId155" Type="http://schemas.openxmlformats.org/officeDocument/2006/relationships/image" Target="../media/image1958.png"/><Relationship Id="rId176" Type="http://schemas.openxmlformats.org/officeDocument/2006/relationships/customXml" Target="../ink/ink2016.xml"/><Relationship Id="rId197" Type="http://schemas.openxmlformats.org/officeDocument/2006/relationships/image" Target="../media/image1979.png"/><Relationship Id="rId341" Type="http://schemas.openxmlformats.org/officeDocument/2006/relationships/image" Target="../media/image2050.png"/><Relationship Id="rId362" Type="http://schemas.openxmlformats.org/officeDocument/2006/relationships/image" Target="../media/image2060.png"/><Relationship Id="rId383" Type="http://schemas.openxmlformats.org/officeDocument/2006/relationships/customXml" Target="../ink/ink2120.xml"/><Relationship Id="rId418" Type="http://schemas.openxmlformats.org/officeDocument/2006/relationships/image" Target="../media/image2088.png"/><Relationship Id="rId201" Type="http://schemas.openxmlformats.org/officeDocument/2006/relationships/image" Target="../media/image1981.png"/><Relationship Id="rId222" Type="http://schemas.openxmlformats.org/officeDocument/2006/relationships/customXml" Target="../ink/ink2039.xml"/><Relationship Id="rId243" Type="http://schemas.openxmlformats.org/officeDocument/2006/relationships/image" Target="../media/image2001.png"/><Relationship Id="rId264" Type="http://schemas.openxmlformats.org/officeDocument/2006/relationships/customXml" Target="../ink/ink2060.xml"/><Relationship Id="rId285" Type="http://schemas.openxmlformats.org/officeDocument/2006/relationships/image" Target="../media/image2022.png"/><Relationship Id="rId17" Type="http://schemas.openxmlformats.org/officeDocument/2006/relationships/image" Target="../media/image1073.png"/><Relationship Id="rId38" Type="http://schemas.openxmlformats.org/officeDocument/2006/relationships/customXml" Target="../ink/ink1947.xml"/><Relationship Id="rId59" Type="http://schemas.openxmlformats.org/officeDocument/2006/relationships/image" Target="../media/image1912.png"/><Relationship Id="rId103" Type="http://schemas.openxmlformats.org/officeDocument/2006/relationships/image" Target="../media/image1933.png"/><Relationship Id="rId124" Type="http://schemas.openxmlformats.org/officeDocument/2006/relationships/customXml" Target="../ink/ink1990.xml"/><Relationship Id="rId310" Type="http://schemas.openxmlformats.org/officeDocument/2006/relationships/customXml" Target="../ink/ink2083.xml"/><Relationship Id="rId70" Type="http://schemas.openxmlformats.org/officeDocument/2006/relationships/customXml" Target="../ink/ink1963.xml"/><Relationship Id="rId91" Type="http://schemas.openxmlformats.org/officeDocument/2006/relationships/image" Target="../media/image1928.png"/><Relationship Id="rId145" Type="http://schemas.openxmlformats.org/officeDocument/2006/relationships/image" Target="../media/image1953.png"/><Relationship Id="rId166" Type="http://schemas.openxmlformats.org/officeDocument/2006/relationships/customXml" Target="../ink/ink2011.xml"/><Relationship Id="rId187" Type="http://schemas.openxmlformats.org/officeDocument/2006/relationships/image" Target="../media/image1974.png"/><Relationship Id="rId331" Type="http://schemas.openxmlformats.org/officeDocument/2006/relationships/image" Target="../media/image2045.png"/><Relationship Id="rId352" Type="http://schemas.openxmlformats.org/officeDocument/2006/relationships/customXml" Target="../ink/ink2104.xml"/><Relationship Id="rId373" Type="http://schemas.openxmlformats.org/officeDocument/2006/relationships/customXml" Target="../ink/ink2115.xml"/><Relationship Id="rId394" Type="http://schemas.openxmlformats.org/officeDocument/2006/relationships/image" Target="../media/image2076.png"/><Relationship Id="rId408" Type="http://schemas.openxmlformats.org/officeDocument/2006/relationships/image" Target="../media/image2083.png"/><Relationship Id="rId429" Type="http://schemas.openxmlformats.org/officeDocument/2006/relationships/customXml" Target="../ink/ink214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34.xml"/><Relationship Id="rId233" Type="http://schemas.openxmlformats.org/officeDocument/2006/relationships/image" Target="../media/image1996.png"/><Relationship Id="rId254" Type="http://schemas.openxmlformats.org/officeDocument/2006/relationships/customXml" Target="../ink/ink2055.xml"/><Relationship Id="rId28" Type="http://schemas.openxmlformats.org/officeDocument/2006/relationships/customXml" Target="../ink/ink1942.xml"/><Relationship Id="rId49" Type="http://schemas.openxmlformats.org/officeDocument/2006/relationships/image" Target="../media/image1907.png"/><Relationship Id="rId114" Type="http://schemas.openxmlformats.org/officeDocument/2006/relationships/customXml" Target="../ink/ink1985.xml"/><Relationship Id="rId275" Type="http://schemas.openxmlformats.org/officeDocument/2006/relationships/image" Target="../media/image2017.png"/><Relationship Id="rId296" Type="http://schemas.openxmlformats.org/officeDocument/2006/relationships/customXml" Target="../ink/ink2076.xml"/><Relationship Id="rId300" Type="http://schemas.openxmlformats.org/officeDocument/2006/relationships/customXml" Target="../ink/ink2078.xml"/><Relationship Id="rId60" Type="http://schemas.openxmlformats.org/officeDocument/2006/relationships/customXml" Target="../ink/ink1958.xml"/><Relationship Id="rId81" Type="http://schemas.openxmlformats.org/officeDocument/2006/relationships/image" Target="../media/image1923.png"/><Relationship Id="rId135" Type="http://schemas.openxmlformats.org/officeDocument/2006/relationships/image" Target="../media/image1948.png"/><Relationship Id="rId156" Type="http://schemas.openxmlformats.org/officeDocument/2006/relationships/customXml" Target="../ink/ink2006.xml"/><Relationship Id="rId177" Type="http://schemas.openxmlformats.org/officeDocument/2006/relationships/image" Target="../media/image1969.png"/><Relationship Id="rId198" Type="http://schemas.openxmlformats.org/officeDocument/2006/relationships/customXml" Target="../ink/ink2027.xml"/><Relationship Id="rId321" Type="http://schemas.openxmlformats.org/officeDocument/2006/relationships/image" Target="../media/image2040.png"/><Relationship Id="rId342" Type="http://schemas.openxmlformats.org/officeDocument/2006/relationships/customXml" Target="../ink/ink2099.xml"/><Relationship Id="rId363" Type="http://schemas.openxmlformats.org/officeDocument/2006/relationships/customXml" Target="../ink/ink2110.xml"/><Relationship Id="rId384" Type="http://schemas.openxmlformats.org/officeDocument/2006/relationships/image" Target="../media/image2071.png"/><Relationship Id="rId419" Type="http://schemas.openxmlformats.org/officeDocument/2006/relationships/customXml" Target="../ink/ink2138.xml"/><Relationship Id="rId202" Type="http://schemas.openxmlformats.org/officeDocument/2006/relationships/customXml" Target="../ink/ink2029.xml"/><Relationship Id="rId223" Type="http://schemas.openxmlformats.org/officeDocument/2006/relationships/image" Target="../media/image1991.png"/><Relationship Id="rId244" Type="http://schemas.openxmlformats.org/officeDocument/2006/relationships/customXml" Target="../ink/ink2050.xml"/><Relationship Id="rId430" Type="http://schemas.openxmlformats.org/officeDocument/2006/relationships/image" Target="../media/image2094.png"/><Relationship Id="rId18" Type="http://schemas.openxmlformats.org/officeDocument/2006/relationships/customXml" Target="../ink/ink1937.xml"/><Relationship Id="rId39" Type="http://schemas.openxmlformats.org/officeDocument/2006/relationships/image" Target="../media/image1902.png"/><Relationship Id="rId265" Type="http://schemas.openxmlformats.org/officeDocument/2006/relationships/image" Target="../media/image2012.png"/><Relationship Id="rId286" Type="http://schemas.openxmlformats.org/officeDocument/2006/relationships/customXml" Target="../ink/ink2071.xml"/><Relationship Id="rId50" Type="http://schemas.openxmlformats.org/officeDocument/2006/relationships/customXml" Target="../ink/ink1953.xml"/><Relationship Id="rId104" Type="http://schemas.openxmlformats.org/officeDocument/2006/relationships/customXml" Target="../ink/ink1980.xml"/><Relationship Id="rId125" Type="http://schemas.openxmlformats.org/officeDocument/2006/relationships/image" Target="../media/image1943.png"/><Relationship Id="rId146" Type="http://schemas.openxmlformats.org/officeDocument/2006/relationships/customXml" Target="../ink/ink2001.xml"/><Relationship Id="rId167" Type="http://schemas.openxmlformats.org/officeDocument/2006/relationships/image" Target="../media/image1964.png"/><Relationship Id="rId188" Type="http://schemas.openxmlformats.org/officeDocument/2006/relationships/customXml" Target="../ink/ink2022.xml"/><Relationship Id="rId311" Type="http://schemas.openxmlformats.org/officeDocument/2006/relationships/image" Target="../media/image2035.png"/><Relationship Id="rId332" Type="http://schemas.openxmlformats.org/officeDocument/2006/relationships/customXml" Target="../ink/ink2094.xml"/><Relationship Id="rId353" Type="http://schemas.openxmlformats.org/officeDocument/2006/relationships/image" Target="../media/image2056.png"/><Relationship Id="rId374" Type="http://schemas.openxmlformats.org/officeDocument/2006/relationships/image" Target="../media/image2066.png"/><Relationship Id="rId395" Type="http://schemas.openxmlformats.org/officeDocument/2006/relationships/customXml" Target="../ink/ink2126.xml"/><Relationship Id="rId409" Type="http://schemas.openxmlformats.org/officeDocument/2006/relationships/customXml" Target="../ink/ink2133.xml"/><Relationship Id="rId71" Type="http://schemas.openxmlformats.org/officeDocument/2006/relationships/image" Target="../media/image1918.png"/><Relationship Id="rId92" Type="http://schemas.openxmlformats.org/officeDocument/2006/relationships/customXml" Target="../ink/ink1974.xml"/><Relationship Id="rId213" Type="http://schemas.openxmlformats.org/officeDocument/2006/relationships/image" Target="../media/image1986.png"/><Relationship Id="rId234" Type="http://schemas.openxmlformats.org/officeDocument/2006/relationships/customXml" Target="../ink/ink2045.xml"/><Relationship Id="rId420" Type="http://schemas.openxmlformats.org/officeDocument/2006/relationships/image" Target="../media/image2089.png"/><Relationship Id="rId2" Type="http://schemas.openxmlformats.org/officeDocument/2006/relationships/customXml" Target="../ink/ink1929.xml"/><Relationship Id="rId29" Type="http://schemas.openxmlformats.org/officeDocument/2006/relationships/image" Target="../media/image1897.png"/><Relationship Id="rId255" Type="http://schemas.openxmlformats.org/officeDocument/2006/relationships/image" Target="../media/image2007.png"/><Relationship Id="rId276" Type="http://schemas.openxmlformats.org/officeDocument/2006/relationships/customXml" Target="../ink/ink2066.xml"/><Relationship Id="rId297" Type="http://schemas.openxmlformats.org/officeDocument/2006/relationships/image" Target="../media/image2028.png"/><Relationship Id="rId40" Type="http://schemas.openxmlformats.org/officeDocument/2006/relationships/customXml" Target="../ink/ink1948.xml"/><Relationship Id="rId115" Type="http://schemas.openxmlformats.org/officeDocument/2006/relationships/image" Target="../media/image1938.png"/><Relationship Id="rId136" Type="http://schemas.openxmlformats.org/officeDocument/2006/relationships/customXml" Target="../ink/ink1996.xml"/><Relationship Id="rId157" Type="http://schemas.openxmlformats.org/officeDocument/2006/relationships/image" Target="../media/image1959.png"/><Relationship Id="rId178" Type="http://schemas.openxmlformats.org/officeDocument/2006/relationships/customXml" Target="../ink/ink2017.xml"/><Relationship Id="rId301" Type="http://schemas.openxmlformats.org/officeDocument/2006/relationships/image" Target="../media/image2030.png"/><Relationship Id="rId322" Type="http://schemas.openxmlformats.org/officeDocument/2006/relationships/customXml" Target="../ink/ink2089.xml"/><Relationship Id="rId343" Type="http://schemas.openxmlformats.org/officeDocument/2006/relationships/image" Target="../media/image2051.png"/><Relationship Id="rId364" Type="http://schemas.openxmlformats.org/officeDocument/2006/relationships/image" Target="../media/image2061.png"/><Relationship Id="rId61" Type="http://schemas.openxmlformats.org/officeDocument/2006/relationships/image" Target="../media/image1913.png"/><Relationship Id="rId82" Type="http://schemas.openxmlformats.org/officeDocument/2006/relationships/customXml" Target="../ink/ink1969.xml"/><Relationship Id="rId199" Type="http://schemas.openxmlformats.org/officeDocument/2006/relationships/image" Target="../media/image1980.png"/><Relationship Id="rId203" Type="http://schemas.openxmlformats.org/officeDocument/2006/relationships/image" Target="../media/image1982.png"/><Relationship Id="rId385" Type="http://schemas.openxmlformats.org/officeDocument/2006/relationships/customXml" Target="../ink/ink2121.xml"/><Relationship Id="rId19" Type="http://schemas.openxmlformats.org/officeDocument/2006/relationships/image" Target="../media/image1893.png"/><Relationship Id="rId224" Type="http://schemas.openxmlformats.org/officeDocument/2006/relationships/customXml" Target="../ink/ink2040.xml"/><Relationship Id="rId245" Type="http://schemas.openxmlformats.org/officeDocument/2006/relationships/image" Target="../media/image2002.png"/><Relationship Id="rId266" Type="http://schemas.openxmlformats.org/officeDocument/2006/relationships/customXml" Target="../ink/ink2061.xml"/><Relationship Id="rId287" Type="http://schemas.openxmlformats.org/officeDocument/2006/relationships/image" Target="../media/image2023.png"/><Relationship Id="rId410" Type="http://schemas.openxmlformats.org/officeDocument/2006/relationships/image" Target="../media/image2084.png"/><Relationship Id="rId431" Type="http://schemas.openxmlformats.org/officeDocument/2006/relationships/customXml" Target="../ink/ink2144.xml"/><Relationship Id="rId30" Type="http://schemas.openxmlformats.org/officeDocument/2006/relationships/customXml" Target="../ink/ink1943.xml"/><Relationship Id="rId105" Type="http://schemas.openxmlformats.org/officeDocument/2006/relationships/image" Target="../media/image1934.png"/><Relationship Id="rId126" Type="http://schemas.openxmlformats.org/officeDocument/2006/relationships/customXml" Target="../ink/ink1991.xml"/><Relationship Id="rId147" Type="http://schemas.openxmlformats.org/officeDocument/2006/relationships/image" Target="../media/image1954.png"/><Relationship Id="rId168" Type="http://schemas.openxmlformats.org/officeDocument/2006/relationships/customXml" Target="../ink/ink2012.xml"/><Relationship Id="rId312" Type="http://schemas.openxmlformats.org/officeDocument/2006/relationships/customXml" Target="../ink/ink2084.xml"/><Relationship Id="rId333" Type="http://schemas.openxmlformats.org/officeDocument/2006/relationships/image" Target="../media/image2046.png"/><Relationship Id="rId354" Type="http://schemas.openxmlformats.org/officeDocument/2006/relationships/customXml" Target="../ink/ink2105.xml"/><Relationship Id="rId51" Type="http://schemas.openxmlformats.org/officeDocument/2006/relationships/image" Target="../media/image1908.png"/><Relationship Id="rId72" Type="http://schemas.openxmlformats.org/officeDocument/2006/relationships/customXml" Target="../ink/ink1964.xml"/><Relationship Id="rId93" Type="http://schemas.openxmlformats.org/officeDocument/2006/relationships/image" Target="../media/image1929.png"/><Relationship Id="rId189" Type="http://schemas.openxmlformats.org/officeDocument/2006/relationships/image" Target="../media/image1975.png"/><Relationship Id="rId375" Type="http://schemas.openxmlformats.org/officeDocument/2006/relationships/customXml" Target="../ink/ink2116.xml"/><Relationship Id="rId396" Type="http://schemas.openxmlformats.org/officeDocument/2006/relationships/image" Target="../media/image2077.png"/><Relationship Id="rId3" Type="http://schemas.openxmlformats.org/officeDocument/2006/relationships/image" Target="../media/image1886.png"/><Relationship Id="rId214" Type="http://schemas.openxmlformats.org/officeDocument/2006/relationships/customXml" Target="../ink/ink2035.xml"/><Relationship Id="rId235" Type="http://schemas.openxmlformats.org/officeDocument/2006/relationships/image" Target="../media/image1997.png"/><Relationship Id="rId256" Type="http://schemas.openxmlformats.org/officeDocument/2006/relationships/customXml" Target="../ink/ink2056.xml"/><Relationship Id="rId277" Type="http://schemas.openxmlformats.org/officeDocument/2006/relationships/image" Target="../media/image2018.png"/><Relationship Id="rId298" Type="http://schemas.openxmlformats.org/officeDocument/2006/relationships/customXml" Target="../ink/ink2077.xml"/><Relationship Id="rId400" Type="http://schemas.openxmlformats.org/officeDocument/2006/relationships/image" Target="../media/image2079.png"/><Relationship Id="rId421" Type="http://schemas.openxmlformats.org/officeDocument/2006/relationships/customXml" Target="../ink/ink2139.xml"/><Relationship Id="rId116" Type="http://schemas.openxmlformats.org/officeDocument/2006/relationships/customXml" Target="../ink/ink1986.xml"/><Relationship Id="rId137" Type="http://schemas.openxmlformats.org/officeDocument/2006/relationships/image" Target="../media/image1949.png"/><Relationship Id="rId158" Type="http://schemas.openxmlformats.org/officeDocument/2006/relationships/customXml" Target="../ink/ink2007.xml"/><Relationship Id="rId302" Type="http://schemas.openxmlformats.org/officeDocument/2006/relationships/customXml" Target="../ink/ink2079.xml"/><Relationship Id="rId323" Type="http://schemas.openxmlformats.org/officeDocument/2006/relationships/image" Target="../media/image2041.png"/><Relationship Id="rId344" Type="http://schemas.openxmlformats.org/officeDocument/2006/relationships/customXml" Target="../ink/ink2100.xml"/><Relationship Id="rId20" Type="http://schemas.openxmlformats.org/officeDocument/2006/relationships/customXml" Target="../ink/ink1938.xml"/><Relationship Id="rId41" Type="http://schemas.openxmlformats.org/officeDocument/2006/relationships/image" Target="../media/image1903.png"/><Relationship Id="rId62" Type="http://schemas.openxmlformats.org/officeDocument/2006/relationships/customXml" Target="../ink/ink1959.xml"/><Relationship Id="rId83" Type="http://schemas.openxmlformats.org/officeDocument/2006/relationships/image" Target="../media/image1924.png"/><Relationship Id="rId179" Type="http://schemas.openxmlformats.org/officeDocument/2006/relationships/image" Target="../media/image1970.png"/><Relationship Id="rId365" Type="http://schemas.openxmlformats.org/officeDocument/2006/relationships/customXml" Target="../ink/ink2111.xml"/><Relationship Id="rId386" Type="http://schemas.openxmlformats.org/officeDocument/2006/relationships/image" Target="../media/image2072.png"/><Relationship Id="rId190" Type="http://schemas.openxmlformats.org/officeDocument/2006/relationships/customXml" Target="../ink/ink2023.xml"/><Relationship Id="rId204" Type="http://schemas.openxmlformats.org/officeDocument/2006/relationships/customXml" Target="../ink/ink2030.xml"/><Relationship Id="rId225" Type="http://schemas.openxmlformats.org/officeDocument/2006/relationships/image" Target="../media/image1992.png"/><Relationship Id="rId246" Type="http://schemas.openxmlformats.org/officeDocument/2006/relationships/customXml" Target="../ink/ink2051.xml"/><Relationship Id="rId267" Type="http://schemas.openxmlformats.org/officeDocument/2006/relationships/image" Target="../media/image2013.png"/><Relationship Id="rId288" Type="http://schemas.openxmlformats.org/officeDocument/2006/relationships/customXml" Target="../ink/ink2072.xml"/><Relationship Id="rId411" Type="http://schemas.openxmlformats.org/officeDocument/2006/relationships/customXml" Target="../ink/ink2134.xml"/><Relationship Id="rId432" Type="http://schemas.openxmlformats.org/officeDocument/2006/relationships/image" Target="../media/image2095.png"/><Relationship Id="rId106" Type="http://schemas.openxmlformats.org/officeDocument/2006/relationships/customXml" Target="../ink/ink1981.xml"/><Relationship Id="rId127" Type="http://schemas.openxmlformats.org/officeDocument/2006/relationships/image" Target="../media/image1944.png"/><Relationship Id="rId313" Type="http://schemas.openxmlformats.org/officeDocument/2006/relationships/image" Target="../media/image2036.png"/><Relationship Id="rId10" Type="http://schemas.openxmlformats.org/officeDocument/2006/relationships/customXml" Target="../ink/ink1933.xml"/><Relationship Id="rId31" Type="http://schemas.openxmlformats.org/officeDocument/2006/relationships/image" Target="../media/image1898.png"/><Relationship Id="rId52" Type="http://schemas.openxmlformats.org/officeDocument/2006/relationships/customXml" Target="../ink/ink1954.xml"/><Relationship Id="rId73" Type="http://schemas.openxmlformats.org/officeDocument/2006/relationships/image" Target="../media/image1919.png"/><Relationship Id="rId94" Type="http://schemas.openxmlformats.org/officeDocument/2006/relationships/customXml" Target="../ink/ink1975.xml"/><Relationship Id="rId148" Type="http://schemas.openxmlformats.org/officeDocument/2006/relationships/customXml" Target="../ink/ink2002.xml"/><Relationship Id="rId169" Type="http://schemas.openxmlformats.org/officeDocument/2006/relationships/image" Target="../media/image1965.png"/><Relationship Id="rId334" Type="http://schemas.openxmlformats.org/officeDocument/2006/relationships/customXml" Target="../ink/ink2095.xml"/><Relationship Id="rId355" Type="http://schemas.openxmlformats.org/officeDocument/2006/relationships/image" Target="../media/image2057.png"/><Relationship Id="rId376" Type="http://schemas.openxmlformats.org/officeDocument/2006/relationships/image" Target="../media/image2067.png"/><Relationship Id="rId397" Type="http://schemas.openxmlformats.org/officeDocument/2006/relationships/customXml" Target="../ink/ink2127.xml"/><Relationship Id="rId4" Type="http://schemas.openxmlformats.org/officeDocument/2006/relationships/customXml" Target="../ink/ink1930.xml"/><Relationship Id="rId180" Type="http://schemas.openxmlformats.org/officeDocument/2006/relationships/customXml" Target="../ink/ink2018.xml"/><Relationship Id="rId215" Type="http://schemas.openxmlformats.org/officeDocument/2006/relationships/image" Target="../media/image1987.png"/><Relationship Id="rId236" Type="http://schemas.openxmlformats.org/officeDocument/2006/relationships/customXml" Target="../ink/ink2046.xml"/><Relationship Id="rId257" Type="http://schemas.openxmlformats.org/officeDocument/2006/relationships/image" Target="../media/image2008.png"/><Relationship Id="rId278" Type="http://schemas.openxmlformats.org/officeDocument/2006/relationships/customXml" Target="../ink/ink2067.xml"/><Relationship Id="rId401" Type="http://schemas.openxmlformats.org/officeDocument/2006/relationships/customXml" Target="../ink/ink2129.xml"/><Relationship Id="rId422" Type="http://schemas.openxmlformats.org/officeDocument/2006/relationships/image" Target="../media/image2090.png"/><Relationship Id="rId303" Type="http://schemas.openxmlformats.org/officeDocument/2006/relationships/image" Target="../media/image2031.png"/><Relationship Id="rId42" Type="http://schemas.openxmlformats.org/officeDocument/2006/relationships/customXml" Target="../ink/ink1949.xml"/><Relationship Id="rId84" Type="http://schemas.openxmlformats.org/officeDocument/2006/relationships/customXml" Target="../ink/ink1970.xml"/><Relationship Id="rId138" Type="http://schemas.openxmlformats.org/officeDocument/2006/relationships/customXml" Target="../ink/ink1997.xml"/><Relationship Id="rId345" Type="http://schemas.openxmlformats.org/officeDocument/2006/relationships/image" Target="../media/image2052.png"/><Relationship Id="rId387" Type="http://schemas.openxmlformats.org/officeDocument/2006/relationships/customXml" Target="../ink/ink2122.xml"/><Relationship Id="rId191" Type="http://schemas.openxmlformats.org/officeDocument/2006/relationships/image" Target="../media/image1976.png"/><Relationship Id="rId205" Type="http://schemas.openxmlformats.org/officeDocument/2006/relationships/image" Target="../media/image1026.png"/><Relationship Id="rId247" Type="http://schemas.openxmlformats.org/officeDocument/2006/relationships/image" Target="../media/image2003.png"/><Relationship Id="rId412" Type="http://schemas.openxmlformats.org/officeDocument/2006/relationships/image" Target="../media/image2085.png"/><Relationship Id="rId107" Type="http://schemas.openxmlformats.org/officeDocument/2006/relationships/image" Target="../media/image388.png"/><Relationship Id="rId289" Type="http://schemas.openxmlformats.org/officeDocument/2006/relationships/image" Target="../media/image2024.png"/><Relationship Id="rId11" Type="http://schemas.openxmlformats.org/officeDocument/2006/relationships/image" Target="../media/image1890.png"/><Relationship Id="rId53" Type="http://schemas.openxmlformats.org/officeDocument/2006/relationships/image" Target="../media/image1909.png"/><Relationship Id="rId149" Type="http://schemas.openxmlformats.org/officeDocument/2006/relationships/image" Target="../media/image1955.png"/><Relationship Id="rId314" Type="http://schemas.openxmlformats.org/officeDocument/2006/relationships/customXml" Target="../ink/ink2085.xml"/><Relationship Id="rId356" Type="http://schemas.openxmlformats.org/officeDocument/2006/relationships/customXml" Target="../ink/ink2106.xml"/><Relationship Id="rId398" Type="http://schemas.openxmlformats.org/officeDocument/2006/relationships/image" Target="../media/image2078.png"/><Relationship Id="rId95" Type="http://schemas.openxmlformats.org/officeDocument/2006/relationships/image" Target="../media/image1930.png"/><Relationship Id="rId160" Type="http://schemas.openxmlformats.org/officeDocument/2006/relationships/customXml" Target="../ink/ink2008.xml"/><Relationship Id="rId216" Type="http://schemas.openxmlformats.org/officeDocument/2006/relationships/customXml" Target="../ink/ink2036.xml"/><Relationship Id="rId423" Type="http://schemas.openxmlformats.org/officeDocument/2006/relationships/customXml" Target="../ink/ink2140.xml"/><Relationship Id="rId258" Type="http://schemas.openxmlformats.org/officeDocument/2006/relationships/customXml" Target="../ink/ink2057.xml"/><Relationship Id="rId22" Type="http://schemas.openxmlformats.org/officeDocument/2006/relationships/customXml" Target="../ink/ink1939.xml"/><Relationship Id="rId64" Type="http://schemas.openxmlformats.org/officeDocument/2006/relationships/customXml" Target="../ink/ink1960.xml"/><Relationship Id="rId118" Type="http://schemas.openxmlformats.org/officeDocument/2006/relationships/customXml" Target="../ink/ink1987.xml"/><Relationship Id="rId325" Type="http://schemas.openxmlformats.org/officeDocument/2006/relationships/image" Target="../media/image2042.png"/><Relationship Id="rId367" Type="http://schemas.openxmlformats.org/officeDocument/2006/relationships/customXml" Target="../ink/ink2112.xml"/><Relationship Id="rId171" Type="http://schemas.openxmlformats.org/officeDocument/2006/relationships/image" Target="../media/image1966.png"/><Relationship Id="rId227" Type="http://schemas.openxmlformats.org/officeDocument/2006/relationships/image" Target="../media/image199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21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7.png"/><Relationship Id="rId112" Type="http://schemas.openxmlformats.org/officeDocument/2006/relationships/customXml" Target="../ink/ink56.xml"/><Relationship Id="rId133" Type="http://schemas.openxmlformats.org/officeDocument/2006/relationships/image" Target="../media/image69.png"/><Relationship Id="rId138" Type="http://schemas.openxmlformats.org/officeDocument/2006/relationships/customXml" Target="../ink/ink69.xml"/><Relationship Id="rId154" Type="http://schemas.openxmlformats.org/officeDocument/2006/relationships/customXml" Target="../ink/ink77.xml"/><Relationship Id="rId159" Type="http://schemas.openxmlformats.org/officeDocument/2006/relationships/image" Target="../media/image82.png"/><Relationship Id="rId175" Type="http://schemas.openxmlformats.org/officeDocument/2006/relationships/image" Target="../media/image90.png"/><Relationship Id="rId170" Type="http://schemas.openxmlformats.org/officeDocument/2006/relationships/customXml" Target="../ink/ink85.xml"/><Relationship Id="rId16" Type="http://schemas.openxmlformats.org/officeDocument/2006/relationships/customXml" Target="../ink/ink8.xml"/><Relationship Id="rId107" Type="http://schemas.openxmlformats.org/officeDocument/2006/relationships/image" Target="../media/image56.png"/><Relationship Id="rId11" Type="http://schemas.openxmlformats.org/officeDocument/2006/relationships/image" Target="../media/image8.png"/><Relationship Id="rId32" Type="http://schemas.openxmlformats.org/officeDocument/2006/relationships/customXml" Target="../ink/ink16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2.png"/><Relationship Id="rId102" Type="http://schemas.openxmlformats.org/officeDocument/2006/relationships/customXml" Target="../ink/ink51.xml"/><Relationship Id="rId123" Type="http://schemas.openxmlformats.org/officeDocument/2006/relationships/image" Target="../media/image64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77.png"/><Relationship Id="rId5" Type="http://schemas.openxmlformats.org/officeDocument/2006/relationships/image" Target="../media/image5.png"/><Relationship Id="rId90" Type="http://schemas.openxmlformats.org/officeDocument/2006/relationships/customXml" Target="../ink/ink45.xml"/><Relationship Id="rId95" Type="http://schemas.openxmlformats.org/officeDocument/2006/relationships/image" Target="../media/image50.png"/><Relationship Id="rId160" Type="http://schemas.openxmlformats.org/officeDocument/2006/relationships/customXml" Target="../ink/ink80.xml"/><Relationship Id="rId165" Type="http://schemas.openxmlformats.org/officeDocument/2006/relationships/image" Target="../media/image85.png"/><Relationship Id="rId181" Type="http://schemas.openxmlformats.org/officeDocument/2006/relationships/image" Target="../media/image93.png"/><Relationship Id="rId22" Type="http://schemas.openxmlformats.org/officeDocument/2006/relationships/customXml" Target="../ink/ink11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2.png"/><Relationship Id="rId80" Type="http://schemas.openxmlformats.org/officeDocument/2006/relationships/customXml" Target="../ink/ink40.xml"/><Relationship Id="rId85" Type="http://schemas.openxmlformats.org/officeDocument/2006/relationships/image" Target="../media/image45.png"/><Relationship Id="rId150" Type="http://schemas.openxmlformats.org/officeDocument/2006/relationships/customXml" Target="../ink/ink75.xml"/><Relationship Id="rId155" Type="http://schemas.openxmlformats.org/officeDocument/2006/relationships/image" Target="../media/image80.png"/><Relationship Id="rId171" Type="http://schemas.openxmlformats.org/officeDocument/2006/relationships/image" Target="../media/image88.png"/><Relationship Id="rId176" Type="http://schemas.openxmlformats.org/officeDocument/2006/relationships/customXml" Target="../ink/ink88.xml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9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7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0.png"/><Relationship Id="rId91" Type="http://schemas.openxmlformats.org/officeDocument/2006/relationships/image" Target="../media/image48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5.png"/><Relationship Id="rId161" Type="http://schemas.openxmlformats.org/officeDocument/2006/relationships/image" Target="../media/image83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4.png"/><Relationship Id="rId28" Type="http://schemas.openxmlformats.org/officeDocument/2006/relationships/customXml" Target="../ink/ink14.xml"/><Relationship Id="rId49" Type="http://schemas.openxmlformats.org/officeDocument/2006/relationships/image" Target="../media/image27.png"/><Relationship Id="rId114" Type="http://schemas.openxmlformats.org/officeDocument/2006/relationships/customXml" Target="../ink/ink57.xml"/><Relationship Id="rId119" Type="http://schemas.openxmlformats.org/officeDocument/2006/relationships/image" Target="../media/image62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5.png"/><Relationship Id="rId81" Type="http://schemas.openxmlformats.org/officeDocument/2006/relationships/image" Target="../media/image43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70.png"/><Relationship Id="rId151" Type="http://schemas.openxmlformats.org/officeDocument/2006/relationships/image" Target="../media/image78.png"/><Relationship Id="rId156" Type="http://schemas.openxmlformats.org/officeDocument/2006/relationships/customXml" Target="../ink/ink78.xml"/><Relationship Id="rId177" Type="http://schemas.openxmlformats.org/officeDocument/2006/relationships/image" Target="../media/image91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72" Type="http://schemas.openxmlformats.org/officeDocument/2006/relationships/customXml" Target="../ink/ink86.xml"/><Relationship Id="rId180" Type="http://schemas.openxmlformats.org/officeDocument/2006/relationships/customXml" Target="../ink/ink90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0.png"/><Relationship Id="rId76" Type="http://schemas.openxmlformats.org/officeDocument/2006/relationships/customXml" Target="../ink/ink38.xml"/><Relationship Id="rId97" Type="http://schemas.openxmlformats.org/officeDocument/2006/relationships/image" Target="../media/image51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5.png"/><Relationship Id="rId141" Type="http://schemas.openxmlformats.org/officeDocument/2006/relationships/image" Target="../media/image73.png"/><Relationship Id="rId146" Type="http://schemas.openxmlformats.org/officeDocument/2006/relationships/customXml" Target="../ink/ink73.xml"/><Relationship Id="rId167" Type="http://schemas.openxmlformats.org/officeDocument/2006/relationships/image" Target="../media/image86.png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1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5.png"/><Relationship Id="rId66" Type="http://schemas.openxmlformats.org/officeDocument/2006/relationships/customXml" Target="../ink/ink33.xml"/><Relationship Id="rId87" Type="http://schemas.openxmlformats.org/officeDocument/2006/relationships/image" Target="../media/image46.png"/><Relationship Id="rId110" Type="http://schemas.openxmlformats.org/officeDocument/2006/relationships/customXml" Target="../ink/ink55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68.xml"/><Relationship Id="rId157" Type="http://schemas.openxmlformats.org/officeDocument/2006/relationships/image" Target="../media/image81.png"/><Relationship Id="rId178" Type="http://schemas.openxmlformats.org/officeDocument/2006/relationships/customXml" Target="../ink/ink89.xml"/><Relationship Id="rId61" Type="http://schemas.openxmlformats.org/officeDocument/2006/relationships/image" Target="../media/image33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9.png"/><Relationship Id="rId19" Type="http://schemas.openxmlformats.org/officeDocument/2006/relationships/image" Target="../media/image1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56" Type="http://schemas.openxmlformats.org/officeDocument/2006/relationships/customXml" Target="../ink/ink28.xml"/><Relationship Id="rId77" Type="http://schemas.openxmlformats.org/officeDocument/2006/relationships/image" Target="../media/image41.png"/><Relationship Id="rId100" Type="http://schemas.openxmlformats.org/officeDocument/2006/relationships/customXml" Target="../ink/ink50.xml"/><Relationship Id="rId105" Type="http://schemas.openxmlformats.org/officeDocument/2006/relationships/image" Target="../media/image55.png"/><Relationship Id="rId126" Type="http://schemas.openxmlformats.org/officeDocument/2006/relationships/customXml" Target="../ink/ink63.xml"/><Relationship Id="rId147" Type="http://schemas.openxmlformats.org/officeDocument/2006/relationships/image" Target="../media/image76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93" Type="http://schemas.openxmlformats.org/officeDocument/2006/relationships/image" Target="../media/image49.png"/><Relationship Id="rId98" Type="http://schemas.openxmlformats.org/officeDocument/2006/relationships/customXml" Target="../ink/ink49.xml"/><Relationship Id="rId121" Type="http://schemas.openxmlformats.org/officeDocument/2006/relationships/image" Target="../media/image63.png"/><Relationship Id="rId142" Type="http://schemas.openxmlformats.org/officeDocument/2006/relationships/customXml" Target="../ink/ink71.xml"/><Relationship Id="rId163" Type="http://schemas.openxmlformats.org/officeDocument/2006/relationships/image" Target="../media/image84.png"/><Relationship Id="rId3" Type="http://schemas.openxmlformats.org/officeDocument/2006/relationships/image" Target="../media/image4.png"/><Relationship Id="rId25" Type="http://schemas.openxmlformats.org/officeDocument/2006/relationships/image" Target="../media/image15.png"/><Relationship Id="rId46" Type="http://schemas.openxmlformats.org/officeDocument/2006/relationships/customXml" Target="../ink/ink23.xml"/><Relationship Id="rId67" Type="http://schemas.openxmlformats.org/officeDocument/2006/relationships/image" Target="../media/image36.png"/><Relationship Id="rId116" Type="http://schemas.openxmlformats.org/officeDocument/2006/relationships/customXml" Target="../ink/ink58.xml"/><Relationship Id="rId137" Type="http://schemas.openxmlformats.org/officeDocument/2006/relationships/image" Target="../media/image71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62" Type="http://schemas.openxmlformats.org/officeDocument/2006/relationships/customXml" Target="../ink/ink31.xml"/><Relationship Id="rId83" Type="http://schemas.openxmlformats.org/officeDocument/2006/relationships/image" Target="../media/image44.png"/><Relationship Id="rId88" Type="http://schemas.openxmlformats.org/officeDocument/2006/relationships/customXml" Target="../ink/ink44.xml"/><Relationship Id="rId111" Type="http://schemas.openxmlformats.org/officeDocument/2006/relationships/image" Target="../media/image58.png"/><Relationship Id="rId132" Type="http://schemas.openxmlformats.org/officeDocument/2006/relationships/customXml" Target="../ink/ink66.xml"/><Relationship Id="rId153" Type="http://schemas.openxmlformats.org/officeDocument/2006/relationships/image" Target="../media/image79.png"/><Relationship Id="rId174" Type="http://schemas.openxmlformats.org/officeDocument/2006/relationships/customXml" Target="../ink/ink87.xml"/><Relationship Id="rId179" Type="http://schemas.openxmlformats.org/officeDocument/2006/relationships/image" Target="../media/image92.png"/><Relationship Id="rId15" Type="http://schemas.openxmlformats.org/officeDocument/2006/relationships/image" Target="../media/image10.png"/><Relationship Id="rId36" Type="http://schemas.openxmlformats.org/officeDocument/2006/relationships/customXml" Target="../ink/ink18.xml"/><Relationship Id="rId57" Type="http://schemas.openxmlformats.org/officeDocument/2006/relationships/image" Target="../media/image31.png"/><Relationship Id="rId106" Type="http://schemas.openxmlformats.org/officeDocument/2006/relationships/customXml" Target="../ink/ink53.xml"/><Relationship Id="rId127" Type="http://schemas.openxmlformats.org/officeDocument/2006/relationships/image" Target="../media/image66.png"/><Relationship Id="rId10" Type="http://schemas.openxmlformats.org/officeDocument/2006/relationships/customXml" Target="../ink/ink5.xml"/><Relationship Id="rId31" Type="http://schemas.openxmlformats.org/officeDocument/2006/relationships/image" Target="../media/image18.png"/><Relationship Id="rId52" Type="http://schemas.openxmlformats.org/officeDocument/2006/relationships/customXml" Target="../ink/ink26.xml"/><Relationship Id="rId73" Type="http://schemas.openxmlformats.org/officeDocument/2006/relationships/image" Target="../media/image39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1.xml"/><Relationship Id="rId143" Type="http://schemas.openxmlformats.org/officeDocument/2006/relationships/image" Target="../media/image74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04.xml"/><Relationship Id="rId21" Type="http://schemas.openxmlformats.org/officeDocument/2006/relationships/customXml" Target="../ink/ink2156.xml"/><Relationship Id="rId42" Type="http://schemas.openxmlformats.org/officeDocument/2006/relationships/image" Target="../media/image2117.png"/><Relationship Id="rId63" Type="http://schemas.openxmlformats.org/officeDocument/2006/relationships/customXml" Target="../ink/ink2177.xml"/><Relationship Id="rId84" Type="http://schemas.openxmlformats.org/officeDocument/2006/relationships/image" Target="../media/image2137.png"/><Relationship Id="rId138" Type="http://schemas.openxmlformats.org/officeDocument/2006/relationships/image" Target="../media/image2164.png"/><Relationship Id="rId159" Type="http://schemas.openxmlformats.org/officeDocument/2006/relationships/customXml" Target="../ink/ink2225.xml"/><Relationship Id="rId170" Type="http://schemas.openxmlformats.org/officeDocument/2006/relationships/image" Target="../media/image2180.png"/><Relationship Id="rId191" Type="http://schemas.openxmlformats.org/officeDocument/2006/relationships/customXml" Target="../ink/ink2241.xml"/><Relationship Id="rId205" Type="http://schemas.openxmlformats.org/officeDocument/2006/relationships/customXml" Target="../ink/ink2248.xml"/><Relationship Id="rId226" Type="http://schemas.openxmlformats.org/officeDocument/2006/relationships/image" Target="../media/image2208.png"/><Relationship Id="rId247" Type="http://schemas.openxmlformats.org/officeDocument/2006/relationships/customXml" Target="../ink/ink2269.xml"/><Relationship Id="rId107" Type="http://schemas.openxmlformats.org/officeDocument/2006/relationships/customXml" Target="../ink/ink2199.xml"/><Relationship Id="rId268" Type="http://schemas.openxmlformats.org/officeDocument/2006/relationships/image" Target="../media/image2228.png"/><Relationship Id="rId289" Type="http://schemas.openxmlformats.org/officeDocument/2006/relationships/customXml" Target="../ink/ink2290.xml"/><Relationship Id="rId11" Type="http://schemas.openxmlformats.org/officeDocument/2006/relationships/customXml" Target="../ink/ink2151.xml"/><Relationship Id="rId32" Type="http://schemas.openxmlformats.org/officeDocument/2006/relationships/image" Target="../media/image2112.png"/><Relationship Id="rId53" Type="http://schemas.openxmlformats.org/officeDocument/2006/relationships/customXml" Target="../ink/ink2172.xml"/><Relationship Id="rId74" Type="http://schemas.openxmlformats.org/officeDocument/2006/relationships/image" Target="../media/image2132.png"/><Relationship Id="rId128" Type="http://schemas.openxmlformats.org/officeDocument/2006/relationships/image" Target="../media/image2159.png"/><Relationship Id="rId149" Type="http://schemas.openxmlformats.org/officeDocument/2006/relationships/customXml" Target="../ink/ink2220.xml"/><Relationship Id="rId5" Type="http://schemas.openxmlformats.org/officeDocument/2006/relationships/customXml" Target="../ink/ink2148.xml"/><Relationship Id="rId95" Type="http://schemas.openxmlformats.org/officeDocument/2006/relationships/customXml" Target="../ink/ink2193.xml"/><Relationship Id="rId160" Type="http://schemas.openxmlformats.org/officeDocument/2006/relationships/image" Target="../media/image2175.png"/><Relationship Id="rId181" Type="http://schemas.openxmlformats.org/officeDocument/2006/relationships/customXml" Target="../ink/ink2236.xml"/><Relationship Id="rId216" Type="http://schemas.openxmlformats.org/officeDocument/2006/relationships/image" Target="../media/image2203.png"/><Relationship Id="rId237" Type="http://schemas.openxmlformats.org/officeDocument/2006/relationships/customXml" Target="../ink/ink2264.xml"/><Relationship Id="rId258" Type="http://schemas.openxmlformats.org/officeDocument/2006/relationships/image" Target="../media/image2223.png"/><Relationship Id="rId279" Type="http://schemas.openxmlformats.org/officeDocument/2006/relationships/customXml" Target="../ink/ink2285.xml"/><Relationship Id="rId22" Type="http://schemas.openxmlformats.org/officeDocument/2006/relationships/image" Target="../media/image2108.png"/><Relationship Id="rId43" Type="http://schemas.openxmlformats.org/officeDocument/2006/relationships/customXml" Target="../ink/ink2167.xml"/><Relationship Id="rId64" Type="http://schemas.openxmlformats.org/officeDocument/2006/relationships/image" Target="../media/image2127.png"/><Relationship Id="rId118" Type="http://schemas.openxmlformats.org/officeDocument/2006/relationships/image" Target="../media/image2154.png"/><Relationship Id="rId139" Type="http://schemas.openxmlformats.org/officeDocument/2006/relationships/customXml" Target="../ink/ink2215.xml"/><Relationship Id="rId290" Type="http://schemas.openxmlformats.org/officeDocument/2006/relationships/image" Target="../media/image2239.png"/><Relationship Id="rId85" Type="http://schemas.openxmlformats.org/officeDocument/2006/relationships/customXml" Target="../ink/ink2188.xml"/><Relationship Id="rId150" Type="http://schemas.openxmlformats.org/officeDocument/2006/relationships/image" Target="../media/image2170.png"/><Relationship Id="rId171" Type="http://schemas.openxmlformats.org/officeDocument/2006/relationships/customXml" Target="../ink/ink2231.xml"/><Relationship Id="rId192" Type="http://schemas.openxmlformats.org/officeDocument/2006/relationships/image" Target="../media/image2191.png"/><Relationship Id="rId206" Type="http://schemas.openxmlformats.org/officeDocument/2006/relationships/image" Target="../media/image2198.png"/><Relationship Id="rId227" Type="http://schemas.openxmlformats.org/officeDocument/2006/relationships/customXml" Target="../ink/ink2259.xml"/><Relationship Id="rId248" Type="http://schemas.openxmlformats.org/officeDocument/2006/relationships/image" Target="../media/image2219.png"/><Relationship Id="rId269" Type="http://schemas.openxmlformats.org/officeDocument/2006/relationships/customXml" Target="../ink/ink2280.xml"/><Relationship Id="rId12" Type="http://schemas.openxmlformats.org/officeDocument/2006/relationships/image" Target="../media/image2104.png"/><Relationship Id="rId33" Type="http://schemas.openxmlformats.org/officeDocument/2006/relationships/customXml" Target="../ink/ink2162.xml"/><Relationship Id="rId108" Type="http://schemas.openxmlformats.org/officeDocument/2006/relationships/image" Target="../media/image2149.png"/><Relationship Id="rId129" Type="http://schemas.openxmlformats.org/officeDocument/2006/relationships/customXml" Target="../ink/ink2210.xml"/><Relationship Id="rId280" Type="http://schemas.openxmlformats.org/officeDocument/2006/relationships/image" Target="../media/image2234.png"/><Relationship Id="rId54" Type="http://schemas.openxmlformats.org/officeDocument/2006/relationships/image" Target="../media/image2123.png"/><Relationship Id="rId75" Type="http://schemas.openxmlformats.org/officeDocument/2006/relationships/customXml" Target="../ink/ink2183.xml"/><Relationship Id="rId96" Type="http://schemas.openxmlformats.org/officeDocument/2006/relationships/image" Target="../media/image2143.png"/><Relationship Id="rId140" Type="http://schemas.openxmlformats.org/officeDocument/2006/relationships/image" Target="../media/image2165.png"/><Relationship Id="rId161" Type="http://schemas.openxmlformats.org/officeDocument/2006/relationships/customXml" Target="../ink/ink2226.xml"/><Relationship Id="rId182" Type="http://schemas.openxmlformats.org/officeDocument/2006/relationships/image" Target="../media/image2186.png"/><Relationship Id="rId217" Type="http://schemas.openxmlformats.org/officeDocument/2006/relationships/customXml" Target="../ink/ink2254.xml"/><Relationship Id="rId6" Type="http://schemas.openxmlformats.org/officeDocument/2006/relationships/image" Target="../media/image2101.png"/><Relationship Id="rId238" Type="http://schemas.openxmlformats.org/officeDocument/2006/relationships/image" Target="../media/image2214.png"/><Relationship Id="rId259" Type="http://schemas.openxmlformats.org/officeDocument/2006/relationships/customXml" Target="../ink/ink2275.xml"/><Relationship Id="rId23" Type="http://schemas.openxmlformats.org/officeDocument/2006/relationships/customXml" Target="../ink/ink2157.xml"/><Relationship Id="rId119" Type="http://schemas.openxmlformats.org/officeDocument/2006/relationships/customXml" Target="../ink/ink2205.xml"/><Relationship Id="rId270" Type="http://schemas.openxmlformats.org/officeDocument/2006/relationships/image" Target="../media/image2229.png"/><Relationship Id="rId291" Type="http://schemas.openxmlformats.org/officeDocument/2006/relationships/customXml" Target="../ink/ink2291.xml"/><Relationship Id="rId44" Type="http://schemas.openxmlformats.org/officeDocument/2006/relationships/image" Target="../media/image2118.png"/><Relationship Id="rId65" Type="http://schemas.openxmlformats.org/officeDocument/2006/relationships/customXml" Target="../ink/ink2178.xml"/><Relationship Id="rId86" Type="http://schemas.openxmlformats.org/officeDocument/2006/relationships/image" Target="../media/image2138.png"/><Relationship Id="rId130" Type="http://schemas.openxmlformats.org/officeDocument/2006/relationships/image" Target="../media/image2160.png"/><Relationship Id="rId151" Type="http://schemas.openxmlformats.org/officeDocument/2006/relationships/customXml" Target="../ink/ink2221.xml"/><Relationship Id="rId172" Type="http://schemas.openxmlformats.org/officeDocument/2006/relationships/image" Target="../media/image2181.png"/><Relationship Id="rId193" Type="http://schemas.openxmlformats.org/officeDocument/2006/relationships/customXml" Target="../ink/ink2242.xml"/><Relationship Id="rId207" Type="http://schemas.openxmlformats.org/officeDocument/2006/relationships/customXml" Target="../ink/ink2249.xml"/><Relationship Id="rId228" Type="http://schemas.openxmlformats.org/officeDocument/2006/relationships/image" Target="../media/image2209.png"/><Relationship Id="rId249" Type="http://schemas.openxmlformats.org/officeDocument/2006/relationships/customXml" Target="../ink/ink2270.xml"/><Relationship Id="rId13" Type="http://schemas.openxmlformats.org/officeDocument/2006/relationships/customXml" Target="../ink/ink2152.xml"/><Relationship Id="rId109" Type="http://schemas.openxmlformats.org/officeDocument/2006/relationships/customXml" Target="../ink/ink2200.xml"/><Relationship Id="rId260" Type="http://schemas.openxmlformats.org/officeDocument/2006/relationships/image" Target="../media/image2224.png"/><Relationship Id="rId281" Type="http://schemas.openxmlformats.org/officeDocument/2006/relationships/customXml" Target="../ink/ink2286.xml"/><Relationship Id="rId34" Type="http://schemas.openxmlformats.org/officeDocument/2006/relationships/image" Target="../media/image2113.png"/><Relationship Id="rId55" Type="http://schemas.openxmlformats.org/officeDocument/2006/relationships/customXml" Target="../ink/ink2173.xml"/><Relationship Id="rId76" Type="http://schemas.openxmlformats.org/officeDocument/2006/relationships/image" Target="../media/image2133.png"/><Relationship Id="rId97" Type="http://schemas.openxmlformats.org/officeDocument/2006/relationships/customXml" Target="../ink/ink2194.xml"/><Relationship Id="rId120" Type="http://schemas.openxmlformats.org/officeDocument/2006/relationships/image" Target="../media/image2155.png"/><Relationship Id="rId141" Type="http://schemas.openxmlformats.org/officeDocument/2006/relationships/customXml" Target="../ink/ink2216.xml"/><Relationship Id="rId7" Type="http://schemas.openxmlformats.org/officeDocument/2006/relationships/customXml" Target="../ink/ink2149.xml"/><Relationship Id="rId71" Type="http://schemas.openxmlformats.org/officeDocument/2006/relationships/customXml" Target="../ink/ink2181.xml"/><Relationship Id="rId92" Type="http://schemas.openxmlformats.org/officeDocument/2006/relationships/image" Target="../media/image2141.png"/><Relationship Id="rId162" Type="http://schemas.openxmlformats.org/officeDocument/2006/relationships/image" Target="../media/image2176.png"/><Relationship Id="rId183" Type="http://schemas.openxmlformats.org/officeDocument/2006/relationships/customXml" Target="../ink/ink2237.xml"/><Relationship Id="rId213" Type="http://schemas.openxmlformats.org/officeDocument/2006/relationships/customXml" Target="../ink/ink2252.xml"/><Relationship Id="rId218" Type="http://schemas.openxmlformats.org/officeDocument/2006/relationships/image" Target="../media/image2204.png"/><Relationship Id="rId234" Type="http://schemas.openxmlformats.org/officeDocument/2006/relationships/image" Target="../media/image2212.png"/><Relationship Id="rId239" Type="http://schemas.openxmlformats.org/officeDocument/2006/relationships/customXml" Target="../ink/ink2265.xml"/><Relationship Id="rId2" Type="http://schemas.openxmlformats.org/officeDocument/2006/relationships/image" Target="../media/image2099.png"/><Relationship Id="rId29" Type="http://schemas.openxmlformats.org/officeDocument/2006/relationships/customXml" Target="../ink/ink2160.xml"/><Relationship Id="rId250" Type="http://schemas.openxmlformats.org/officeDocument/2006/relationships/image" Target="../media/image2220.png"/><Relationship Id="rId255" Type="http://schemas.openxmlformats.org/officeDocument/2006/relationships/customXml" Target="../ink/ink2273.xml"/><Relationship Id="rId271" Type="http://schemas.openxmlformats.org/officeDocument/2006/relationships/customXml" Target="../ink/ink2281.xml"/><Relationship Id="rId276" Type="http://schemas.openxmlformats.org/officeDocument/2006/relationships/image" Target="../media/image2232.png"/><Relationship Id="rId292" Type="http://schemas.openxmlformats.org/officeDocument/2006/relationships/image" Target="../media/image2240.png"/><Relationship Id="rId24" Type="http://schemas.openxmlformats.org/officeDocument/2006/relationships/image" Target="../media/image2109.png"/><Relationship Id="rId40" Type="http://schemas.openxmlformats.org/officeDocument/2006/relationships/image" Target="../media/image2116.png"/><Relationship Id="rId45" Type="http://schemas.openxmlformats.org/officeDocument/2006/relationships/customXml" Target="../ink/ink2168.xml"/><Relationship Id="rId66" Type="http://schemas.openxmlformats.org/officeDocument/2006/relationships/image" Target="../media/image2128.png"/><Relationship Id="rId87" Type="http://schemas.openxmlformats.org/officeDocument/2006/relationships/customXml" Target="../ink/ink2189.xml"/><Relationship Id="rId110" Type="http://schemas.openxmlformats.org/officeDocument/2006/relationships/image" Target="../media/image2150.png"/><Relationship Id="rId115" Type="http://schemas.openxmlformats.org/officeDocument/2006/relationships/customXml" Target="../ink/ink2203.xml"/><Relationship Id="rId131" Type="http://schemas.openxmlformats.org/officeDocument/2006/relationships/customXml" Target="../ink/ink2211.xml"/><Relationship Id="rId136" Type="http://schemas.openxmlformats.org/officeDocument/2006/relationships/image" Target="../media/image2163.png"/><Relationship Id="rId157" Type="http://schemas.openxmlformats.org/officeDocument/2006/relationships/customXml" Target="../ink/ink2224.xml"/><Relationship Id="rId178" Type="http://schemas.openxmlformats.org/officeDocument/2006/relationships/image" Target="../media/image2184.png"/><Relationship Id="rId61" Type="http://schemas.openxmlformats.org/officeDocument/2006/relationships/customXml" Target="../ink/ink2176.xml"/><Relationship Id="rId82" Type="http://schemas.openxmlformats.org/officeDocument/2006/relationships/image" Target="../media/image2136.png"/><Relationship Id="rId152" Type="http://schemas.openxmlformats.org/officeDocument/2006/relationships/image" Target="../media/image2171.png"/><Relationship Id="rId173" Type="http://schemas.openxmlformats.org/officeDocument/2006/relationships/customXml" Target="../ink/ink2232.xml"/><Relationship Id="rId194" Type="http://schemas.openxmlformats.org/officeDocument/2006/relationships/image" Target="../media/image2192.png"/><Relationship Id="rId199" Type="http://schemas.openxmlformats.org/officeDocument/2006/relationships/customXml" Target="../ink/ink2245.xml"/><Relationship Id="rId203" Type="http://schemas.openxmlformats.org/officeDocument/2006/relationships/customXml" Target="../ink/ink2247.xml"/><Relationship Id="rId208" Type="http://schemas.openxmlformats.org/officeDocument/2006/relationships/image" Target="../media/image2199.png"/><Relationship Id="rId229" Type="http://schemas.openxmlformats.org/officeDocument/2006/relationships/customXml" Target="../ink/ink2260.xml"/><Relationship Id="rId19" Type="http://schemas.openxmlformats.org/officeDocument/2006/relationships/customXml" Target="../ink/ink2155.xml"/><Relationship Id="rId224" Type="http://schemas.openxmlformats.org/officeDocument/2006/relationships/image" Target="../media/image2207.png"/><Relationship Id="rId240" Type="http://schemas.openxmlformats.org/officeDocument/2006/relationships/image" Target="../media/image2215.png"/><Relationship Id="rId245" Type="http://schemas.openxmlformats.org/officeDocument/2006/relationships/customXml" Target="../ink/ink2268.xml"/><Relationship Id="rId261" Type="http://schemas.openxmlformats.org/officeDocument/2006/relationships/customXml" Target="../ink/ink2276.xml"/><Relationship Id="rId266" Type="http://schemas.openxmlformats.org/officeDocument/2006/relationships/image" Target="../media/image2227.png"/><Relationship Id="rId287" Type="http://schemas.openxmlformats.org/officeDocument/2006/relationships/customXml" Target="../ink/ink2289.xml"/><Relationship Id="rId14" Type="http://schemas.openxmlformats.org/officeDocument/2006/relationships/image" Target="../media/image2105.png"/><Relationship Id="rId30" Type="http://schemas.openxmlformats.org/officeDocument/2006/relationships/image" Target="../media/image657.png"/><Relationship Id="rId35" Type="http://schemas.openxmlformats.org/officeDocument/2006/relationships/customXml" Target="../ink/ink2163.xml"/><Relationship Id="rId56" Type="http://schemas.openxmlformats.org/officeDocument/2006/relationships/image" Target="../media/image2124.png"/><Relationship Id="rId77" Type="http://schemas.openxmlformats.org/officeDocument/2006/relationships/customXml" Target="../ink/ink2184.xml"/><Relationship Id="rId100" Type="http://schemas.openxmlformats.org/officeDocument/2006/relationships/image" Target="../media/image2145.png"/><Relationship Id="rId105" Type="http://schemas.openxmlformats.org/officeDocument/2006/relationships/customXml" Target="../ink/ink2198.xml"/><Relationship Id="rId126" Type="http://schemas.openxmlformats.org/officeDocument/2006/relationships/image" Target="../media/image2158.png"/><Relationship Id="rId147" Type="http://schemas.openxmlformats.org/officeDocument/2006/relationships/customXml" Target="../ink/ink2219.xml"/><Relationship Id="rId168" Type="http://schemas.openxmlformats.org/officeDocument/2006/relationships/image" Target="../media/image2179.png"/><Relationship Id="rId282" Type="http://schemas.openxmlformats.org/officeDocument/2006/relationships/image" Target="../media/image2235.png"/><Relationship Id="rId8" Type="http://schemas.openxmlformats.org/officeDocument/2006/relationships/image" Target="../media/image2102.png"/><Relationship Id="rId51" Type="http://schemas.openxmlformats.org/officeDocument/2006/relationships/customXml" Target="../ink/ink2171.xml"/><Relationship Id="rId72" Type="http://schemas.openxmlformats.org/officeDocument/2006/relationships/image" Target="../media/image2131.png"/><Relationship Id="rId93" Type="http://schemas.openxmlformats.org/officeDocument/2006/relationships/customXml" Target="../ink/ink2192.xml"/><Relationship Id="rId98" Type="http://schemas.openxmlformats.org/officeDocument/2006/relationships/image" Target="../media/image2144.png"/><Relationship Id="rId121" Type="http://schemas.openxmlformats.org/officeDocument/2006/relationships/customXml" Target="../ink/ink2206.xml"/><Relationship Id="rId142" Type="http://schemas.openxmlformats.org/officeDocument/2006/relationships/image" Target="../media/image2166.png"/><Relationship Id="rId163" Type="http://schemas.openxmlformats.org/officeDocument/2006/relationships/customXml" Target="../ink/ink2227.xml"/><Relationship Id="rId184" Type="http://schemas.openxmlformats.org/officeDocument/2006/relationships/image" Target="../media/image2187.png"/><Relationship Id="rId189" Type="http://schemas.openxmlformats.org/officeDocument/2006/relationships/customXml" Target="../ink/ink2240.xml"/><Relationship Id="rId219" Type="http://schemas.openxmlformats.org/officeDocument/2006/relationships/customXml" Target="../ink/ink2255.xml"/><Relationship Id="rId3" Type="http://schemas.openxmlformats.org/officeDocument/2006/relationships/customXml" Target="../ink/ink2147.xml"/><Relationship Id="rId214" Type="http://schemas.openxmlformats.org/officeDocument/2006/relationships/image" Target="../media/image2202.png"/><Relationship Id="rId230" Type="http://schemas.openxmlformats.org/officeDocument/2006/relationships/image" Target="../media/image2210.png"/><Relationship Id="rId235" Type="http://schemas.openxmlformats.org/officeDocument/2006/relationships/customXml" Target="../ink/ink2263.xml"/><Relationship Id="rId251" Type="http://schemas.openxmlformats.org/officeDocument/2006/relationships/customXml" Target="../ink/ink2271.xml"/><Relationship Id="rId256" Type="http://schemas.openxmlformats.org/officeDocument/2006/relationships/image" Target="../media/image2222.png"/><Relationship Id="rId277" Type="http://schemas.openxmlformats.org/officeDocument/2006/relationships/customXml" Target="../ink/ink2284.xml"/><Relationship Id="rId25" Type="http://schemas.openxmlformats.org/officeDocument/2006/relationships/customXml" Target="../ink/ink2158.xml"/><Relationship Id="rId46" Type="http://schemas.openxmlformats.org/officeDocument/2006/relationships/image" Target="../media/image2119.png"/><Relationship Id="rId67" Type="http://schemas.openxmlformats.org/officeDocument/2006/relationships/customXml" Target="../ink/ink2179.xml"/><Relationship Id="rId116" Type="http://schemas.openxmlformats.org/officeDocument/2006/relationships/image" Target="../media/image2153.png"/><Relationship Id="rId137" Type="http://schemas.openxmlformats.org/officeDocument/2006/relationships/customXml" Target="../ink/ink2214.xml"/><Relationship Id="rId158" Type="http://schemas.openxmlformats.org/officeDocument/2006/relationships/image" Target="../media/image2174.png"/><Relationship Id="rId272" Type="http://schemas.openxmlformats.org/officeDocument/2006/relationships/image" Target="../media/image2230.png"/><Relationship Id="rId293" Type="http://schemas.openxmlformats.org/officeDocument/2006/relationships/customXml" Target="../ink/ink2292.xml"/><Relationship Id="rId20" Type="http://schemas.openxmlformats.org/officeDocument/2006/relationships/image" Target="../media/image2107.png"/><Relationship Id="rId41" Type="http://schemas.openxmlformats.org/officeDocument/2006/relationships/customXml" Target="../ink/ink2166.xml"/><Relationship Id="rId62" Type="http://schemas.openxmlformats.org/officeDocument/2006/relationships/image" Target="../media/image1954.png"/><Relationship Id="rId83" Type="http://schemas.openxmlformats.org/officeDocument/2006/relationships/customXml" Target="../ink/ink2187.xml"/><Relationship Id="rId88" Type="http://schemas.openxmlformats.org/officeDocument/2006/relationships/image" Target="../media/image2139.png"/><Relationship Id="rId111" Type="http://schemas.openxmlformats.org/officeDocument/2006/relationships/customXml" Target="../ink/ink2201.xml"/><Relationship Id="rId132" Type="http://schemas.openxmlformats.org/officeDocument/2006/relationships/image" Target="../media/image2161.png"/><Relationship Id="rId153" Type="http://schemas.openxmlformats.org/officeDocument/2006/relationships/customXml" Target="../ink/ink2222.xml"/><Relationship Id="rId174" Type="http://schemas.openxmlformats.org/officeDocument/2006/relationships/image" Target="../media/image2182.png"/><Relationship Id="rId179" Type="http://schemas.openxmlformats.org/officeDocument/2006/relationships/customXml" Target="../ink/ink2235.xml"/><Relationship Id="rId195" Type="http://schemas.openxmlformats.org/officeDocument/2006/relationships/customXml" Target="../ink/ink2243.xml"/><Relationship Id="rId209" Type="http://schemas.openxmlformats.org/officeDocument/2006/relationships/customXml" Target="../ink/ink2250.xml"/><Relationship Id="rId190" Type="http://schemas.openxmlformats.org/officeDocument/2006/relationships/image" Target="../media/image2190.png"/><Relationship Id="rId204" Type="http://schemas.openxmlformats.org/officeDocument/2006/relationships/image" Target="../media/image2197.png"/><Relationship Id="rId220" Type="http://schemas.openxmlformats.org/officeDocument/2006/relationships/image" Target="../media/image2205.png"/><Relationship Id="rId225" Type="http://schemas.openxmlformats.org/officeDocument/2006/relationships/customXml" Target="../ink/ink2258.xml"/><Relationship Id="rId241" Type="http://schemas.openxmlformats.org/officeDocument/2006/relationships/customXml" Target="../ink/ink2266.xml"/><Relationship Id="rId246" Type="http://schemas.openxmlformats.org/officeDocument/2006/relationships/image" Target="../media/image2218.png"/><Relationship Id="rId267" Type="http://schemas.openxmlformats.org/officeDocument/2006/relationships/customXml" Target="../ink/ink2279.xml"/><Relationship Id="rId288" Type="http://schemas.openxmlformats.org/officeDocument/2006/relationships/image" Target="../media/image2238.png"/><Relationship Id="rId15" Type="http://schemas.openxmlformats.org/officeDocument/2006/relationships/customXml" Target="../ink/ink2153.xml"/><Relationship Id="rId36" Type="http://schemas.openxmlformats.org/officeDocument/2006/relationships/image" Target="../media/image2114.png"/><Relationship Id="rId57" Type="http://schemas.openxmlformats.org/officeDocument/2006/relationships/customXml" Target="../ink/ink2174.xml"/><Relationship Id="rId106" Type="http://schemas.openxmlformats.org/officeDocument/2006/relationships/image" Target="../media/image2148.png"/><Relationship Id="rId127" Type="http://schemas.openxmlformats.org/officeDocument/2006/relationships/customXml" Target="../ink/ink2209.xml"/><Relationship Id="rId262" Type="http://schemas.openxmlformats.org/officeDocument/2006/relationships/image" Target="../media/image2225.png"/><Relationship Id="rId283" Type="http://schemas.openxmlformats.org/officeDocument/2006/relationships/customXml" Target="../ink/ink2287.xml"/><Relationship Id="rId10" Type="http://schemas.openxmlformats.org/officeDocument/2006/relationships/image" Target="../media/image2103.png"/><Relationship Id="rId31" Type="http://schemas.openxmlformats.org/officeDocument/2006/relationships/customXml" Target="../ink/ink2161.xml"/><Relationship Id="rId52" Type="http://schemas.openxmlformats.org/officeDocument/2006/relationships/image" Target="../media/image2122.png"/><Relationship Id="rId73" Type="http://schemas.openxmlformats.org/officeDocument/2006/relationships/customXml" Target="../ink/ink2182.xml"/><Relationship Id="rId78" Type="http://schemas.openxmlformats.org/officeDocument/2006/relationships/image" Target="../media/image2134.png"/><Relationship Id="rId94" Type="http://schemas.openxmlformats.org/officeDocument/2006/relationships/image" Target="../media/image2142.png"/><Relationship Id="rId99" Type="http://schemas.openxmlformats.org/officeDocument/2006/relationships/customXml" Target="../ink/ink2195.xml"/><Relationship Id="rId101" Type="http://schemas.openxmlformats.org/officeDocument/2006/relationships/customXml" Target="../ink/ink2196.xml"/><Relationship Id="rId122" Type="http://schemas.openxmlformats.org/officeDocument/2006/relationships/image" Target="../media/image2156.png"/><Relationship Id="rId143" Type="http://schemas.openxmlformats.org/officeDocument/2006/relationships/customXml" Target="../ink/ink2217.xml"/><Relationship Id="rId148" Type="http://schemas.openxmlformats.org/officeDocument/2006/relationships/image" Target="../media/image2169.png"/><Relationship Id="rId164" Type="http://schemas.openxmlformats.org/officeDocument/2006/relationships/image" Target="../media/image2177.png"/><Relationship Id="rId169" Type="http://schemas.openxmlformats.org/officeDocument/2006/relationships/customXml" Target="../ink/ink2230.xml"/><Relationship Id="rId185" Type="http://schemas.openxmlformats.org/officeDocument/2006/relationships/customXml" Target="../ink/ink2238.xml"/><Relationship Id="rId4" Type="http://schemas.openxmlformats.org/officeDocument/2006/relationships/image" Target="../media/image2100.png"/><Relationship Id="rId9" Type="http://schemas.openxmlformats.org/officeDocument/2006/relationships/customXml" Target="../ink/ink2150.xml"/><Relationship Id="rId180" Type="http://schemas.openxmlformats.org/officeDocument/2006/relationships/image" Target="../media/image2185.png"/><Relationship Id="rId210" Type="http://schemas.openxmlformats.org/officeDocument/2006/relationships/image" Target="../media/image2200.png"/><Relationship Id="rId215" Type="http://schemas.openxmlformats.org/officeDocument/2006/relationships/customXml" Target="../ink/ink2253.xml"/><Relationship Id="rId236" Type="http://schemas.openxmlformats.org/officeDocument/2006/relationships/image" Target="../media/image2213.png"/><Relationship Id="rId257" Type="http://schemas.openxmlformats.org/officeDocument/2006/relationships/customXml" Target="../ink/ink2274.xml"/><Relationship Id="rId278" Type="http://schemas.openxmlformats.org/officeDocument/2006/relationships/image" Target="../media/image2233.png"/><Relationship Id="rId26" Type="http://schemas.openxmlformats.org/officeDocument/2006/relationships/image" Target="../media/image2110.png"/><Relationship Id="rId231" Type="http://schemas.openxmlformats.org/officeDocument/2006/relationships/customXml" Target="../ink/ink2261.xml"/><Relationship Id="rId252" Type="http://schemas.openxmlformats.org/officeDocument/2006/relationships/image" Target="../media/image2221.png"/><Relationship Id="rId273" Type="http://schemas.openxmlformats.org/officeDocument/2006/relationships/customXml" Target="../ink/ink2282.xml"/><Relationship Id="rId294" Type="http://schemas.openxmlformats.org/officeDocument/2006/relationships/image" Target="../media/image2241.png"/><Relationship Id="rId47" Type="http://schemas.openxmlformats.org/officeDocument/2006/relationships/customXml" Target="../ink/ink2169.xml"/><Relationship Id="rId68" Type="http://schemas.openxmlformats.org/officeDocument/2006/relationships/image" Target="../media/image2129.png"/><Relationship Id="rId89" Type="http://schemas.openxmlformats.org/officeDocument/2006/relationships/customXml" Target="../ink/ink2190.xml"/><Relationship Id="rId112" Type="http://schemas.openxmlformats.org/officeDocument/2006/relationships/image" Target="../media/image2151.png"/><Relationship Id="rId133" Type="http://schemas.openxmlformats.org/officeDocument/2006/relationships/customXml" Target="../ink/ink2212.xml"/><Relationship Id="rId154" Type="http://schemas.openxmlformats.org/officeDocument/2006/relationships/image" Target="../media/image2172.png"/><Relationship Id="rId175" Type="http://schemas.openxmlformats.org/officeDocument/2006/relationships/customXml" Target="../ink/ink2233.xml"/><Relationship Id="rId196" Type="http://schemas.openxmlformats.org/officeDocument/2006/relationships/image" Target="../media/image2193.png"/><Relationship Id="rId200" Type="http://schemas.openxmlformats.org/officeDocument/2006/relationships/image" Target="../media/image2195.png"/><Relationship Id="rId16" Type="http://schemas.openxmlformats.org/officeDocument/2006/relationships/image" Target="../media/image2106.png"/><Relationship Id="rId221" Type="http://schemas.openxmlformats.org/officeDocument/2006/relationships/customXml" Target="../ink/ink2256.xml"/><Relationship Id="rId242" Type="http://schemas.openxmlformats.org/officeDocument/2006/relationships/image" Target="../media/image2216.png"/><Relationship Id="rId263" Type="http://schemas.openxmlformats.org/officeDocument/2006/relationships/customXml" Target="../ink/ink2277.xml"/><Relationship Id="rId284" Type="http://schemas.openxmlformats.org/officeDocument/2006/relationships/image" Target="../media/image2236.png"/><Relationship Id="rId37" Type="http://schemas.openxmlformats.org/officeDocument/2006/relationships/customXml" Target="../ink/ink2164.xml"/><Relationship Id="rId58" Type="http://schemas.openxmlformats.org/officeDocument/2006/relationships/image" Target="../media/image2125.png"/><Relationship Id="rId79" Type="http://schemas.openxmlformats.org/officeDocument/2006/relationships/customXml" Target="../ink/ink2185.xml"/><Relationship Id="rId102" Type="http://schemas.openxmlformats.org/officeDocument/2006/relationships/image" Target="../media/image2146.png"/><Relationship Id="rId123" Type="http://schemas.openxmlformats.org/officeDocument/2006/relationships/customXml" Target="../ink/ink2207.xml"/><Relationship Id="rId144" Type="http://schemas.openxmlformats.org/officeDocument/2006/relationships/image" Target="../media/image2167.png"/><Relationship Id="rId90" Type="http://schemas.openxmlformats.org/officeDocument/2006/relationships/image" Target="../media/image2140.png"/><Relationship Id="rId165" Type="http://schemas.openxmlformats.org/officeDocument/2006/relationships/customXml" Target="../ink/ink2228.xml"/><Relationship Id="rId186" Type="http://schemas.openxmlformats.org/officeDocument/2006/relationships/image" Target="../media/image2188.png"/><Relationship Id="rId211" Type="http://schemas.openxmlformats.org/officeDocument/2006/relationships/customXml" Target="../ink/ink2251.xml"/><Relationship Id="rId232" Type="http://schemas.openxmlformats.org/officeDocument/2006/relationships/image" Target="../media/image2211.png"/><Relationship Id="rId253" Type="http://schemas.openxmlformats.org/officeDocument/2006/relationships/customXml" Target="../ink/ink2272.xml"/><Relationship Id="rId274" Type="http://schemas.openxmlformats.org/officeDocument/2006/relationships/image" Target="../media/image2231.png"/><Relationship Id="rId295" Type="http://schemas.openxmlformats.org/officeDocument/2006/relationships/customXml" Target="../ink/ink2293.xml"/><Relationship Id="rId27" Type="http://schemas.openxmlformats.org/officeDocument/2006/relationships/customXml" Target="../ink/ink2159.xml"/><Relationship Id="rId48" Type="http://schemas.openxmlformats.org/officeDocument/2006/relationships/image" Target="../media/image2120.png"/><Relationship Id="rId69" Type="http://schemas.openxmlformats.org/officeDocument/2006/relationships/customXml" Target="../ink/ink2180.xml"/><Relationship Id="rId113" Type="http://schemas.openxmlformats.org/officeDocument/2006/relationships/customXml" Target="../ink/ink2202.xml"/><Relationship Id="rId134" Type="http://schemas.openxmlformats.org/officeDocument/2006/relationships/image" Target="../media/image2162.png"/><Relationship Id="rId80" Type="http://schemas.openxmlformats.org/officeDocument/2006/relationships/image" Target="../media/image2135.png"/><Relationship Id="rId155" Type="http://schemas.openxmlformats.org/officeDocument/2006/relationships/customXml" Target="../ink/ink2223.xml"/><Relationship Id="rId176" Type="http://schemas.openxmlformats.org/officeDocument/2006/relationships/image" Target="../media/image2183.png"/><Relationship Id="rId197" Type="http://schemas.openxmlformats.org/officeDocument/2006/relationships/customXml" Target="../ink/ink2244.xml"/><Relationship Id="rId201" Type="http://schemas.openxmlformats.org/officeDocument/2006/relationships/customXml" Target="../ink/ink2246.xml"/><Relationship Id="rId222" Type="http://schemas.openxmlformats.org/officeDocument/2006/relationships/image" Target="../media/image2206.png"/><Relationship Id="rId243" Type="http://schemas.openxmlformats.org/officeDocument/2006/relationships/customXml" Target="../ink/ink2267.xml"/><Relationship Id="rId264" Type="http://schemas.openxmlformats.org/officeDocument/2006/relationships/image" Target="../media/image2226.png"/><Relationship Id="rId285" Type="http://schemas.openxmlformats.org/officeDocument/2006/relationships/customXml" Target="../ink/ink2288.xml"/><Relationship Id="rId17" Type="http://schemas.openxmlformats.org/officeDocument/2006/relationships/customXml" Target="../ink/ink2154.xml"/><Relationship Id="rId38" Type="http://schemas.openxmlformats.org/officeDocument/2006/relationships/image" Target="../media/image2115.png"/><Relationship Id="rId59" Type="http://schemas.openxmlformats.org/officeDocument/2006/relationships/customXml" Target="../ink/ink2175.xml"/><Relationship Id="rId103" Type="http://schemas.openxmlformats.org/officeDocument/2006/relationships/customXml" Target="../ink/ink2197.xml"/><Relationship Id="rId124" Type="http://schemas.openxmlformats.org/officeDocument/2006/relationships/image" Target="../media/image2157.png"/><Relationship Id="rId70" Type="http://schemas.openxmlformats.org/officeDocument/2006/relationships/image" Target="../media/image2130.png"/><Relationship Id="rId91" Type="http://schemas.openxmlformats.org/officeDocument/2006/relationships/customXml" Target="../ink/ink2191.xml"/><Relationship Id="rId145" Type="http://schemas.openxmlformats.org/officeDocument/2006/relationships/customXml" Target="../ink/ink2218.xml"/><Relationship Id="rId166" Type="http://schemas.openxmlformats.org/officeDocument/2006/relationships/image" Target="../media/image2178.png"/><Relationship Id="rId187" Type="http://schemas.openxmlformats.org/officeDocument/2006/relationships/customXml" Target="../ink/ink223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01.png"/><Relationship Id="rId233" Type="http://schemas.openxmlformats.org/officeDocument/2006/relationships/customXml" Target="../ink/ink2262.xml"/><Relationship Id="rId254" Type="http://schemas.openxmlformats.org/officeDocument/2006/relationships/image" Target="../media/image21.png"/><Relationship Id="rId28" Type="http://schemas.openxmlformats.org/officeDocument/2006/relationships/image" Target="../media/image2111.png"/><Relationship Id="rId49" Type="http://schemas.openxmlformats.org/officeDocument/2006/relationships/customXml" Target="../ink/ink2170.xml"/><Relationship Id="rId114" Type="http://schemas.openxmlformats.org/officeDocument/2006/relationships/image" Target="../media/image2152.png"/><Relationship Id="rId275" Type="http://schemas.openxmlformats.org/officeDocument/2006/relationships/customXml" Target="../ink/ink2283.xml"/><Relationship Id="rId296" Type="http://schemas.openxmlformats.org/officeDocument/2006/relationships/image" Target="../media/image2242.png"/><Relationship Id="rId60" Type="http://schemas.openxmlformats.org/officeDocument/2006/relationships/image" Target="../media/image2126.png"/><Relationship Id="rId81" Type="http://schemas.openxmlformats.org/officeDocument/2006/relationships/customXml" Target="../ink/ink2186.xml"/><Relationship Id="rId135" Type="http://schemas.openxmlformats.org/officeDocument/2006/relationships/customXml" Target="../ink/ink2213.xml"/><Relationship Id="rId156" Type="http://schemas.openxmlformats.org/officeDocument/2006/relationships/image" Target="../media/image2173.png"/><Relationship Id="rId177" Type="http://schemas.openxmlformats.org/officeDocument/2006/relationships/customXml" Target="../ink/ink2234.xml"/><Relationship Id="rId198" Type="http://schemas.openxmlformats.org/officeDocument/2006/relationships/image" Target="../media/image2194.png"/><Relationship Id="rId202" Type="http://schemas.openxmlformats.org/officeDocument/2006/relationships/image" Target="../media/image2196.png"/><Relationship Id="rId223" Type="http://schemas.openxmlformats.org/officeDocument/2006/relationships/customXml" Target="../ink/ink2257.xml"/><Relationship Id="rId244" Type="http://schemas.openxmlformats.org/officeDocument/2006/relationships/image" Target="../media/image2217.png"/><Relationship Id="rId18" Type="http://schemas.openxmlformats.org/officeDocument/2006/relationships/image" Target="../media/image343.png"/><Relationship Id="rId39" Type="http://schemas.openxmlformats.org/officeDocument/2006/relationships/customXml" Target="../ink/ink2165.xml"/><Relationship Id="rId265" Type="http://schemas.openxmlformats.org/officeDocument/2006/relationships/customXml" Target="../ink/ink2278.xml"/><Relationship Id="rId286" Type="http://schemas.openxmlformats.org/officeDocument/2006/relationships/image" Target="../media/image2237.png"/><Relationship Id="rId50" Type="http://schemas.openxmlformats.org/officeDocument/2006/relationships/image" Target="../media/image2121.png"/><Relationship Id="rId104" Type="http://schemas.openxmlformats.org/officeDocument/2006/relationships/image" Target="../media/image2147.png"/><Relationship Id="rId125" Type="http://schemas.openxmlformats.org/officeDocument/2006/relationships/customXml" Target="../ink/ink2208.xml"/><Relationship Id="rId146" Type="http://schemas.openxmlformats.org/officeDocument/2006/relationships/image" Target="../media/image2168.png"/><Relationship Id="rId167" Type="http://schemas.openxmlformats.org/officeDocument/2006/relationships/customXml" Target="../ink/ink2229.xml"/><Relationship Id="rId188" Type="http://schemas.openxmlformats.org/officeDocument/2006/relationships/image" Target="../media/image2189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06.xml"/><Relationship Id="rId117" Type="http://schemas.openxmlformats.org/officeDocument/2006/relationships/image" Target="../media/image2300.png"/><Relationship Id="rId21" Type="http://schemas.openxmlformats.org/officeDocument/2006/relationships/image" Target="../media/image2252.png"/><Relationship Id="rId42" Type="http://schemas.openxmlformats.org/officeDocument/2006/relationships/customXml" Target="../ink/ink2314.xml"/><Relationship Id="rId47" Type="http://schemas.openxmlformats.org/officeDocument/2006/relationships/image" Target="../media/image2265.png"/><Relationship Id="rId63" Type="http://schemas.openxmlformats.org/officeDocument/2006/relationships/image" Target="../media/image2273.png"/><Relationship Id="rId68" Type="http://schemas.openxmlformats.org/officeDocument/2006/relationships/customXml" Target="../ink/ink2327.xml"/><Relationship Id="rId84" Type="http://schemas.openxmlformats.org/officeDocument/2006/relationships/customXml" Target="../ink/ink2335.xml"/><Relationship Id="rId89" Type="http://schemas.openxmlformats.org/officeDocument/2006/relationships/image" Target="../media/image2286.png"/><Relationship Id="rId112" Type="http://schemas.openxmlformats.org/officeDocument/2006/relationships/customXml" Target="../ink/ink2349.xml"/><Relationship Id="rId133" Type="http://schemas.openxmlformats.org/officeDocument/2006/relationships/image" Target="../media/image2308.png"/><Relationship Id="rId138" Type="http://schemas.openxmlformats.org/officeDocument/2006/relationships/customXml" Target="../ink/ink2362.xml"/><Relationship Id="rId154" Type="http://schemas.openxmlformats.org/officeDocument/2006/relationships/customXml" Target="../ink/ink2370.xml"/><Relationship Id="rId159" Type="http://schemas.openxmlformats.org/officeDocument/2006/relationships/image" Target="../media/image2321.png"/><Relationship Id="rId175" Type="http://schemas.openxmlformats.org/officeDocument/2006/relationships/image" Target="../media/image2329.png"/><Relationship Id="rId170" Type="http://schemas.openxmlformats.org/officeDocument/2006/relationships/customXml" Target="../ink/ink2378.xml"/><Relationship Id="rId191" Type="http://schemas.openxmlformats.org/officeDocument/2006/relationships/image" Target="../media/image2337.png"/><Relationship Id="rId16" Type="http://schemas.openxmlformats.org/officeDocument/2006/relationships/customXml" Target="../ink/ink2301.xml"/><Relationship Id="rId107" Type="http://schemas.openxmlformats.org/officeDocument/2006/relationships/image" Target="../media/image2295.png"/><Relationship Id="rId11" Type="http://schemas.openxmlformats.org/officeDocument/2006/relationships/image" Target="../media/image2247.png"/><Relationship Id="rId32" Type="http://schemas.openxmlformats.org/officeDocument/2006/relationships/customXml" Target="../ink/ink2309.xml"/><Relationship Id="rId37" Type="http://schemas.openxmlformats.org/officeDocument/2006/relationships/image" Target="../media/image2260.png"/><Relationship Id="rId53" Type="http://schemas.openxmlformats.org/officeDocument/2006/relationships/image" Target="../media/image2268.png"/><Relationship Id="rId58" Type="http://schemas.openxmlformats.org/officeDocument/2006/relationships/customXml" Target="../ink/ink2322.xml"/><Relationship Id="rId74" Type="http://schemas.openxmlformats.org/officeDocument/2006/relationships/customXml" Target="../ink/ink2330.xml"/><Relationship Id="rId79" Type="http://schemas.openxmlformats.org/officeDocument/2006/relationships/image" Target="../media/image2281.png"/><Relationship Id="rId102" Type="http://schemas.openxmlformats.org/officeDocument/2006/relationships/customXml" Target="../ink/ink2344.xml"/><Relationship Id="rId123" Type="http://schemas.openxmlformats.org/officeDocument/2006/relationships/image" Target="../media/image2303.png"/><Relationship Id="rId128" Type="http://schemas.openxmlformats.org/officeDocument/2006/relationships/customXml" Target="../ink/ink2357.xml"/><Relationship Id="rId144" Type="http://schemas.openxmlformats.org/officeDocument/2006/relationships/customXml" Target="../ink/ink2365.xml"/><Relationship Id="rId149" Type="http://schemas.openxmlformats.org/officeDocument/2006/relationships/image" Target="../media/image2316.png"/><Relationship Id="rId5" Type="http://schemas.openxmlformats.org/officeDocument/2006/relationships/image" Target="../media/image2244.png"/><Relationship Id="rId90" Type="http://schemas.openxmlformats.org/officeDocument/2006/relationships/customXml" Target="../ink/ink2338.xml"/><Relationship Id="rId95" Type="http://schemas.openxmlformats.org/officeDocument/2006/relationships/image" Target="../media/image2289.png"/><Relationship Id="rId160" Type="http://schemas.openxmlformats.org/officeDocument/2006/relationships/customXml" Target="../ink/ink2373.xml"/><Relationship Id="rId165" Type="http://schemas.openxmlformats.org/officeDocument/2006/relationships/image" Target="../media/image2324.png"/><Relationship Id="rId181" Type="http://schemas.openxmlformats.org/officeDocument/2006/relationships/image" Target="../media/image2332.png"/><Relationship Id="rId186" Type="http://schemas.openxmlformats.org/officeDocument/2006/relationships/customXml" Target="../ink/ink2386.xml"/><Relationship Id="rId22" Type="http://schemas.openxmlformats.org/officeDocument/2006/relationships/customXml" Target="../ink/ink2304.xml"/><Relationship Id="rId27" Type="http://schemas.openxmlformats.org/officeDocument/2006/relationships/image" Target="../media/image2255.png"/><Relationship Id="rId43" Type="http://schemas.openxmlformats.org/officeDocument/2006/relationships/image" Target="../media/image2263.png"/><Relationship Id="rId48" Type="http://schemas.openxmlformats.org/officeDocument/2006/relationships/customXml" Target="../ink/ink2317.xml"/><Relationship Id="rId64" Type="http://schemas.openxmlformats.org/officeDocument/2006/relationships/customXml" Target="../ink/ink2325.xml"/><Relationship Id="rId69" Type="http://schemas.openxmlformats.org/officeDocument/2006/relationships/image" Target="../media/image2276.png"/><Relationship Id="rId113" Type="http://schemas.openxmlformats.org/officeDocument/2006/relationships/image" Target="../media/image2298.png"/><Relationship Id="rId118" Type="http://schemas.openxmlformats.org/officeDocument/2006/relationships/customXml" Target="../ink/ink2352.xml"/><Relationship Id="rId134" Type="http://schemas.openxmlformats.org/officeDocument/2006/relationships/customXml" Target="../ink/ink2360.xml"/><Relationship Id="rId139" Type="http://schemas.openxmlformats.org/officeDocument/2006/relationships/image" Target="../media/image2311.png"/><Relationship Id="rId80" Type="http://schemas.openxmlformats.org/officeDocument/2006/relationships/customXml" Target="../ink/ink2333.xml"/><Relationship Id="rId85" Type="http://schemas.openxmlformats.org/officeDocument/2006/relationships/image" Target="../media/image2284.png"/><Relationship Id="rId150" Type="http://schemas.openxmlformats.org/officeDocument/2006/relationships/customXml" Target="../ink/ink2368.xml"/><Relationship Id="rId155" Type="http://schemas.openxmlformats.org/officeDocument/2006/relationships/image" Target="../media/image2319.png"/><Relationship Id="rId171" Type="http://schemas.openxmlformats.org/officeDocument/2006/relationships/image" Target="../media/image2327.png"/><Relationship Id="rId176" Type="http://schemas.openxmlformats.org/officeDocument/2006/relationships/customXml" Target="../ink/ink2381.xml"/><Relationship Id="rId12" Type="http://schemas.openxmlformats.org/officeDocument/2006/relationships/customXml" Target="../ink/ink2299.xml"/><Relationship Id="rId17" Type="http://schemas.openxmlformats.org/officeDocument/2006/relationships/image" Target="../media/image2250.png"/><Relationship Id="rId33" Type="http://schemas.openxmlformats.org/officeDocument/2006/relationships/image" Target="../media/image2258.png"/><Relationship Id="rId38" Type="http://schemas.openxmlformats.org/officeDocument/2006/relationships/customXml" Target="../ink/ink2312.xml"/><Relationship Id="rId59" Type="http://schemas.openxmlformats.org/officeDocument/2006/relationships/image" Target="../media/image2271.png"/><Relationship Id="rId103" Type="http://schemas.openxmlformats.org/officeDocument/2006/relationships/image" Target="../media/image2293.png"/><Relationship Id="rId108" Type="http://schemas.openxmlformats.org/officeDocument/2006/relationships/customXml" Target="../ink/ink2347.xml"/><Relationship Id="rId124" Type="http://schemas.openxmlformats.org/officeDocument/2006/relationships/customXml" Target="../ink/ink2355.xml"/><Relationship Id="rId129" Type="http://schemas.openxmlformats.org/officeDocument/2006/relationships/image" Target="../media/image2306.png"/><Relationship Id="rId54" Type="http://schemas.openxmlformats.org/officeDocument/2006/relationships/customXml" Target="../ink/ink2320.xml"/><Relationship Id="rId70" Type="http://schemas.openxmlformats.org/officeDocument/2006/relationships/customXml" Target="../ink/ink2328.xml"/><Relationship Id="rId75" Type="http://schemas.openxmlformats.org/officeDocument/2006/relationships/image" Target="../media/image2279.png"/><Relationship Id="rId91" Type="http://schemas.openxmlformats.org/officeDocument/2006/relationships/image" Target="../media/image2287.png"/><Relationship Id="rId96" Type="http://schemas.openxmlformats.org/officeDocument/2006/relationships/customXml" Target="../ink/ink2341.xml"/><Relationship Id="rId140" Type="http://schemas.openxmlformats.org/officeDocument/2006/relationships/customXml" Target="../ink/ink2363.xml"/><Relationship Id="rId145" Type="http://schemas.openxmlformats.org/officeDocument/2006/relationships/image" Target="../media/image2314.png"/><Relationship Id="rId161" Type="http://schemas.openxmlformats.org/officeDocument/2006/relationships/image" Target="../media/image2322.png"/><Relationship Id="rId166" Type="http://schemas.openxmlformats.org/officeDocument/2006/relationships/customXml" Target="../ink/ink2376.xml"/><Relationship Id="rId182" Type="http://schemas.openxmlformats.org/officeDocument/2006/relationships/customXml" Target="../ink/ink2384.xml"/><Relationship Id="rId187" Type="http://schemas.openxmlformats.org/officeDocument/2006/relationships/image" Target="../media/image23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96.xml"/><Relationship Id="rId23" Type="http://schemas.openxmlformats.org/officeDocument/2006/relationships/image" Target="../media/image2253.png"/><Relationship Id="rId28" Type="http://schemas.openxmlformats.org/officeDocument/2006/relationships/customXml" Target="../ink/ink2307.xml"/><Relationship Id="rId49" Type="http://schemas.openxmlformats.org/officeDocument/2006/relationships/image" Target="../media/image2266.png"/><Relationship Id="rId114" Type="http://schemas.openxmlformats.org/officeDocument/2006/relationships/customXml" Target="../ink/ink2350.xml"/><Relationship Id="rId119" Type="http://schemas.openxmlformats.org/officeDocument/2006/relationships/image" Target="../media/image2301.png"/><Relationship Id="rId44" Type="http://schemas.openxmlformats.org/officeDocument/2006/relationships/customXml" Target="../ink/ink2315.xml"/><Relationship Id="rId60" Type="http://schemas.openxmlformats.org/officeDocument/2006/relationships/customXml" Target="../ink/ink2323.xml"/><Relationship Id="rId65" Type="http://schemas.openxmlformats.org/officeDocument/2006/relationships/image" Target="../media/image2274.png"/><Relationship Id="rId81" Type="http://schemas.openxmlformats.org/officeDocument/2006/relationships/image" Target="../media/image2282.png"/><Relationship Id="rId86" Type="http://schemas.openxmlformats.org/officeDocument/2006/relationships/customXml" Target="../ink/ink2336.xml"/><Relationship Id="rId130" Type="http://schemas.openxmlformats.org/officeDocument/2006/relationships/customXml" Target="../ink/ink2358.xml"/><Relationship Id="rId135" Type="http://schemas.openxmlformats.org/officeDocument/2006/relationships/image" Target="../media/image2309.png"/><Relationship Id="rId151" Type="http://schemas.openxmlformats.org/officeDocument/2006/relationships/image" Target="../media/image2317.png"/><Relationship Id="rId156" Type="http://schemas.openxmlformats.org/officeDocument/2006/relationships/customXml" Target="../ink/ink2371.xml"/><Relationship Id="rId177" Type="http://schemas.openxmlformats.org/officeDocument/2006/relationships/image" Target="../media/image2330.png"/><Relationship Id="rId172" Type="http://schemas.openxmlformats.org/officeDocument/2006/relationships/customXml" Target="../ink/ink2379.xml"/><Relationship Id="rId13" Type="http://schemas.openxmlformats.org/officeDocument/2006/relationships/image" Target="../media/image2248.png"/><Relationship Id="rId18" Type="http://schemas.openxmlformats.org/officeDocument/2006/relationships/customXml" Target="../ink/ink2302.xml"/><Relationship Id="rId39" Type="http://schemas.openxmlformats.org/officeDocument/2006/relationships/image" Target="../media/image2261.png"/><Relationship Id="rId109" Type="http://schemas.openxmlformats.org/officeDocument/2006/relationships/image" Target="../media/image2296.png"/><Relationship Id="rId34" Type="http://schemas.openxmlformats.org/officeDocument/2006/relationships/customXml" Target="../ink/ink2310.xml"/><Relationship Id="rId50" Type="http://schemas.openxmlformats.org/officeDocument/2006/relationships/customXml" Target="../ink/ink2318.xml"/><Relationship Id="rId55" Type="http://schemas.openxmlformats.org/officeDocument/2006/relationships/image" Target="../media/image2269.png"/><Relationship Id="rId76" Type="http://schemas.openxmlformats.org/officeDocument/2006/relationships/customXml" Target="../ink/ink2331.xml"/><Relationship Id="rId97" Type="http://schemas.openxmlformats.org/officeDocument/2006/relationships/image" Target="../media/image2290.png"/><Relationship Id="rId104" Type="http://schemas.openxmlformats.org/officeDocument/2006/relationships/customXml" Target="../ink/ink2345.xml"/><Relationship Id="rId120" Type="http://schemas.openxmlformats.org/officeDocument/2006/relationships/customXml" Target="../ink/ink2353.xml"/><Relationship Id="rId125" Type="http://schemas.openxmlformats.org/officeDocument/2006/relationships/image" Target="../media/image2304.png"/><Relationship Id="rId141" Type="http://schemas.openxmlformats.org/officeDocument/2006/relationships/image" Target="../media/image2312.png"/><Relationship Id="rId146" Type="http://schemas.openxmlformats.org/officeDocument/2006/relationships/customXml" Target="../ink/ink2366.xml"/><Relationship Id="rId167" Type="http://schemas.openxmlformats.org/officeDocument/2006/relationships/image" Target="../media/image2325.png"/><Relationship Id="rId188" Type="http://schemas.openxmlformats.org/officeDocument/2006/relationships/customXml" Target="../ink/ink2387.xml"/><Relationship Id="rId7" Type="http://schemas.openxmlformats.org/officeDocument/2006/relationships/image" Target="../media/image2245.png"/><Relationship Id="rId71" Type="http://schemas.openxmlformats.org/officeDocument/2006/relationships/image" Target="../media/image2277.png"/><Relationship Id="rId92" Type="http://schemas.openxmlformats.org/officeDocument/2006/relationships/customXml" Target="../ink/ink2339.xml"/><Relationship Id="rId162" Type="http://schemas.openxmlformats.org/officeDocument/2006/relationships/customXml" Target="../ink/ink2374.xml"/><Relationship Id="rId183" Type="http://schemas.openxmlformats.org/officeDocument/2006/relationships/image" Target="../media/image2333.png"/><Relationship Id="rId2" Type="http://schemas.openxmlformats.org/officeDocument/2006/relationships/customXml" Target="../ink/ink2294.xml"/><Relationship Id="rId29" Type="http://schemas.openxmlformats.org/officeDocument/2006/relationships/image" Target="../media/image2256.png"/><Relationship Id="rId24" Type="http://schemas.openxmlformats.org/officeDocument/2006/relationships/customXml" Target="../ink/ink2305.xml"/><Relationship Id="rId40" Type="http://schemas.openxmlformats.org/officeDocument/2006/relationships/customXml" Target="../ink/ink2313.xml"/><Relationship Id="rId45" Type="http://schemas.openxmlformats.org/officeDocument/2006/relationships/image" Target="../media/image2264.png"/><Relationship Id="rId66" Type="http://schemas.openxmlformats.org/officeDocument/2006/relationships/customXml" Target="../ink/ink2326.xml"/><Relationship Id="rId87" Type="http://schemas.openxmlformats.org/officeDocument/2006/relationships/image" Target="../media/image2285.png"/><Relationship Id="rId110" Type="http://schemas.openxmlformats.org/officeDocument/2006/relationships/customXml" Target="../ink/ink2348.xml"/><Relationship Id="rId115" Type="http://schemas.openxmlformats.org/officeDocument/2006/relationships/image" Target="../media/image2299.png"/><Relationship Id="rId131" Type="http://schemas.openxmlformats.org/officeDocument/2006/relationships/image" Target="../media/image2307.png"/><Relationship Id="rId136" Type="http://schemas.openxmlformats.org/officeDocument/2006/relationships/customXml" Target="../ink/ink2361.xml"/><Relationship Id="rId157" Type="http://schemas.openxmlformats.org/officeDocument/2006/relationships/image" Target="../media/image2320.png"/><Relationship Id="rId178" Type="http://schemas.openxmlformats.org/officeDocument/2006/relationships/customXml" Target="../ink/ink2382.xml"/><Relationship Id="rId61" Type="http://schemas.openxmlformats.org/officeDocument/2006/relationships/image" Target="../media/image2272.png"/><Relationship Id="rId82" Type="http://schemas.openxmlformats.org/officeDocument/2006/relationships/customXml" Target="../ink/ink2334.xml"/><Relationship Id="rId152" Type="http://schemas.openxmlformats.org/officeDocument/2006/relationships/customXml" Target="../ink/ink2369.xml"/><Relationship Id="rId173" Type="http://schemas.openxmlformats.org/officeDocument/2006/relationships/image" Target="../media/image2328.png"/><Relationship Id="rId19" Type="http://schemas.openxmlformats.org/officeDocument/2006/relationships/image" Target="../media/image2251.png"/><Relationship Id="rId14" Type="http://schemas.openxmlformats.org/officeDocument/2006/relationships/customXml" Target="../ink/ink2300.xml"/><Relationship Id="rId30" Type="http://schemas.openxmlformats.org/officeDocument/2006/relationships/customXml" Target="../ink/ink2308.xml"/><Relationship Id="rId35" Type="http://schemas.openxmlformats.org/officeDocument/2006/relationships/image" Target="../media/image2259.png"/><Relationship Id="rId56" Type="http://schemas.openxmlformats.org/officeDocument/2006/relationships/customXml" Target="../ink/ink2321.xml"/><Relationship Id="rId77" Type="http://schemas.openxmlformats.org/officeDocument/2006/relationships/image" Target="../media/image2280.png"/><Relationship Id="rId100" Type="http://schemas.openxmlformats.org/officeDocument/2006/relationships/customXml" Target="../ink/ink2343.xml"/><Relationship Id="rId105" Type="http://schemas.openxmlformats.org/officeDocument/2006/relationships/image" Target="../media/image2294.png"/><Relationship Id="rId126" Type="http://schemas.openxmlformats.org/officeDocument/2006/relationships/customXml" Target="../ink/ink2356.xml"/><Relationship Id="rId147" Type="http://schemas.openxmlformats.org/officeDocument/2006/relationships/image" Target="../media/image2315.png"/><Relationship Id="rId168" Type="http://schemas.openxmlformats.org/officeDocument/2006/relationships/customXml" Target="../ink/ink2377.xml"/><Relationship Id="rId8" Type="http://schemas.openxmlformats.org/officeDocument/2006/relationships/customXml" Target="../ink/ink2297.xml"/><Relationship Id="rId51" Type="http://schemas.openxmlformats.org/officeDocument/2006/relationships/image" Target="../media/image2267.png"/><Relationship Id="rId72" Type="http://schemas.openxmlformats.org/officeDocument/2006/relationships/customXml" Target="../ink/ink2329.xml"/><Relationship Id="rId93" Type="http://schemas.openxmlformats.org/officeDocument/2006/relationships/image" Target="../media/image2288.png"/><Relationship Id="rId98" Type="http://schemas.openxmlformats.org/officeDocument/2006/relationships/customXml" Target="../ink/ink2342.xml"/><Relationship Id="rId121" Type="http://schemas.openxmlformats.org/officeDocument/2006/relationships/image" Target="../media/image2302.png"/><Relationship Id="rId142" Type="http://schemas.openxmlformats.org/officeDocument/2006/relationships/customXml" Target="../ink/ink2364.xml"/><Relationship Id="rId163" Type="http://schemas.openxmlformats.org/officeDocument/2006/relationships/image" Target="../media/image2323.png"/><Relationship Id="rId184" Type="http://schemas.openxmlformats.org/officeDocument/2006/relationships/customXml" Target="../ink/ink2385.xml"/><Relationship Id="rId189" Type="http://schemas.openxmlformats.org/officeDocument/2006/relationships/image" Target="../media/image2336.png"/><Relationship Id="rId3" Type="http://schemas.openxmlformats.org/officeDocument/2006/relationships/image" Target="../media/image2243.png"/><Relationship Id="rId25" Type="http://schemas.openxmlformats.org/officeDocument/2006/relationships/image" Target="../media/image2254.png"/><Relationship Id="rId46" Type="http://schemas.openxmlformats.org/officeDocument/2006/relationships/customXml" Target="../ink/ink2316.xml"/><Relationship Id="rId67" Type="http://schemas.openxmlformats.org/officeDocument/2006/relationships/image" Target="../media/image2275.png"/><Relationship Id="rId116" Type="http://schemas.openxmlformats.org/officeDocument/2006/relationships/customXml" Target="../ink/ink2351.xml"/><Relationship Id="rId137" Type="http://schemas.openxmlformats.org/officeDocument/2006/relationships/image" Target="../media/image2310.png"/><Relationship Id="rId158" Type="http://schemas.openxmlformats.org/officeDocument/2006/relationships/customXml" Target="../ink/ink2372.xml"/><Relationship Id="rId20" Type="http://schemas.openxmlformats.org/officeDocument/2006/relationships/customXml" Target="../ink/ink2303.xml"/><Relationship Id="rId41" Type="http://schemas.openxmlformats.org/officeDocument/2006/relationships/image" Target="../media/image2262.png"/><Relationship Id="rId62" Type="http://schemas.openxmlformats.org/officeDocument/2006/relationships/customXml" Target="../ink/ink2324.xml"/><Relationship Id="rId83" Type="http://schemas.openxmlformats.org/officeDocument/2006/relationships/image" Target="../media/image2283.png"/><Relationship Id="rId88" Type="http://schemas.openxmlformats.org/officeDocument/2006/relationships/customXml" Target="../ink/ink2337.xml"/><Relationship Id="rId111" Type="http://schemas.openxmlformats.org/officeDocument/2006/relationships/image" Target="../media/image2297.png"/><Relationship Id="rId132" Type="http://schemas.openxmlformats.org/officeDocument/2006/relationships/customXml" Target="../ink/ink2359.xml"/><Relationship Id="rId153" Type="http://schemas.openxmlformats.org/officeDocument/2006/relationships/image" Target="../media/image2318.png"/><Relationship Id="rId174" Type="http://schemas.openxmlformats.org/officeDocument/2006/relationships/customXml" Target="../ink/ink2380.xml"/><Relationship Id="rId179" Type="http://schemas.openxmlformats.org/officeDocument/2006/relationships/image" Target="../media/image2331.png"/><Relationship Id="rId190" Type="http://schemas.openxmlformats.org/officeDocument/2006/relationships/customXml" Target="../ink/ink2388.xml"/><Relationship Id="rId15" Type="http://schemas.openxmlformats.org/officeDocument/2006/relationships/image" Target="../media/image2249.png"/><Relationship Id="rId36" Type="http://schemas.openxmlformats.org/officeDocument/2006/relationships/customXml" Target="../ink/ink2311.xml"/><Relationship Id="rId57" Type="http://schemas.openxmlformats.org/officeDocument/2006/relationships/image" Target="../media/image2270.png"/><Relationship Id="rId106" Type="http://schemas.openxmlformats.org/officeDocument/2006/relationships/customXml" Target="../ink/ink2346.xml"/><Relationship Id="rId127" Type="http://schemas.openxmlformats.org/officeDocument/2006/relationships/image" Target="../media/image2305.png"/><Relationship Id="rId10" Type="http://schemas.openxmlformats.org/officeDocument/2006/relationships/customXml" Target="../ink/ink2298.xml"/><Relationship Id="rId31" Type="http://schemas.openxmlformats.org/officeDocument/2006/relationships/image" Target="../media/image2257.png"/><Relationship Id="rId52" Type="http://schemas.openxmlformats.org/officeDocument/2006/relationships/customXml" Target="../ink/ink2319.xml"/><Relationship Id="rId73" Type="http://schemas.openxmlformats.org/officeDocument/2006/relationships/image" Target="../media/image2278.png"/><Relationship Id="rId78" Type="http://schemas.openxmlformats.org/officeDocument/2006/relationships/customXml" Target="../ink/ink2332.xml"/><Relationship Id="rId94" Type="http://schemas.openxmlformats.org/officeDocument/2006/relationships/customXml" Target="../ink/ink2340.xml"/><Relationship Id="rId99" Type="http://schemas.openxmlformats.org/officeDocument/2006/relationships/image" Target="../media/image2291.png"/><Relationship Id="rId101" Type="http://schemas.openxmlformats.org/officeDocument/2006/relationships/image" Target="../media/image2292.png"/><Relationship Id="rId122" Type="http://schemas.openxmlformats.org/officeDocument/2006/relationships/customXml" Target="../ink/ink2354.xml"/><Relationship Id="rId143" Type="http://schemas.openxmlformats.org/officeDocument/2006/relationships/image" Target="../media/image2313.png"/><Relationship Id="rId148" Type="http://schemas.openxmlformats.org/officeDocument/2006/relationships/customXml" Target="../ink/ink2367.xml"/><Relationship Id="rId164" Type="http://schemas.openxmlformats.org/officeDocument/2006/relationships/customXml" Target="../ink/ink2375.xml"/><Relationship Id="rId169" Type="http://schemas.openxmlformats.org/officeDocument/2006/relationships/image" Target="../media/image2326.png"/><Relationship Id="rId185" Type="http://schemas.openxmlformats.org/officeDocument/2006/relationships/image" Target="../media/image2334.png"/><Relationship Id="rId4" Type="http://schemas.openxmlformats.org/officeDocument/2006/relationships/customXml" Target="../ink/ink2295.xml"/><Relationship Id="rId9" Type="http://schemas.openxmlformats.org/officeDocument/2006/relationships/image" Target="../media/image2246.png"/><Relationship Id="rId180" Type="http://schemas.openxmlformats.org/officeDocument/2006/relationships/customXml" Target="../ink/ink238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6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9" Type="http://schemas.openxmlformats.org/officeDocument/2006/relationships/customXml" Target="../ink/ink109.xml"/><Relationship Id="rId21" Type="http://schemas.openxmlformats.org/officeDocument/2006/relationships/customXml" Target="../ink/ink100.xml"/><Relationship Id="rId34" Type="http://schemas.openxmlformats.org/officeDocument/2006/relationships/image" Target="../media/image109.png"/><Relationship Id="rId42" Type="http://schemas.openxmlformats.org/officeDocument/2006/relationships/image" Target="../media/image113.png"/><Relationship Id="rId47" Type="http://schemas.openxmlformats.org/officeDocument/2006/relationships/customXml" Target="../ink/ink113.xml"/><Relationship Id="rId50" Type="http://schemas.openxmlformats.org/officeDocument/2006/relationships/image" Target="../media/image117.png"/><Relationship Id="rId55" Type="http://schemas.openxmlformats.org/officeDocument/2006/relationships/customXml" Target="../ink/ink117.xml"/><Relationship Id="rId63" Type="http://schemas.openxmlformats.org/officeDocument/2006/relationships/customXml" Target="../ink/ink121.xml"/><Relationship Id="rId68" Type="http://schemas.openxmlformats.org/officeDocument/2006/relationships/image" Target="../media/image126.png"/><Relationship Id="rId76" Type="http://schemas.openxmlformats.org/officeDocument/2006/relationships/image" Target="../media/image130.png"/><Relationship Id="rId84" Type="http://schemas.openxmlformats.org/officeDocument/2006/relationships/image" Target="../media/image134.png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2" Type="http://schemas.openxmlformats.org/officeDocument/2006/relationships/image" Target="../media/image94.png"/><Relationship Id="rId16" Type="http://schemas.openxmlformats.org/officeDocument/2006/relationships/image" Target="../media/image100.png"/><Relationship Id="rId29" Type="http://schemas.openxmlformats.org/officeDocument/2006/relationships/customXml" Target="../ink/ink104.xml"/><Relationship Id="rId11" Type="http://schemas.openxmlformats.org/officeDocument/2006/relationships/customXml" Target="../ink/ink95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37" Type="http://schemas.openxmlformats.org/officeDocument/2006/relationships/customXml" Target="../ink/ink108.xml"/><Relationship Id="rId40" Type="http://schemas.openxmlformats.org/officeDocument/2006/relationships/image" Target="../media/image112.png"/><Relationship Id="rId45" Type="http://schemas.openxmlformats.org/officeDocument/2006/relationships/customXml" Target="../ink/ink112.xml"/><Relationship Id="rId53" Type="http://schemas.openxmlformats.org/officeDocument/2006/relationships/customXml" Target="../ink/ink116.xml"/><Relationship Id="rId58" Type="http://schemas.openxmlformats.org/officeDocument/2006/relationships/image" Target="../media/image121.png"/><Relationship Id="rId66" Type="http://schemas.openxmlformats.org/officeDocument/2006/relationships/image" Target="../media/image125.png"/><Relationship Id="rId74" Type="http://schemas.openxmlformats.org/officeDocument/2006/relationships/image" Target="../media/image129.png"/><Relationship Id="rId79" Type="http://schemas.openxmlformats.org/officeDocument/2006/relationships/customXml" Target="../ink/ink129.xml"/><Relationship Id="rId5" Type="http://schemas.openxmlformats.org/officeDocument/2006/relationships/customXml" Target="../ink/ink92.xml"/><Relationship Id="rId61" Type="http://schemas.openxmlformats.org/officeDocument/2006/relationships/customXml" Target="../ink/ink120.xml"/><Relationship Id="rId82" Type="http://schemas.openxmlformats.org/officeDocument/2006/relationships/image" Target="../media/image133.png"/><Relationship Id="rId19" Type="http://schemas.openxmlformats.org/officeDocument/2006/relationships/customXml" Target="../ink/ink99.xml"/><Relationship Id="rId4" Type="http://schemas.openxmlformats.org/officeDocument/2006/relationships/image" Target="../media/image78.emf"/><Relationship Id="rId9" Type="http://schemas.openxmlformats.org/officeDocument/2006/relationships/customXml" Target="../ink/ink94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103.xml"/><Relationship Id="rId30" Type="http://schemas.openxmlformats.org/officeDocument/2006/relationships/image" Target="../media/image107.png"/><Relationship Id="rId35" Type="http://schemas.openxmlformats.org/officeDocument/2006/relationships/customXml" Target="../ink/ink107.xml"/><Relationship Id="rId43" Type="http://schemas.openxmlformats.org/officeDocument/2006/relationships/customXml" Target="../ink/ink111.xml"/><Relationship Id="rId48" Type="http://schemas.openxmlformats.org/officeDocument/2006/relationships/image" Target="../media/image116.png"/><Relationship Id="rId56" Type="http://schemas.openxmlformats.org/officeDocument/2006/relationships/image" Target="../media/image120.png"/><Relationship Id="rId64" Type="http://schemas.openxmlformats.org/officeDocument/2006/relationships/image" Target="../media/image124.png"/><Relationship Id="rId69" Type="http://schemas.openxmlformats.org/officeDocument/2006/relationships/customXml" Target="../ink/ink124.xml"/><Relationship Id="rId77" Type="http://schemas.openxmlformats.org/officeDocument/2006/relationships/customXml" Target="../ink/ink128.xml"/><Relationship Id="rId8" Type="http://schemas.openxmlformats.org/officeDocument/2006/relationships/image" Target="../media/image96.png"/><Relationship Id="rId51" Type="http://schemas.openxmlformats.org/officeDocument/2006/relationships/customXml" Target="../ink/ink115.xml"/><Relationship Id="rId72" Type="http://schemas.openxmlformats.org/officeDocument/2006/relationships/image" Target="../media/image128.png"/><Relationship Id="rId80" Type="http://schemas.openxmlformats.org/officeDocument/2006/relationships/image" Target="../media/image132.png"/><Relationship Id="rId85" Type="http://schemas.openxmlformats.org/officeDocument/2006/relationships/customXml" Target="../ink/ink132.xml"/><Relationship Id="rId3" Type="http://schemas.openxmlformats.org/officeDocument/2006/relationships/customXml" Target="../ink/ink91.xml"/><Relationship Id="rId12" Type="http://schemas.openxmlformats.org/officeDocument/2006/relationships/image" Target="../media/image98.png"/><Relationship Id="rId17" Type="http://schemas.openxmlformats.org/officeDocument/2006/relationships/customXml" Target="../ink/ink98.xml"/><Relationship Id="rId25" Type="http://schemas.openxmlformats.org/officeDocument/2006/relationships/customXml" Target="../ink/ink102.xml"/><Relationship Id="rId33" Type="http://schemas.openxmlformats.org/officeDocument/2006/relationships/customXml" Target="../ink/ink106.xml"/><Relationship Id="rId38" Type="http://schemas.openxmlformats.org/officeDocument/2006/relationships/image" Target="../media/image111.png"/><Relationship Id="rId46" Type="http://schemas.openxmlformats.org/officeDocument/2006/relationships/image" Target="../media/image115.png"/><Relationship Id="rId59" Type="http://schemas.openxmlformats.org/officeDocument/2006/relationships/customXml" Target="../ink/ink119.xml"/><Relationship Id="rId67" Type="http://schemas.openxmlformats.org/officeDocument/2006/relationships/customXml" Target="../ink/ink123.xml"/><Relationship Id="rId20" Type="http://schemas.openxmlformats.org/officeDocument/2006/relationships/image" Target="../media/image102.png"/><Relationship Id="rId41" Type="http://schemas.openxmlformats.org/officeDocument/2006/relationships/customXml" Target="../ink/ink110.xml"/><Relationship Id="rId54" Type="http://schemas.openxmlformats.org/officeDocument/2006/relationships/image" Target="../media/image119.png"/><Relationship Id="rId62" Type="http://schemas.openxmlformats.org/officeDocument/2006/relationships/image" Target="../media/image123.png"/><Relationship Id="rId70" Type="http://schemas.openxmlformats.org/officeDocument/2006/relationships/image" Target="../media/image127.png"/><Relationship Id="rId75" Type="http://schemas.openxmlformats.org/officeDocument/2006/relationships/customXml" Target="../ink/ink127.xml"/><Relationship Id="rId83" Type="http://schemas.openxmlformats.org/officeDocument/2006/relationships/customXml" Target="../ink/ink1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106.png"/><Relationship Id="rId36" Type="http://schemas.openxmlformats.org/officeDocument/2006/relationships/image" Target="../media/image110.png"/><Relationship Id="rId49" Type="http://schemas.openxmlformats.org/officeDocument/2006/relationships/customXml" Target="../ink/ink114.xml"/><Relationship Id="rId57" Type="http://schemas.openxmlformats.org/officeDocument/2006/relationships/customXml" Target="../ink/ink118.xml"/><Relationship Id="rId10" Type="http://schemas.openxmlformats.org/officeDocument/2006/relationships/image" Target="../media/image97.png"/><Relationship Id="rId31" Type="http://schemas.openxmlformats.org/officeDocument/2006/relationships/customXml" Target="../ink/ink105.xml"/><Relationship Id="rId44" Type="http://schemas.openxmlformats.org/officeDocument/2006/relationships/image" Target="../media/image114.png"/><Relationship Id="rId52" Type="http://schemas.openxmlformats.org/officeDocument/2006/relationships/image" Target="../media/image118.png"/><Relationship Id="rId60" Type="http://schemas.openxmlformats.org/officeDocument/2006/relationships/image" Target="../media/image122.png"/><Relationship Id="rId65" Type="http://schemas.openxmlformats.org/officeDocument/2006/relationships/customXml" Target="../ink/ink122.xml"/><Relationship Id="rId73" Type="http://schemas.openxmlformats.org/officeDocument/2006/relationships/customXml" Target="../ink/ink126.xml"/><Relationship Id="rId78" Type="http://schemas.openxmlformats.org/officeDocument/2006/relationships/image" Target="../media/image131.png"/><Relationship Id="rId81" Type="http://schemas.openxmlformats.org/officeDocument/2006/relationships/customXml" Target="../ink/ink130.xml"/><Relationship Id="rId86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.xml"/><Relationship Id="rId299" Type="http://schemas.openxmlformats.org/officeDocument/2006/relationships/image" Target="../media/image283.png"/><Relationship Id="rId303" Type="http://schemas.openxmlformats.org/officeDocument/2006/relationships/image" Target="../media/image285.png"/><Relationship Id="rId21" Type="http://schemas.openxmlformats.org/officeDocument/2006/relationships/customXml" Target="../ink/ink142.xml"/><Relationship Id="rId42" Type="http://schemas.openxmlformats.org/officeDocument/2006/relationships/image" Target="../media/image155.png"/><Relationship Id="rId63" Type="http://schemas.openxmlformats.org/officeDocument/2006/relationships/customXml" Target="../ink/ink163.xml"/><Relationship Id="rId84" Type="http://schemas.openxmlformats.org/officeDocument/2006/relationships/image" Target="../media/image176.png"/><Relationship Id="rId138" Type="http://schemas.openxmlformats.org/officeDocument/2006/relationships/image" Target="../media/image203.png"/><Relationship Id="rId159" Type="http://schemas.openxmlformats.org/officeDocument/2006/relationships/customXml" Target="../ink/ink211.xml"/><Relationship Id="rId324" Type="http://schemas.openxmlformats.org/officeDocument/2006/relationships/customXml" Target="../ink/ink294.xml"/><Relationship Id="rId170" Type="http://schemas.openxmlformats.org/officeDocument/2006/relationships/image" Target="../media/image219.png"/><Relationship Id="rId191" Type="http://schemas.openxmlformats.org/officeDocument/2006/relationships/customXml" Target="../ink/ink227.xml"/><Relationship Id="rId205" Type="http://schemas.openxmlformats.org/officeDocument/2006/relationships/customXml" Target="../ink/ink234.xml"/><Relationship Id="rId226" Type="http://schemas.openxmlformats.org/officeDocument/2006/relationships/image" Target="../media/image247.png"/><Relationship Id="rId247" Type="http://schemas.openxmlformats.org/officeDocument/2006/relationships/customXml" Target="../ink/ink255.xml"/><Relationship Id="rId107" Type="http://schemas.openxmlformats.org/officeDocument/2006/relationships/customXml" Target="../ink/ink185.xml"/><Relationship Id="rId268" Type="http://schemas.openxmlformats.org/officeDocument/2006/relationships/customXml" Target="../ink/ink266.xml"/><Relationship Id="rId289" Type="http://schemas.openxmlformats.org/officeDocument/2006/relationships/image" Target="../media/image278.png"/><Relationship Id="rId11" Type="http://schemas.openxmlformats.org/officeDocument/2006/relationships/customXml" Target="../ink/ink137.xml"/><Relationship Id="rId32" Type="http://schemas.openxmlformats.org/officeDocument/2006/relationships/image" Target="../media/image150.png"/><Relationship Id="rId53" Type="http://schemas.openxmlformats.org/officeDocument/2006/relationships/customXml" Target="../ink/ink158.xml"/><Relationship Id="rId74" Type="http://schemas.openxmlformats.org/officeDocument/2006/relationships/image" Target="../media/image171.png"/><Relationship Id="rId128" Type="http://schemas.openxmlformats.org/officeDocument/2006/relationships/image" Target="../media/image198.png"/><Relationship Id="rId149" Type="http://schemas.openxmlformats.org/officeDocument/2006/relationships/customXml" Target="../ink/ink206.xml"/><Relationship Id="rId314" Type="http://schemas.openxmlformats.org/officeDocument/2006/relationships/customXml" Target="../ink/ink289.xml"/><Relationship Id="rId5" Type="http://schemas.openxmlformats.org/officeDocument/2006/relationships/customXml" Target="../ink/ink134.xml"/><Relationship Id="rId95" Type="http://schemas.openxmlformats.org/officeDocument/2006/relationships/customXml" Target="../ink/ink179.xml"/><Relationship Id="rId160" Type="http://schemas.openxmlformats.org/officeDocument/2006/relationships/image" Target="../media/image214.png"/><Relationship Id="rId181" Type="http://schemas.openxmlformats.org/officeDocument/2006/relationships/customXml" Target="../ink/ink222.xml"/><Relationship Id="rId216" Type="http://schemas.openxmlformats.org/officeDocument/2006/relationships/image" Target="../media/image242.png"/><Relationship Id="rId237" Type="http://schemas.openxmlformats.org/officeDocument/2006/relationships/customXml" Target="../ink/ink250.xml"/><Relationship Id="rId258" Type="http://schemas.openxmlformats.org/officeDocument/2006/relationships/image" Target="../media/image263.png"/><Relationship Id="rId279" Type="http://schemas.openxmlformats.org/officeDocument/2006/relationships/image" Target="../media/image273.png"/><Relationship Id="rId22" Type="http://schemas.openxmlformats.org/officeDocument/2006/relationships/image" Target="../media/image145.png"/><Relationship Id="rId43" Type="http://schemas.openxmlformats.org/officeDocument/2006/relationships/customXml" Target="../ink/ink153.xml"/><Relationship Id="rId64" Type="http://schemas.openxmlformats.org/officeDocument/2006/relationships/image" Target="../media/image166.png"/><Relationship Id="rId118" Type="http://schemas.openxmlformats.org/officeDocument/2006/relationships/image" Target="../media/image193.png"/><Relationship Id="rId139" Type="http://schemas.openxmlformats.org/officeDocument/2006/relationships/customXml" Target="../ink/ink201.xml"/><Relationship Id="rId290" Type="http://schemas.openxmlformats.org/officeDocument/2006/relationships/customXml" Target="../ink/ink277.xml"/><Relationship Id="rId304" Type="http://schemas.openxmlformats.org/officeDocument/2006/relationships/customXml" Target="../ink/ink284.xml"/><Relationship Id="rId325" Type="http://schemas.openxmlformats.org/officeDocument/2006/relationships/image" Target="../media/image296.png"/><Relationship Id="rId85" Type="http://schemas.openxmlformats.org/officeDocument/2006/relationships/customXml" Target="../ink/ink174.xml"/><Relationship Id="rId150" Type="http://schemas.openxmlformats.org/officeDocument/2006/relationships/image" Target="../media/image209.png"/><Relationship Id="rId171" Type="http://schemas.openxmlformats.org/officeDocument/2006/relationships/customXml" Target="../ink/ink217.xml"/><Relationship Id="rId192" Type="http://schemas.openxmlformats.org/officeDocument/2006/relationships/image" Target="../media/image230.png"/><Relationship Id="rId206" Type="http://schemas.openxmlformats.org/officeDocument/2006/relationships/image" Target="../media/image237.png"/><Relationship Id="rId227" Type="http://schemas.openxmlformats.org/officeDocument/2006/relationships/customXml" Target="../ink/ink245.xml"/><Relationship Id="rId248" Type="http://schemas.openxmlformats.org/officeDocument/2006/relationships/image" Target="../media/image258.png"/><Relationship Id="rId269" Type="http://schemas.openxmlformats.org/officeDocument/2006/relationships/image" Target="../media/image268.png"/><Relationship Id="rId12" Type="http://schemas.openxmlformats.org/officeDocument/2006/relationships/image" Target="../media/image140.png"/><Relationship Id="rId33" Type="http://schemas.openxmlformats.org/officeDocument/2006/relationships/customXml" Target="../ink/ink148.xml"/><Relationship Id="rId108" Type="http://schemas.openxmlformats.org/officeDocument/2006/relationships/image" Target="../media/image188.png"/><Relationship Id="rId129" Type="http://schemas.openxmlformats.org/officeDocument/2006/relationships/customXml" Target="../ink/ink196.xml"/><Relationship Id="rId280" Type="http://schemas.openxmlformats.org/officeDocument/2006/relationships/customXml" Target="../ink/ink272.xml"/><Relationship Id="rId315" Type="http://schemas.openxmlformats.org/officeDocument/2006/relationships/image" Target="../media/image291.png"/><Relationship Id="rId54" Type="http://schemas.openxmlformats.org/officeDocument/2006/relationships/image" Target="../media/image161.png"/><Relationship Id="rId75" Type="http://schemas.openxmlformats.org/officeDocument/2006/relationships/customXml" Target="../ink/ink169.xml"/><Relationship Id="rId96" Type="http://schemas.openxmlformats.org/officeDocument/2006/relationships/image" Target="../media/image182.png"/><Relationship Id="rId140" Type="http://schemas.openxmlformats.org/officeDocument/2006/relationships/image" Target="../media/image204.png"/><Relationship Id="rId161" Type="http://schemas.openxmlformats.org/officeDocument/2006/relationships/customXml" Target="../ink/ink212.xml"/><Relationship Id="rId182" Type="http://schemas.openxmlformats.org/officeDocument/2006/relationships/image" Target="../media/image225.png"/><Relationship Id="rId217" Type="http://schemas.openxmlformats.org/officeDocument/2006/relationships/customXml" Target="../ink/ink240.xml"/><Relationship Id="rId6" Type="http://schemas.openxmlformats.org/officeDocument/2006/relationships/image" Target="../media/image137.png"/><Relationship Id="rId238" Type="http://schemas.openxmlformats.org/officeDocument/2006/relationships/image" Target="../media/image253.png"/><Relationship Id="rId259" Type="http://schemas.openxmlformats.org/officeDocument/2006/relationships/customXml" Target="../ink/ink261.xml"/><Relationship Id="rId23" Type="http://schemas.openxmlformats.org/officeDocument/2006/relationships/customXml" Target="../ink/ink143.xml"/><Relationship Id="rId119" Type="http://schemas.openxmlformats.org/officeDocument/2006/relationships/customXml" Target="../ink/ink191.xml"/><Relationship Id="rId270" Type="http://schemas.openxmlformats.org/officeDocument/2006/relationships/customXml" Target="../ink/ink267.xml"/><Relationship Id="rId291" Type="http://schemas.openxmlformats.org/officeDocument/2006/relationships/image" Target="../media/image279.png"/><Relationship Id="rId305" Type="http://schemas.openxmlformats.org/officeDocument/2006/relationships/image" Target="../media/image286.png"/><Relationship Id="rId44" Type="http://schemas.openxmlformats.org/officeDocument/2006/relationships/image" Target="../media/image156.png"/><Relationship Id="rId65" Type="http://schemas.openxmlformats.org/officeDocument/2006/relationships/customXml" Target="../ink/ink164.xml"/><Relationship Id="rId86" Type="http://schemas.openxmlformats.org/officeDocument/2006/relationships/image" Target="../media/image177.png"/><Relationship Id="rId130" Type="http://schemas.openxmlformats.org/officeDocument/2006/relationships/image" Target="../media/image199.png"/><Relationship Id="rId151" Type="http://schemas.openxmlformats.org/officeDocument/2006/relationships/customXml" Target="../ink/ink207.xml"/><Relationship Id="rId172" Type="http://schemas.openxmlformats.org/officeDocument/2006/relationships/image" Target="../media/image220.png"/><Relationship Id="rId193" Type="http://schemas.openxmlformats.org/officeDocument/2006/relationships/customXml" Target="../ink/ink228.xml"/><Relationship Id="rId207" Type="http://schemas.openxmlformats.org/officeDocument/2006/relationships/customXml" Target="../ink/ink235.xml"/><Relationship Id="rId228" Type="http://schemas.openxmlformats.org/officeDocument/2006/relationships/image" Target="../media/image248.png"/><Relationship Id="rId249" Type="http://schemas.openxmlformats.org/officeDocument/2006/relationships/customXml" Target="../ink/ink256.xml"/><Relationship Id="rId13" Type="http://schemas.openxmlformats.org/officeDocument/2006/relationships/customXml" Target="../ink/ink138.xml"/><Relationship Id="rId109" Type="http://schemas.openxmlformats.org/officeDocument/2006/relationships/customXml" Target="../ink/ink186.xml"/><Relationship Id="rId260" Type="http://schemas.openxmlformats.org/officeDocument/2006/relationships/image" Target="../media/image264.png"/><Relationship Id="rId281" Type="http://schemas.openxmlformats.org/officeDocument/2006/relationships/image" Target="../media/image274.png"/><Relationship Id="rId316" Type="http://schemas.openxmlformats.org/officeDocument/2006/relationships/customXml" Target="../ink/ink290.xml"/><Relationship Id="rId34" Type="http://schemas.openxmlformats.org/officeDocument/2006/relationships/image" Target="../media/image151.png"/><Relationship Id="rId55" Type="http://schemas.openxmlformats.org/officeDocument/2006/relationships/customXml" Target="../ink/ink159.xml"/><Relationship Id="rId76" Type="http://schemas.openxmlformats.org/officeDocument/2006/relationships/image" Target="../media/image172.png"/><Relationship Id="rId97" Type="http://schemas.openxmlformats.org/officeDocument/2006/relationships/customXml" Target="../ink/ink180.xml"/><Relationship Id="rId120" Type="http://schemas.openxmlformats.org/officeDocument/2006/relationships/image" Target="../media/image194.png"/><Relationship Id="rId141" Type="http://schemas.openxmlformats.org/officeDocument/2006/relationships/customXml" Target="../ink/ink202.xml"/><Relationship Id="rId7" Type="http://schemas.openxmlformats.org/officeDocument/2006/relationships/customXml" Target="../ink/ink135.xml"/><Relationship Id="rId162" Type="http://schemas.openxmlformats.org/officeDocument/2006/relationships/image" Target="../media/image215.png"/><Relationship Id="rId183" Type="http://schemas.openxmlformats.org/officeDocument/2006/relationships/customXml" Target="../ink/ink223.xml"/><Relationship Id="rId218" Type="http://schemas.openxmlformats.org/officeDocument/2006/relationships/image" Target="../media/image243.png"/><Relationship Id="rId239" Type="http://schemas.openxmlformats.org/officeDocument/2006/relationships/customXml" Target="../ink/ink251.xml"/><Relationship Id="rId250" Type="http://schemas.openxmlformats.org/officeDocument/2006/relationships/image" Target="../media/image259.png"/><Relationship Id="rId271" Type="http://schemas.openxmlformats.org/officeDocument/2006/relationships/image" Target="../media/image269.png"/><Relationship Id="rId292" Type="http://schemas.openxmlformats.org/officeDocument/2006/relationships/customXml" Target="../ink/ink278.xml"/><Relationship Id="rId306" Type="http://schemas.openxmlformats.org/officeDocument/2006/relationships/customXml" Target="../ink/ink285.xml"/><Relationship Id="rId24" Type="http://schemas.openxmlformats.org/officeDocument/2006/relationships/image" Target="../media/image146.png"/><Relationship Id="rId45" Type="http://schemas.openxmlformats.org/officeDocument/2006/relationships/customXml" Target="../ink/ink154.xml"/><Relationship Id="rId66" Type="http://schemas.openxmlformats.org/officeDocument/2006/relationships/image" Target="../media/image167.png"/><Relationship Id="rId87" Type="http://schemas.openxmlformats.org/officeDocument/2006/relationships/customXml" Target="../ink/ink175.xml"/><Relationship Id="rId110" Type="http://schemas.openxmlformats.org/officeDocument/2006/relationships/image" Target="../media/image189.png"/><Relationship Id="rId131" Type="http://schemas.openxmlformats.org/officeDocument/2006/relationships/customXml" Target="../ink/ink197.xml"/><Relationship Id="rId152" Type="http://schemas.openxmlformats.org/officeDocument/2006/relationships/image" Target="../media/image210.png"/><Relationship Id="rId173" Type="http://schemas.openxmlformats.org/officeDocument/2006/relationships/customXml" Target="../ink/ink218.xml"/><Relationship Id="rId194" Type="http://schemas.openxmlformats.org/officeDocument/2006/relationships/image" Target="../media/image231.png"/><Relationship Id="rId208" Type="http://schemas.openxmlformats.org/officeDocument/2006/relationships/image" Target="../media/image238.png"/><Relationship Id="rId229" Type="http://schemas.openxmlformats.org/officeDocument/2006/relationships/customXml" Target="../ink/ink246.xml"/><Relationship Id="rId240" Type="http://schemas.openxmlformats.org/officeDocument/2006/relationships/image" Target="../media/image254.png"/><Relationship Id="rId261" Type="http://schemas.openxmlformats.org/officeDocument/2006/relationships/customXml" Target="../ink/ink262.xml"/><Relationship Id="rId14" Type="http://schemas.openxmlformats.org/officeDocument/2006/relationships/image" Target="../media/image141.png"/><Relationship Id="rId30" Type="http://schemas.openxmlformats.org/officeDocument/2006/relationships/image" Target="../media/image149.png"/><Relationship Id="rId35" Type="http://schemas.openxmlformats.org/officeDocument/2006/relationships/customXml" Target="../ink/ink149.xml"/><Relationship Id="rId56" Type="http://schemas.openxmlformats.org/officeDocument/2006/relationships/image" Target="../media/image162.png"/><Relationship Id="rId77" Type="http://schemas.openxmlformats.org/officeDocument/2006/relationships/customXml" Target="../ink/ink170.xml"/><Relationship Id="rId100" Type="http://schemas.openxmlformats.org/officeDocument/2006/relationships/image" Target="../media/image184.png"/><Relationship Id="rId105" Type="http://schemas.openxmlformats.org/officeDocument/2006/relationships/customXml" Target="../ink/ink184.xml"/><Relationship Id="rId126" Type="http://schemas.openxmlformats.org/officeDocument/2006/relationships/image" Target="../media/image197.png"/><Relationship Id="rId147" Type="http://schemas.openxmlformats.org/officeDocument/2006/relationships/customXml" Target="../ink/ink205.xml"/><Relationship Id="rId168" Type="http://schemas.openxmlformats.org/officeDocument/2006/relationships/image" Target="../media/image218.png"/><Relationship Id="rId282" Type="http://schemas.openxmlformats.org/officeDocument/2006/relationships/customXml" Target="../ink/ink273.xml"/><Relationship Id="rId312" Type="http://schemas.openxmlformats.org/officeDocument/2006/relationships/customXml" Target="../ink/ink288.xml"/><Relationship Id="rId317" Type="http://schemas.openxmlformats.org/officeDocument/2006/relationships/image" Target="../media/image292.png"/><Relationship Id="rId8" Type="http://schemas.openxmlformats.org/officeDocument/2006/relationships/image" Target="../media/image138.png"/><Relationship Id="rId51" Type="http://schemas.openxmlformats.org/officeDocument/2006/relationships/customXml" Target="../ink/ink157.xml"/><Relationship Id="rId72" Type="http://schemas.openxmlformats.org/officeDocument/2006/relationships/image" Target="../media/image170.png"/><Relationship Id="rId93" Type="http://schemas.openxmlformats.org/officeDocument/2006/relationships/customXml" Target="../ink/ink178.xml"/><Relationship Id="rId98" Type="http://schemas.openxmlformats.org/officeDocument/2006/relationships/image" Target="../media/image183.png"/><Relationship Id="rId121" Type="http://schemas.openxmlformats.org/officeDocument/2006/relationships/customXml" Target="../ink/ink192.xml"/><Relationship Id="rId142" Type="http://schemas.openxmlformats.org/officeDocument/2006/relationships/image" Target="../media/image205.png"/><Relationship Id="rId163" Type="http://schemas.openxmlformats.org/officeDocument/2006/relationships/customXml" Target="../ink/ink213.xml"/><Relationship Id="rId184" Type="http://schemas.openxmlformats.org/officeDocument/2006/relationships/image" Target="../media/image226.png"/><Relationship Id="rId189" Type="http://schemas.openxmlformats.org/officeDocument/2006/relationships/customXml" Target="../ink/ink226.xml"/><Relationship Id="rId219" Type="http://schemas.openxmlformats.org/officeDocument/2006/relationships/customXml" Target="../ink/ink241.xml"/><Relationship Id="rId3" Type="http://schemas.openxmlformats.org/officeDocument/2006/relationships/customXml" Target="../ink/ink133.xml"/><Relationship Id="rId214" Type="http://schemas.openxmlformats.org/officeDocument/2006/relationships/image" Target="../media/image241.png"/><Relationship Id="rId230" Type="http://schemas.openxmlformats.org/officeDocument/2006/relationships/image" Target="../media/image249.png"/><Relationship Id="rId235" Type="http://schemas.openxmlformats.org/officeDocument/2006/relationships/customXml" Target="../ink/ink249.xml"/><Relationship Id="rId251" Type="http://schemas.openxmlformats.org/officeDocument/2006/relationships/customXml" Target="../ink/ink257.xml"/><Relationship Id="rId256" Type="http://schemas.openxmlformats.org/officeDocument/2006/relationships/image" Target="../media/image262.png"/><Relationship Id="rId277" Type="http://schemas.openxmlformats.org/officeDocument/2006/relationships/image" Target="../media/image272.png"/><Relationship Id="rId298" Type="http://schemas.openxmlformats.org/officeDocument/2006/relationships/customXml" Target="../ink/ink281.xml"/><Relationship Id="rId25" Type="http://schemas.openxmlformats.org/officeDocument/2006/relationships/customXml" Target="../ink/ink144.xml"/><Relationship Id="rId46" Type="http://schemas.openxmlformats.org/officeDocument/2006/relationships/image" Target="../media/image157.png"/><Relationship Id="rId67" Type="http://schemas.openxmlformats.org/officeDocument/2006/relationships/customXml" Target="../ink/ink165.xml"/><Relationship Id="rId116" Type="http://schemas.openxmlformats.org/officeDocument/2006/relationships/image" Target="../media/image192.png"/><Relationship Id="rId137" Type="http://schemas.openxmlformats.org/officeDocument/2006/relationships/customXml" Target="../ink/ink200.xml"/><Relationship Id="rId158" Type="http://schemas.openxmlformats.org/officeDocument/2006/relationships/image" Target="../media/image213.png"/><Relationship Id="rId272" Type="http://schemas.openxmlformats.org/officeDocument/2006/relationships/customXml" Target="../ink/ink268.xml"/><Relationship Id="rId293" Type="http://schemas.openxmlformats.org/officeDocument/2006/relationships/image" Target="../media/image280.png"/><Relationship Id="rId302" Type="http://schemas.openxmlformats.org/officeDocument/2006/relationships/customXml" Target="../ink/ink283.xml"/><Relationship Id="rId307" Type="http://schemas.openxmlformats.org/officeDocument/2006/relationships/image" Target="../media/image287.png"/><Relationship Id="rId323" Type="http://schemas.openxmlformats.org/officeDocument/2006/relationships/image" Target="../media/image295.png"/><Relationship Id="rId20" Type="http://schemas.openxmlformats.org/officeDocument/2006/relationships/image" Target="../media/image144.png"/><Relationship Id="rId41" Type="http://schemas.openxmlformats.org/officeDocument/2006/relationships/customXml" Target="../ink/ink152.xml"/><Relationship Id="rId62" Type="http://schemas.openxmlformats.org/officeDocument/2006/relationships/image" Target="../media/image165.png"/><Relationship Id="rId83" Type="http://schemas.openxmlformats.org/officeDocument/2006/relationships/customXml" Target="../ink/ink173.xml"/><Relationship Id="rId88" Type="http://schemas.openxmlformats.org/officeDocument/2006/relationships/image" Target="../media/image178.png"/><Relationship Id="rId111" Type="http://schemas.openxmlformats.org/officeDocument/2006/relationships/customXml" Target="../ink/ink187.xml"/><Relationship Id="rId132" Type="http://schemas.openxmlformats.org/officeDocument/2006/relationships/image" Target="../media/image200.png"/><Relationship Id="rId153" Type="http://schemas.openxmlformats.org/officeDocument/2006/relationships/customXml" Target="../ink/ink208.xml"/><Relationship Id="rId174" Type="http://schemas.openxmlformats.org/officeDocument/2006/relationships/image" Target="../media/image221.png"/><Relationship Id="rId179" Type="http://schemas.openxmlformats.org/officeDocument/2006/relationships/customXml" Target="../ink/ink221.xml"/><Relationship Id="rId195" Type="http://schemas.openxmlformats.org/officeDocument/2006/relationships/customXml" Target="../ink/ink229.xml"/><Relationship Id="rId209" Type="http://schemas.openxmlformats.org/officeDocument/2006/relationships/customXml" Target="../ink/ink236.xml"/><Relationship Id="rId190" Type="http://schemas.openxmlformats.org/officeDocument/2006/relationships/image" Target="../media/image229.png"/><Relationship Id="rId204" Type="http://schemas.openxmlformats.org/officeDocument/2006/relationships/image" Target="../media/image236.png"/><Relationship Id="rId220" Type="http://schemas.openxmlformats.org/officeDocument/2006/relationships/image" Target="../media/image244.png"/><Relationship Id="rId225" Type="http://schemas.openxmlformats.org/officeDocument/2006/relationships/customXml" Target="../ink/ink244.xml"/><Relationship Id="rId241" Type="http://schemas.openxmlformats.org/officeDocument/2006/relationships/customXml" Target="../ink/ink252.xml"/><Relationship Id="rId246" Type="http://schemas.openxmlformats.org/officeDocument/2006/relationships/image" Target="../media/image257.png"/><Relationship Id="rId267" Type="http://schemas.openxmlformats.org/officeDocument/2006/relationships/image" Target="../media/image267.png"/><Relationship Id="rId288" Type="http://schemas.openxmlformats.org/officeDocument/2006/relationships/customXml" Target="../ink/ink276.xml"/><Relationship Id="rId15" Type="http://schemas.openxmlformats.org/officeDocument/2006/relationships/customXml" Target="../ink/ink139.xml"/><Relationship Id="rId36" Type="http://schemas.openxmlformats.org/officeDocument/2006/relationships/image" Target="../media/image152.png"/><Relationship Id="rId57" Type="http://schemas.openxmlformats.org/officeDocument/2006/relationships/customXml" Target="../ink/ink160.xml"/><Relationship Id="rId106" Type="http://schemas.openxmlformats.org/officeDocument/2006/relationships/image" Target="../media/image187.png"/><Relationship Id="rId127" Type="http://schemas.openxmlformats.org/officeDocument/2006/relationships/customXml" Target="../ink/ink195.xml"/><Relationship Id="rId262" Type="http://schemas.openxmlformats.org/officeDocument/2006/relationships/image" Target="../media/image265.png"/><Relationship Id="rId283" Type="http://schemas.openxmlformats.org/officeDocument/2006/relationships/image" Target="../media/image275.png"/><Relationship Id="rId313" Type="http://schemas.openxmlformats.org/officeDocument/2006/relationships/image" Target="../media/image290.png"/><Relationship Id="rId318" Type="http://schemas.openxmlformats.org/officeDocument/2006/relationships/customXml" Target="../ink/ink291.xml"/><Relationship Id="rId10" Type="http://schemas.openxmlformats.org/officeDocument/2006/relationships/image" Target="../media/image139.png"/><Relationship Id="rId31" Type="http://schemas.openxmlformats.org/officeDocument/2006/relationships/customXml" Target="../ink/ink147.xml"/><Relationship Id="rId52" Type="http://schemas.openxmlformats.org/officeDocument/2006/relationships/image" Target="../media/image160.png"/><Relationship Id="rId73" Type="http://schemas.openxmlformats.org/officeDocument/2006/relationships/customXml" Target="../ink/ink168.xml"/><Relationship Id="rId78" Type="http://schemas.openxmlformats.org/officeDocument/2006/relationships/image" Target="../media/image173.png"/><Relationship Id="rId94" Type="http://schemas.openxmlformats.org/officeDocument/2006/relationships/image" Target="../media/image181.png"/><Relationship Id="rId99" Type="http://schemas.openxmlformats.org/officeDocument/2006/relationships/customXml" Target="../ink/ink181.xml"/><Relationship Id="rId101" Type="http://schemas.openxmlformats.org/officeDocument/2006/relationships/customXml" Target="../ink/ink182.xml"/><Relationship Id="rId122" Type="http://schemas.openxmlformats.org/officeDocument/2006/relationships/image" Target="../media/image195.png"/><Relationship Id="rId143" Type="http://schemas.openxmlformats.org/officeDocument/2006/relationships/customXml" Target="../ink/ink203.xml"/><Relationship Id="rId148" Type="http://schemas.openxmlformats.org/officeDocument/2006/relationships/image" Target="../media/image208.png"/><Relationship Id="rId164" Type="http://schemas.openxmlformats.org/officeDocument/2006/relationships/image" Target="../media/image216.png"/><Relationship Id="rId169" Type="http://schemas.openxmlformats.org/officeDocument/2006/relationships/customXml" Target="../ink/ink216.xml"/><Relationship Id="rId185" Type="http://schemas.openxmlformats.org/officeDocument/2006/relationships/customXml" Target="../ink/ink224.xml"/><Relationship Id="rId4" Type="http://schemas.openxmlformats.org/officeDocument/2006/relationships/image" Target="../media/image80.emf"/><Relationship Id="rId9" Type="http://schemas.openxmlformats.org/officeDocument/2006/relationships/customXml" Target="../ink/ink136.xml"/><Relationship Id="rId180" Type="http://schemas.openxmlformats.org/officeDocument/2006/relationships/image" Target="../media/image224.png"/><Relationship Id="rId210" Type="http://schemas.openxmlformats.org/officeDocument/2006/relationships/image" Target="../media/image239.png"/><Relationship Id="rId215" Type="http://schemas.openxmlformats.org/officeDocument/2006/relationships/customXml" Target="../ink/ink239.xml"/><Relationship Id="rId236" Type="http://schemas.openxmlformats.org/officeDocument/2006/relationships/image" Target="../media/image252.png"/><Relationship Id="rId257" Type="http://schemas.openxmlformats.org/officeDocument/2006/relationships/customXml" Target="../ink/ink260.xml"/><Relationship Id="rId278" Type="http://schemas.openxmlformats.org/officeDocument/2006/relationships/customXml" Target="../ink/ink271.xml"/><Relationship Id="rId26" Type="http://schemas.openxmlformats.org/officeDocument/2006/relationships/image" Target="../media/image147.png"/><Relationship Id="rId231" Type="http://schemas.openxmlformats.org/officeDocument/2006/relationships/customXml" Target="../ink/ink247.xml"/><Relationship Id="rId252" Type="http://schemas.openxmlformats.org/officeDocument/2006/relationships/image" Target="../media/image260.png"/><Relationship Id="rId273" Type="http://schemas.openxmlformats.org/officeDocument/2006/relationships/image" Target="../media/image270.png"/><Relationship Id="rId294" Type="http://schemas.openxmlformats.org/officeDocument/2006/relationships/customXml" Target="../ink/ink279.xml"/><Relationship Id="rId308" Type="http://schemas.openxmlformats.org/officeDocument/2006/relationships/customXml" Target="../ink/ink286.xml"/><Relationship Id="rId47" Type="http://schemas.openxmlformats.org/officeDocument/2006/relationships/customXml" Target="../ink/ink155.xml"/><Relationship Id="rId68" Type="http://schemas.openxmlformats.org/officeDocument/2006/relationships/image" Target="../media/image168.png"/><Relationship Id="rId89" Type="http://schemas.openxmlformats.org/officeDocument/2006/relationships/customXml" Target="../ink/ink176.xml"/><Relationship Id="rId112" Type="http://schemas.openxmlformats.org/officeDocument/2006/relationships/image" Target="../media/image190.png"/><Relationship Id="rId133" Type="http://schemas.openxmlformats.org/officeDocument/2006/relationships/customXml" Target="../ink/ink198.xml"/><Relationship Id="rId154" Type="http://schemas.openxmlformats.org/officeDocument/2006/relationships/image" Target="../media/image211.png"/><Relationship Id="rId175" Type="http://schemas.openxmlformats.org/officeDocument/2006/relationships/customXml" Target="../ink/ink219.xml"/><Relationship Id="rId196" Type="http://schemas.openxmlformats.org/officeDocument/2006/relationships/image" Target="../media/image232.png"/><Relationship Id="rId200" Type="http://schemas.openxmlformats.org/officeDocument/2006/relationships/image" Target="../media/image234.png"/><Relationship Id="rId16" Type="http://schemas.openxmlformats.org/officeDocument/2006/relationships/image" Target="../media/image142.png"/><Relationship Id="rId221" Type="http://schemas.openxmlformats.org/officeDocument/2006/relationships/customXml" Target="../ink/ink242.xml"/><Relationship Id="rId242" Type="http://schemas.openxmlformats.org/officeDocument/2006/relationships/image" Target="../media/image255.png"/><Relationship Id="rId263" Type="http://schemas.openxmlformats.org/officeDocument/2006/relationships/customXml" Target="../ink/ink263.xml"/><Relationship Id="rId284" Type="http://schemas.openxmlformats.org/officeDocument/2006/relationships/customXml" Target="../ink/ink274.xml"/><Relationship Id="rId319" Type="http://schemas.openxmlformats.org/officeDocument/2006/relationships/image" Target="../media/image293.png"/><Relationship Id="rId37" Type="http://schemas.openxmlformats.org/officeDocument/2006/relationships/customXml" Target="../ink/ink150.xml"/><Relationship Id="rId58" Type="http://schemas.openxmlformats.org/officeDocument/2006/relationships/image" Target="../media/image163.png"/><Relationship Id="rId79" Type="http://schemas.openxmlformats.org/officeDocument/2006/relationships/customXml" Target="../ink/ink171.xml"/><Relationship Id="rId102" Type="http://schemas.openxmlformats.org/officeDocument/2006/relationships/image" Target="../media/image185.png"/><Relationship Id="rId123" Type="http://schemas.openxmlformats.org/officeDocument/2006/relationships/customXml" Target="../ink/ink193.xml"/><Relationship Id="rId144" Type="http://schemas.openxmlformats.org/officeDocument/2006/relationships/image" Target="../media/image206.png"/><Relationship Id="rId90" Type="http://schemas.openxmlformats.org/officeDocument/2006/relationships/image" Target="../media/image179.png"/><Relationship Id="rId165" Type="http://schemas.openxmlformats.org/officeDocument/2006/relationships/customXml" Target="../ink/ink214.xml"/><Relationship Id="rId186" Type="http://schemas.openxmlformats.org/officeDocument/2006/relationships/image" Target="../media/image227.png"/><Relationship Id="rId211" Type="http://schemas.openxmlformats.org/officeDocument/2006/relationships/customXml" Target="../ink/ink237.xml"/><Relationship Id="rId232" Type="http://schemas.openxmlformats.org/officeDocument/2006/relationships/image" Target="../media/image250.png"/><Relationship Id="rId253" Type="http://schemas.openxmlformats.org/officeDocument/2006/relationships/customXml" Target="../ink/ink258.xml"/><Relationship Id="rId274" Type="http://schemas.openxmlformats.org/officeDocument/2006/relationships/customXml" Target="../ink/ink269.xml"/><Relationship Id="rId295" Type="http://schemas.openxmlformats.org/officeDocument/2006/relationships/image" Target="../media/image281.png"/><Relationship Id="rId309" Type="http://schemas.openxmlformats.org/officeDocument/2006/relationships/image" Target="../media/image288.png"/><Relationship Id="rId27" Type="http://schemas.openxmlformats.org/officeDocument/2006/relationships/customXml" Target="../ink/ink145.xml"/><Relationship Id="rId48" Type="http://schemas.openxmlformats.org/officeDocument/2006/relationships/image" Target="../media/image158.png"/><Relationship Id="rId69" Type="http://schemas.openxmlformats.org/officeDocument/2006/relationships/customXml" Target="../ink/ink166.xml"/><Relationship Id="rId113" Type="http://schemas.openxmlformats.org/officeDocument/2006/relationships/customXml" Target="../ink/ink188.xml"/><Relationship Id="rId134" Type="http://schemas.openxmlformats.org/officeDocument/2006/relationships/image" Target="../media/image201.png"/><Relationship Id="rId320" Type="http://schemas.openxmlformats.org/officeDocument/2006/relationships/customXml" Target="../ink/ink292.xml"/><Relationship Id="rId80" Type="http://schemas.openxmlformats.org/officeDocument/2006/relationships/image" Target="../media/image174.png"/><Relationship Id="rId155" Type="http://schemas.openxmlformats.org/officeDocument/2006/relationships/customXml" Target="../ink/ink209.xml"/><Relationship Id="rId176" Type="http://schemas.openxmlformats.org/officeDocument/2006/relationships/image" Target="../media/image222.png"/><Relationship Id="rId197" Type="http://schemas.openxmlformats.org/officeDocument/2006/relationships/customXml" Target="../ink/ink230.xml"/><Relationship Id="rId201" Type="http://schemas.openxmlformats.org/officeDocument/2006/relationships/customXml" Target="../ink/ink232.xml"/><Relationship Id="rId222" Type="http://schemas.openxmlformats.org/officeDocument/2006/relationships/image" Target="../media/image245.png"/><Relationship Id="rId243" Type="http://schemas.openxmlformats.org/officeDocument/2006/relationships/customXml" Target="../ink/ink253.xml"/><Relationship Id="rId264" Type="http://schemas.openxmlformats.org/officeDocument/2006/relationships/customXml" Target="../ink/ink264.xml"/><Relationship Id="rId285" Type="http://schemas.openxmlformats.org/officeDocument/2006/relationships/image" Target="../media/image276.png"/><Relationship Id="rId17" Type="http://schemas.openxmlformats.org/officeDocument/2006/relationships/customXml" Target="../ink/ink140.xml"/><Relationship Id="rId38" Type="http://schemas.openxmlformats.org/officeDocument/2006/relationships/image" Target="../media/image153.png"/><Relationship Id="rId59" Type="http://schemas.openxmlformats.org/officeDocument/2006/relationships/customXml" Target="../ink/ink161.xml"/><Relationship Id="rId103" Type="http://schemas.openxmlformats.org/officeDocument/2006/relationships/customXml" Target="../ink/ink183.xml"/><Relationship Id="rId124" Type="http://schemas.openxmlformats.org/officeDocument/2006/relationships/image" Target="../media/image196.png"/><Relationship Id="rId310" Type="http://schemas.openxmlformats.org/officeDocument/2006/relationships/customXml" Target="../ink/ink287.xml"/><Relationship Id="rId70" Type="http://schemas.openxmlformats.org/officeDocument/2006/relationships/image" Target="../media/image169.png"/><Relationship Id="rId91" Type="http://schemas.openxmlformats.org/officeDocument/2006/relationships/customXml" Target="../ink/ink177.xml"/><Relationship Id="rId145" Type="http://schemas.openxmlformats.org/officeDocument/2006/relationships/customXml" Target="../ink/ink204.xml"/><Relationship Id="rId166" Type="http://schemas.openxmlformats.org/officeDocument/2006/relationships/image" Target="../media/image217.png"/><Relationship Id="rId187" Type="http://schemas.openxmlformats.org/officeDocument/2006/relationships/customXml" Target="../ink/ink22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0.png"/><Relationship Id="rId233" Type="http://schemas.openxmlformats.org/officeDocument/2006/relationships/customXml" Target="../ink/ink248.xml"/><Relationship Id="rId254" Type="http://schemas.openxmlformats.org/officeDocument/2006/relationships/image" Target="../media/image261.png"/><Relationship Id="rId28" Type="http://schemas.openxmlformats.org/officeDocument/2006/relationships/image" Target="../media/image148.png"/><Relationship Id="rId49" Type="http://schemas.openxmlformats.org/officeDocument/2006/relationships/customXml" Target="../ink/ink156.xml"/><Relationship Id="rId114" Type="http://schemas.openxmlformats.org/officeDocument/2006/relationships/image" Target="../media/image191.png"/><Relationship Id="rId275" Type="http://schemas.openxmlformats.org/officeDocument/2006/relationships/image" Target="../media/image271.png"/><Relationship Id="rId296" Type="http://schemas.openxmlformats.org/officeDocument/2006/relationships/customXml" Target="../ink/ink280.xml"/><Relationship Id="rId300" Type="http://schemas.openxmlformats.org/officeDocument/2006/relationships/customXml" Target="../ink/ink282.xml"/><Relationship Id="rId60" Type="http://schemas.openxmlformats.org/officeDocument/2006/relationships/image" Target="../media/image164.png"/><Relationship Id="rId81" Type="http://schemas.openxmlformats.org/officeDocument/2006/relationships/customXml" Target="../ink/ink172.xml"/><Relationship Id="rId135" Type="http://schemas.openxmlformats.org/officeDocument/2006/relationships/customXml" Target="../ink/ink199.xml"/><Relationship Id="rId156" Type="http://schemas.openxmlformats.org/officeDocument/2006/relationships/image" Target="../media/image212.png"/><Relationship Id="rId177" Type="http://schemas.openxmlformats.org/officeDocument/2006/relationships/customXml" Target="../ink/ink220.xml"/><Relationship Id="rId198" Type="http://schemas.openxmlformats.org/officeDocument/2006/relationships/image" Target="../media/image233.png"/><Relationship Id="rId321" Type="http://schemas.openxmlformats.org/officeDocument/2006/relationships/image" Target="../media/image294.png"/><Relationship Id="rId202" Type="http://schemas.openxmlformats.org/officeDocument/2006/relationships/image" Target="../media/image235.png"/><Relationship Id="rId223" Type="http://schemas.openxmlformats.org/officeDocument/2006/relationships/customXml" Target="../ink/ink243.xml"/><Relationship Id="rId244" Type="http://schemas.openxmlformats.org/officeDocument/2006/relationships/image" Target="../media/image256.png"/><Relationship Id="rId18" Type="http://schemas.openxmlformats.org/officeDocument/2006/relationships/image" Target="../media/image143.png"/><Relationship Id="rId39" Type="http://schemas.openxmlformats.org/officeDocument/2006/relationships/customXml" Target="../ink/ink151.xml"/><Relationship Id="rId265" Type="http://schemas.openxmlformats.org/officeDocument/2006/relationships/image" Target="../media/image266.png"/><Relationship Id="rId286" Type="http://schemas.openxmlformats.org/officeDocument/2006/relationships/customXml" Target="../ink/ink275.xml"/><Relationship Id="rId50" Type="http://schemas.openxmlformats.org/officeDocument/2006/relationships/image" Target="../media/image159.png"/><Relationship Id="rId104" Type="http://schemas.openxmlformats.org/officeDocument/2006/relationships/image" Target="../media/image186.png"/><Relationship Id="rId125" Type="http://schemas.openxmlformats.org/officeDocument/2006/relationships/customXml" Target="../ink/ink194.xml"/><Relationship Id="rId146" Type="http://schemas.openxmlformats.org/officeDocument/2006/relationships/image" Target="../media/image207.png"/><Relationship Id="rId167" Type="http://schemas.openxmlformats.org/officeDocument/2006/relationships/customXml" Target="../ink/ink215.xml"/><Relationship Id="rId188" Type="http://schemas.openxmlformats.org/officeDocument/2006/relationships/image" Target="../media/image228.png"/><Relationship Id="rId311" Type="http://schemas.openxmlformats.org/officeDocument/2006/relationships/image" Target="../media/image289.png"/><Relationship Id="rId71" Type="http://schemas.openxmlformats.org/officeDocument/2006/relationships/customXml" Target="../ink/ink167.xml"/><Relationship Id="rId92" Type="http://schemas.openxmlformats.org/officeDocument/2006/relationships/image" Target="../media/image180.png"/><Relationship Id="rId213" Type="http://schemas.openxmlformats.org/officeDocument/2006/relationships/customXml" Target="../ink/ink238.xml"/><Relationship Id="rId234" Type="http://schemas.openxmlformats.org/officeDocument/2006/relationships/image" Target="../media/image251.png"/><Relationship Id="rId2" Type="http://schemas.openxmlformats.org/officeDocument/2006/relationships/image" Target="../media/image136.png"/><Relationship Id="rId29" Type="http://schemas.openxmlformats.org/officeDocument/2006/relationships/customXml" Target="../ink/ink146.xml"/><Relationship Id="rId255" Type="http://schemas.openxmlformats.org/officeDocument/2006/relationships/customXml" Target="../ink/ink259.xml"/><Relationship Id="rId276" Type="http://schemas.openxmlformats.org/officeDocument/2006/relationships/customXml" Target="../ink/ink270.xml"/><Relationship Id="rId297" Type="http://schemas.openxmlformats.org/officeDocument/2006/relationships/image" Target="../media/image282.png"/><Relationship Id="rId40" Type="http://schemas.openxmlformats.org/officeDocument/2006/relationships/image" Target="../media/image154.png"/><Relationship Id="rId115" Type="http://schemas.openxmlformats.org/officeDocument/2006/relationships/customXml" Target="../ink/ink189.xml"/><Relationship Id="rId136" Type="http://schemas.openxmlformats.org/officeDocument/2006/relationships/image" Target="../media/image202.png"/><Relationship Id="rId157" Type="http://schemas.openxmlformats.org/officeDocument/2006/relationships/customXml" Target="../ink/ink210.xml"/><Relationship Id="rId178" Type="http://schemas.openxmlformats.org/officeDocument/2006/relationships/image" Target="../media/image223.png"/><Relationship Id="rId301" Type="http://schemas.openxmlformats.org/officeDocument/2006/relationships/image" Target="../media/image284.png"/><Relationship Id="rId322" Type="http://schemas.openxmlformats.org/officeDocument/2006/relationships/customXml" Target="../ink/ink293.xml"/><Relationship Id="rId61" Type="http://schemas.openxmlformats.org/officeDocument/2006/relationships/customXml" Target="../ink/ink162.xml"/><Relationship Id="rId82" Type="http://schemas.openxmlformats.org/officeDocument/2006/relationships/image" Target="../media/image175.png"/><Relationship Id="rId199" Type="http://schemas.openxmlformats.org/officeDocument/2006/relationships/customXml" Target="../ink/ink231.xml"/><Relationship Id="rId203" Type="http://schemas.openxmlformats.org/officeDocument/2006/relationships/customXml" Target="../ink/ink233.xml"/><Relationship Id="rId19" Type="http://schemas.openxmlformats.org/officeDocument/2006/relationships/customXml" Target="../ink/ink141.xml"/><Relationship Id="rId224" Type="http://schemas.openxmlformats.org/officeDocument/2006/relationships/image" Target="../media/image246.png"/><Relationship Id="rId245" Type="http://schemas.openxmlformats.org/officeDocument/2006/relationships/customXml" Target="../ink/ink254.xml"/><Relationship Id="rId266" Type="http://schemas.openxmlformats.org/officeDocument/2006/relationships/customXml" Target="../ink/ink265.xml"/><Relationship Id="rId287" Type="http://schemas.openxmlformats.org/officeDocument/2006/relationships/image" Target="../media/image27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4.png"/><Relationship Id="rId299" Type="http://schemas.openxmlformats.org/officeDocument/2006/relationships/image" Target="../media/image445.png"/><Relationship Id="rId21" Type="http://schemas.openxmlformats.org/officeDocument/2006/relationships/image" Target="../media/image306.png"/><Relationship Id="rId63" Type="http://schemas.openxmlformats.org/officeDocument/2006/relationships/image" Target="../media/image327.png"/><Relationship Id="rId159" Type="http://schemas.openxmlformats.org/officeDocument/2006/relationships/image" Target="../media/image375.png"/><Relationship Id="rId324" Type="http://schemas.openxmlformats.org/officeDocument/2006/relationships/customXml" Target="../ink/ink456.xml"/><Relationship Id="rId366" Type="http://schemas.openxmlformats.org/officeDocument/2006/relationships/image" Target="../media/image478.png"/><Relationship Id="rId170" Type="http://schemas.openxmlformats.org/officeDocument/2006/relationships/customXml" Target="../ink/ink379.xml"/><Relationship Id="rId226" Type="http://schemas.openxmlformats.org/officeDocument/2006/relationships/customXml" Target="../ink/ink407.xml"/><Relationship Id="rId433" Type="http://schemas.openxmlformats.org/officeDocument/2006/relationships/customXml" Target="../ink/ink512.xml"/><Relationship Id="rId268" Type="http://schemas.openxmlformats.org/officeDocument/2006/relationships/customXml" Target="../ink/ink428.xml"/><Relationship Id="rId475" Type="http://schemas.openxmlformats.org/officeDocument/2006/relationships/image" Target="../media/image529.png"/><Relationship Id="rId32" Type="http://schemas.openxmlformats.org/officeDocument/2006/relationships/customXml" Target="../ink/ink310.xml"/><Relationship Id="rId74" Type="http://schemas.openxmlformats.org/officeDocument/2006/relationships/customXml" Target="../ink/ink331.xml"/><Relationship Id="rId128" Type="http://schemas.openxmlformats.org/officeDocument/2006/relationships/customXml" Target="../ink/ink358.xml"/><Relationship Id="rId335" Type="http://schemas.openxmlformats.org/officeDocument/2006/relationships/image" Target="../media/image463.png"/><Relationship Id="rId377" Type="http://schemas.openxmlformats.org/officeDocument/2006/relationships/customXml" Target="../ink/ink484.xml"/><Relationship Id="rId5" Type="http://schemas.openxmlformats.org/officeDocument/2006/relationships/image" Target="../media/image298.png"/><Relationship Id="rId181" Type="http://schemas.openxmlformats.org/officeDocument/2006/relationships/image" Target="../media/image386.png"/><Relationship Id="rId237" Type="http://schemas.openxmlformats.org/officeDocument/2006/relationships/image" Target="../media/image414.png"/><Relationship Id="rId402" Type="http://schemas.openxmlformats.org/officeDocument/2006/relationships/image" Target="../media/image495.png"/><Relationship Id="rId279" Type="http://schemas.openxmlformats.org/officeDocument/2006/relationships/image" Target="../media/image435.png"/><Relationship Id="rId444" Type="http://schemas.openxmlformats.org/officeDocument/2006/relationships/customXml" Target="../ink/ink518.xml"/><Relationship Id="rId43" Type="http://schemas.openxmlformats.org/officeDocument/2006/relationships/image" Target="../media/image317.png"/><Relationship Id="rId139" Type="http://schemas.openxmlformats.org/officeDocument/2006/relationships/image" Target="../media/image365.png"/><Relationship Id="rId290" Type="http://schemas.openxmlformats.org/officeDocument/2006/relationships/customXml" Target="../ink/ink439.xml"/><Relationship Id="rId304" Type="http://schemas.openxmlformats.org/officeDocument/2006/relationships/customXml" Target="../ink/ink446.xml"/><Relationship Id="rId346" Type="http://schemas.openxmlformats.org/officeDocument/2006/relationships/image" Target="../media/image468.png"/><Relationship Id="rId388" Type="http://schemas.openxmlformats.org/officeDocument/2006/relationships/image" Target="../media/image488.png"/><Relationship Id="rId85" Type="http://schemas.openxmlformats.org/officeDocument/2006/relationships/image" Target="../media/image338.png"/><Relationship Id="rId150" Type="http://schemas.openxmlformats.org/officeDocument/2006/relationships/customXml" Target="../ink/ink369.xml"/><Relationship Id="rId192" Type="http://schemas.openxmlformats.org/officeDocument/2006/relationships/customXml" Target="../ink/ink390.xml"/><Relationship Id="rId206" Type="http://schemas.openxmlformats.org/officeDocument/2006/relationships/customXml" Target="../ink/ink397.xml"/><Relationship Id="rId413" Type="http://schemas.openxmlformats.org/officeDocument/2006/relationships/customXml" Target="../ink/ink502.xml"/><Relationship Id="rId248" Type="http://schemas.openxmlformats.org/officeDocument/2006/relationships/customXml" Target="../ink/ink418.xml"/><Relationship Id="rId455" Type="http://schemas.openxmlformats.org/officeDocument/2006/relationships/image" Target="../media/image521.png"/><Relationship Id="rId12" Type="http://schemas.openxmlformats.org/officeDocument/2006/relationships/customXml" Target="../ink/ink300.xml"/><Relationship Id="rId108" Type="http://schemas.openxmlformats.org/officeDocument/2006/relationships/customXml" Target="../ink/ink348.xml"/><Relationship Id="rId315" Type="http://schemas.openxmlformats.org/officeDocument/2006/relationships/image" Target="../media/image453.png"/><Relationship Id="rId357" Type="http://schemas.openxmlformats.org/officeDocument/2006/relationships/customXml" Target="../ink/ink473.xml"/><Relationship Id="rId54" Type="http://schemas.openxmlformats.org/officeDocument/2006/relationships/customXml" Target="../ink/ink321.xml"/><Relationship Id="rId96" Type="http://schemas.openxmlformats.org/officeDocument/2006/relationships/customXml" Target="../ink/ink342.xml"/><Relationship Id="rId161" Type="http://schemas.openxmlformats.org/officeDocument/2006/relationships/image" Target="../media/image376.png"/><Relationship Id="rId217" Type="http://schemas.openxmlformats.org/officeDocument/2006/relationships/image" Target="../media/image404.png"/><Relationship Id="rId399" Type="http://schemas.openxmlformats.org/officeDocument/2006/relationships/customXml" Target="../ink/ink495.xml"/><Relationship Id="rId259" Type="http://schemas.openxmlformats.org/officeDocument/2006/relationships/image" Target="../media/image425.png"/><Relationship Id="rId424" Type="http://schemas.openxmlformats.org/officeDocument/2006/relationships/image" Target="../media/image506.png"/><Relationship Id="rId466" Type="http://schemas.openxmlformats.org/officeDocument/2006/relationships/customXml" Target="../ink/ink529.xml"/><Relationship Id="rId23" Type="http://schemas.openxmlformats.org/officeDocument/2006/relationships/image" Target="../media/image307.png"/><Relationship Id="rId119" Type="http://schemas.openxmlformats.org/officeDocument/2006/relationships/image" Target="../media/image355.png"/><Relationship Id="rId270" Type="http://schemas.openxmlformats.org/officeDocument/2006/relationships/customXml" Target="../ink/ink429.xml"/><Relationship Id="rId326" Type="http://schemas.openxmlformats.org/officeDocument/2006/relationships/customXml" Target="../ink/ink457.xml"/><Relationship Id="rId65" Type="http://schemas.openxmlformats.org/officeDocument/2006/relationships/image" Target="../media/image328.png"/><Relationship Id="rId130" Type="http://schemas.openxmlformats.org/officeDocument/2006/relationships/customXml" Target="../ink/ink359.xml"/><Relationship Id="rId368" Type="http://schemas.openxmlformats.org/officeDocument/2006/relationships/image" Target="../media/image479.png"/><Relationship Id="rId172" Type="http://schemas.openxmlformats.org/officeDocument/2006/relationships/customXml" Target="../ink/ink380.xml"/><Relationship Id="rId228" Type="http://schemas.openxmlformats.org/officeDocument/2006/relationships/customXml" Target="../ink/ink408.xml"/><Relationship Id="rId435" Type="http://schemas.openxmlformats.org/officeDocument/2006/relationships/customXml" Target="../ink/ink513.xml"/><Relationship Id="rId13" Type="http://schemas.openxmlformats.org/officeDocument/2006/relationships/image" Target="../media/image302.png"/><Relationship Id="rId109" Type="http://schemas.openxmlformats.org/officeDocument/2006/relationships/image" Target="../media/image350.png"/><Relationship Id="rId260" Type="http://schemas.openxmlformats.org/officeDocument/2006/relationships/customXml" Target="../ink/ink424.xml"/><Relationship Id="rId281" Type="http://schemas.openxmlformats.org/officeDocument/2006/relationships/image" Target="../media/image436.png"/><Relationship Id="rId316" Type="http://schemas.openxmlformats.org/officeDocument/2006/relationships/customXml" Target="../ink/ink452.xml"/><Relationship Id="rId337" Type="http://schemas.openxmlformats.org/officeDocument/2006/relationships/image" Target="../media/image464.png"/><Relationship Id="rId34" Type="http://schemas.openxmlformats.org/officeDocument/2006/relationships/customXml" Target="../ink/ink311.xml"/><Relationship Id="rId55" Type="http://schemas.openxmlformats.org/officeDocument/2006/relationships/image" Target="../media/image323.png"/><Relationship Id="rId76" Type="http://schemas.openxmlformats.org/officeDocument/2006/relationships/customXml" Target="../ink/ink332.xml"/><Relationship Id="rId97" Type="http://schemas.openxmlformats.org/officeDocument/2006/relationships/image" Target="../media/image344.png"/><Relationship Id="rId120" Type="http://schemas.openxmlformats.org/officeDocument/2006/relationships/customXml" Target="../ink/ink354.xml"/><Relationship Id="rId141" Type="http://schemas.openxmlformats.org/officeDocument/2006/relationships/image" Target="../media/image366.png"/><Relationship Id="rId358" Type="http://schemas.openxmlformats.org/officeDocument/2006/relationships/image" Target="../media/image474.png"/><Relationship Id="rId379" Type="http://schemas.openxmlformats.org/officeDocument/2006/relationships/customXml" Target="../ink/ink485.xml"/><Relationship Id="rId7" Type="http://schemas.openxmlformats.org/officeDocument/2006/relationships/image" Target="../media/image299.png"/><Relationship Id="rId162" Type="http://schemas.openxmlformats.org/officeDocument/2006/relationships/customXml" Target="../ink/ink375.xml"/><Relationship Id="rId183" Type="http://schemas.openxmlformats.org/officeDocument/2006/relationships/image" Target="../media/image387.png"/><Relationship Id="rId218" Type="http://schemas.openxmlformats.org/officeDocument/2006/relationships/customXml" Target="../ink/ink403.xml"/><Relationship Id="rId239" Type="http://schemas.openxmlformats.org/officeDocument/2006/relationships/image" Target="../media/image415.png"/><Relationship Id="rId390" Type="http://schemas.openxmlformats.org/officeDocument/2006/relationships/image" Target="../media/image489.png"/><Relationship Id="rId404" Type="http://schemas.openxmlformats.org/officeDocument/2006/relationships/image" Target="../media/image496.png"/><Relationship Id="rId425" Type="http://schemas.openxmlformats.org/officeDocument/2006/relationships/customXml" Target="../ink/ink508.xml"/><Relationship Id="rId446" Type="http://schemas.openxmlformats.org/officeDocument/2006/relationships/customXml" Target="../ink/ink519.xml"/><Relationship Id="rId467" Type="http://schemas.openxmlformats.org/officeDocument/2006/relationships/image" Target="../media/image526.png"/><Relationship Id="rId250" Type="http://schemas.openxmlformats.org/officeDocument/2006/relationships/customXml" Target="../ink/ink419.xml"/><Relationship Id="rId271" Type="http://schemas.openxmlformats.org/officeDocument/2006/relationships/image" Target="../media/image431.png"/><Relationship Id="rId292" Type="http://schemas.openxmlformats.org/officeDocument/2006/relationships/customXml" Target="../ink/ink440.xml"/><Relationship Id="rId306" Type="http://schemas.openxmlformats.org/officeDocument/2006/relationships/customXml" Target="../ink/ink447.xml"/><Relationship Id="rId24" Type="http://schemas.openxmlformats.org/officeDocument/2006/relationships/customXml" Target="../ink/ink306.xml"/><Relationship Id="rId45" Type="http://schemas.openxmlformats.org/officeDocument/2006/relationships/image" Target="../media/image318.png"/><Relationship Id="rId66" Type="http://schemas.openxmlformats.org/officeDocument/2006/relationships/customXml" Target="../ink/ink327.xml"/><Relationship Id="rId87" Type="http://schemas.openxmlformats.org/officeDocument/2006/relationships/image" Target="../media/image339.png"/><Relationship Id="rId110" Type="http://schemas.openxmlformats.org/officeDocument/2006/relationships/customXml" Target="../ink/ink349.xml"/><Relationship Id="rId131" Type="http://schemas.openxmlformats.org/officeDocument/2006/relationships/image" Target="../media/image361.png"/><Relationship Id="rId327" Type="http://schemas.openxmlformats.org/officeDocument/2006/relationships/image" Target="../media/image459.png"/><Relationship Id="rId348" Type="http://schemas.openxmlformats.org/officeDocument/2006/relationships/image" Target="../media/image469.png"/><Relationship Id="rId369" Type="http://schemas.openxmlformats.org/officeDocument/2006/relationships/customXml" Target="../ink/ink479.xml"/><Relationship Id="rId152" Type="http://schemas.openxmlformats.org/officeDocument/2006/relationships/customXml" Target="../ink/ink370.xml"/><Relationship Id="rId173" Type="http://schemas.openxmlformats.org/officeDocument/2006/relationships/image" Target="../media/image382.png"/><Relationship Id="rId194" Type="http://schemas.openxmlformats.org/officeDocument/2006/relationships/customXml" Target="../ink/ink391.xml"/><Relationship Id="rId208" Type="http://schemas.openxmlformats.org/officeDocument/2006/relationships/customXml" Target="../ink/ink398.xml"/><Relationship Id="rId229" Type="http://schemas.openxmlformats.org/officeDocument/2006/relationships/image" Target="../media/image410.png"/><Relationship Id="rId380" Type="http://schemas.openxmlformats.org/officeDocument/2006/relationships/image" Target="../media/image484.png"/><Relationship Id="rId415" Type="http://schemas.openxmlformats.org/officeDocument/2006/relationships/customXml" Target="../ink/ink503.xml"/><Relationship Id="rId436" Type="http://schemas.openxmlformats.org/officeDocument/2006/relationships/image" Target="../media/image512.png"/><Relationship Id="rId457" Type="http://schemas.openxmlformats.org/officeDocument/2006/relationships/image" Target="../media/image522.png"/><Relationship Id="rId240" Type="http://schemas.openxmlformats.org/officeDocument/2006/relationships/customXml" Target="../ink/ink414.xml"/><Relationship Id="rId261" Type="http://schemas.openxmlformats.org/officeDocument/2006/relationships/image" Target="../media/image426.png"/><Relationship Id="rId14" Type="http://schemas.openxmlformats.org/officeDocument/2006/relationships/customXml" Target="../ink/ink301.xml"/><Relationship Id="rId35" Type="http://schemas.openxmlformats.org/officeDocument/2006/relationships/image" Target="../media/image313.png"/><Relationship Id="rId56" Type="http://schemas.openxmlformats.org/officeDocument/2006/relationships/customXml" Target="../ink/ink322.xml"/><Relationship Id="rId77" Type="http://schemas.openxmlformats.org/officeDocument/2006/relationships/image" Target="../media/image334.png"/><Relationship Id="rId100" Type="http://schemas.openxmlformats.org/officeDocument/2006/relationships/customXml" Target="../ink/ink344.xml"/><Relationship Id="rId282" Type="http://schemas.openxmlformats.org/officeDocument/2006/relationships/customXml" Target="../ink/ink435.xml"/><Relationship Id="rId317" Type="http://schemas.openxmlformats.org/officeDocument/2006/relationships/image" Target="../media/image454.png"/><Relationship Id="rId338" Type="http://schemas.openxmlformats.org/officeDocument/2006/relationships/customXml" Target="../ink/ink463.xml"/><Relationship Id="rId359" Type="http://schemas.openxmlformats.org/officeDocument/2006/relationships/customXml" Target="../ink/ink474.xml"/><Relationship Id="rId8" Type="http://schemas.openxmlformats.org/officeDocument/2006/relationships/customXml" Target="../ink/ink298.xml"/><Relationship Id="rId98" Type="http://schemas.openxmlformats.org/officeDocument/2006/relationships/customXml" Target="../ink/ink343.xml"/><Relationship Id="rId121" Type="http://schemas.openxmlformats.org/officeDocument/2006/relationships/image" Target="../media/image356.png"/><Relationship Id="rId142" Type="http://schemas.openxmlformats.org/officeDocument/2006/relationships/customXml" Target="../ink/ink365.xml"/><Relationship Id="rId163" Type="http://schemas.openxmlformats.org/officeDocument/2006/relationships/image" Target="../media/image377.png"/><Relationship Id="rId184" Type="http://schemas.openxmlformats.org/officeDocument/2006/relationships/customXml" Target="../ink/ink386.xml"/><Relationship Id="rId219" Type="http://schemas.openxmlformats.org/officeDocument/2006/relationships/image" Target="../media/image405.png"/><Relationship Id="rId370" Type="http://schemas.openxmlformats.org/officeDocument/2006/relationships/image" Target="../media/image480.png"/><Relationship Id="rId391" Type="http://schemas.openxmlformats.org/officeDocument/2006/relationships/customXml" Target="../ink/ink491.xml"/><Relationship Id="rId405" Type="http://schemas.openxmlformats.org/officeDocument/2006/relationships/customXml" Target="../ink/ink498.xml"/><Relationship Id="rId426" Type="http://schemas.openxmlformats.org/officeDocument/2006/relationships/image" Target="../media/image507.png"/><Relationship Id="rId447" Type="http://schemas.openxmlformats.org/officeDocument/2006/relationships/image" Target="../media/image517.png"/><Relationship Id="rId230" Type="http://schemas.openxmlformats.org/officeDocument/2006/relationships/customXml" Target="../ink/ink409.xml"/><Relationship Id="rId251" Type="http://schemas.openxmlformats.org/officeDocument/2006/relationships/image" Target="../media/image421.png"/><Relationship Id="rId468" Type="http://schemas.openxmlformats.org/officeDocument/2006/relationships/customXml" Target="../ink/ink530.xml"/><Relationship Id="rId25" Type="http://schemas.openxmlformats.org/officeDocument/2006/relationships/image" Target="../media/image308.png"/><Relationship Id="rId46" Type="http://schemas.openxmlformats.org/officeDocument/2006/relationships/customXml" Target="../ink/ink317.xml"/><Relationship Id="rId67" Type="http://schemas.openxmlformats.org/officeDocument/2006/relationships/image" Target="../media/image329.png"/><Relationship Id="rId272" Type="http://schemas.openxmlformats.org/officeDocument/2006/relationships/customXml" Target="../ink/ink430.xml"/><Relationship Id="rId293" Type="http://schemas.openxmlformats.org/officeDocument/2006/relationships/image" Target="../media/image442.png"/><Relationship Id="rId307" Type="http://schemas.openxmlformats.org/officeDocument/2006/relationships/image" Target="../media/image449.png"/><Relationship Id="rId328" Type="http://schemas.openxmlformats.org/officeDocument/2006/relationships/customXml" Target="../ink/ink458.xml"/><Relationship Id="rId349" Type="http://schemas.openxmlformats.org/officeDocument/2006/relationships/customXml" Target="../ink/ink469.xml"/><Relationship Id="rId88" Type="http://schemas.openxmlformats.org/officeDocument/2006/relationships/customXml" Target="../ink/ink338.xml"/><Relationship Id="rId111" Type="http://schemas.openxmlformats.org/officeDocument/2006/relationships/image" Target="../media/image351.png"/><Relationship Id="rId132" Type="http://schemas.openxmlformats.org/officeDocument/2006/relationships/customXml" Target="../ink/ink360.xml"/><Relationship Id="rId153" Type="http://schemas.openxmlformats.org/officeDocument/2006/relationships/image" Target="../media/image372.png"/><Relationship Id="rId174" Type="http://schemas.openxmlformats.org/officeDocument/2006/relationships/customXml" Target="../ink/ink381.xml"/><Relationship Id="rId195" Type="http://schemas.openxmlformats.org/officeDocument/2006/relationships/image" Target="../media/image393.png"/><Relationship Id="rId209" Type="http://schemas.openxmlformats.org/officeDocument/2006/relationships/image" Target="../media/image400.png"/><Relationship Id="rId360" Type="http://schemas.openxmlformats.org/officeDocument/2006/relationships/image" Target="../media/image475.png"/><Relationship Id="rId381" Type="http://schemas.openxmlformats.org/officeDocument/2006/relationships/customXml" Target="../ink/ink486.xml"/><Relationship Id="rId416" Type="http://schemas.openxmlformats.org/officeDocument/2006/relationships/image" Target="../media/image502.png"/><Relationship Id="rId220" Type="http://schemas.openxmlformats.org/officeDocument/2006/relationships/customXml" Target="../ink/ink404.xml"/><Relationship Id="rId241" Type="http://schemas.openxmlformats.org/officeDocument/2006/relationships/image" Target="../media/image416.png"/><Relationship Id="rId437" Type="http://schemas.openxmlformats.org/officeDocument/2006/relationships/customXml" Target="../ink/ink514.xml"/><Relationship Id="rId458" Type="http://schemas.openxmlformats.org/officeDocument/2006/relationships/customXml" Target="../ink/ink525.xml"/><Relationship Id="rId15" Type="http://schemas.openxmlformats.org/officeDocument/2006/relationships/image" Target="../media/image303.png"/><Relationship Id="rId36" Type="http://schemas.openxmlformats.org/officeDocument/2006/relationships/customXml" Target="../ink/ink312.xml"/><Relationship Id="rId57" Type="http://schemas.openxmlformats.org/officeDocument/2006/relationships/image" Target="../media/image324.png"/><Relationship Id="rId262" Type="http://schemas.openxmlformats.org/officeDocument/2006/relationships/customXml" Target="../ink/ink425.xml"/><Relationship Id="rId283" Type="http://schemas.openxmlformats.org/officeDocument/2006/relationships/image" Target="../media/image437.png"/><Relationship Id="rId318" Type="http://schemas.openxmlformats.org/officeDocument/2006/relationships/customXml" Target="../ink/ink453.xml"/><Relationship Id="rId339" Type="http://schemas.openxmlformats.org/officeDocument/2006/relationships/image" Target="../media/image465.png"/><Relationship Id="rId78" Type="http://schemas.openxmlformats.org/officeDocument/2006/relationships/customXml" Target="../ink/ink333.xml"/><Relationship Id="rId99" Type="http://schemas.openxmlformats.org/officeDocument/2006/relationships/image" Target="../media/image345.png"/><Relationship Id="rId101" Type="http://schemas.openxmlformats.org/officeDocument/2006/relationships/image" Target="../media/image346.png"/><Relationship Id="rId122" Type="http://schemas.openxmlformats.org/officeDocument/2006/relationships/customXml" Target="../ink/ink355.xml"/><Relationship Id="rId143" Type="http://schemas.openxmlformats.org/officeDocument/2006/relationships/image" Target="../media/image367.png"/><Relationship Id="rId164" Type="http://schemas.openxmlformats.org/officeDocument/2006/relationships/customXml" Target="../ink/ink376.xml"/><Relationship Id="rId185" Type="http://schemas.openxmlformats.org/officeDocument/2006/relationships/image" Target="../media/image388.png"/><Relationship Id="rId350" Type="http://schemas.openxmlformats.org/officeDocument/2006/relationships/image" Target="../media/image470.png"/><Relationship Id="rId371" Type="http://schemas.openxmlformats.org/officeDocument/2006/relationships/customXml" Target="../ink/ink480.xml"/><Relationship Id="rId406" Type="http://schemas.openxmlformats.org/officeDocument/2006/relationships/image" Target="../media/image497.png"/><Relationship Id="rId9" Type="http://schemas.openxmlformats.org/officeDocument/2006/relationships/image" Target="../media/image300.png"/><Relationship Id="rId210" Type="http://schemas.openxmlformats.org/officeDocument/2006/relationships/customXml" Target="../ink/ink399.xml"/><Relationship Id="rId392" Type="http://schemas.openxmlformats.org/officeDocument/2006/relationships/image" Target="../media/image490.png"/><Relationship Id="rId427" Type="http://schemas.openxmlformats.org/officeDocument/2006/relationships/customXml" Target="../ink/ink509.xml"/><Relationship Id="rId448" Type="http://schemas.openxmlformats.org/officeDocument/2006/relationships/customXml" Target="../ink/ink520.xml"/><Relationship Id="rId469" Type="http://schemas.openxmlformats.org/officeDocument/2006/relationships/image" Target="../media/image527.png"/><Relationship Id="rId26" Type="http://schemas.openxmlformats.org/officeDocument/2006/relationships/customXml" Target="../ink/ink307.xml"/><Relationship Id="rId231" Type="http://schemas.openxmlformats.org/officeDocument/2006/relationships/image" Target="../media/image411.png"/><Relationship Id="rId252" Type="http://schemas.openxmlformats.org/officeDocument/2006/relationships/customXml" Target="../ink/ink420.xml"/><Relationship Id="rId273" Type="http://schemas.openxmlformats.org/officeDocument/2006/relationships/image" Target="../media/image432.png"/><Relationship Id="rId294" Type="http://schemas.openxmlformats.org/officeDocument/2006/relationships/customXml" Target="../ink/ink441.xml"/><Relationship Id="rId308" Type="http://schemas.openxmlformats.org/officeDocument/2006/relationships/customXml" Target="../ink/ink448.xml"/><Relationship Id="rId329" Type="http://schemas.openxmlformats.org/officeDocument/2006/relationships/image" Target="../media/image460.png"/><Relationship Id="rId47" Type="http://schemas.openxmlformats.org/officeDocument/2006/relationships/image" Target="../media/image319.png"/><Relationship Id="rId68" Type="http://schemas.openxmlformats.org/officeDocument/2006/relationships/customXml" Target="../ink/ink328.xml"/><Relationship Id="rId89" Type="http://schemas.openxmlformats.org/officeDocument/2006/relationships/image" Target="../media/image340.png"/><Relationship Id="rId112" Type="http://schemas.openxmlformats.org/officeDocument/2006/relationships/customXml" Target="../ink/ink350.xml"/><Relationship Id="rId133" Type="http://schemas.openxmlformats.org/officeDocument/2006/relationships/image" Target="../media/image362.png"/><Relationship Id="rId154" Type="http://schemas.openxmlformats.org/officeDocument/2006/relationships/customXml" Target="../ink/ink371.xml"/><Relationship Id="rId175" Type="http://schemas.openxmlformats.org/officeDocument/2006/relationships/image" Target="../media/image383.png"/><Relationship Id="rId340" Type="http://schemas.openxmlformats.org/officeDocument/2006/relationships/customXml" Target="../ink/ink464.xml"/><Relationship Id="rId361" Type="http://schemas.openxmlformats.org/officeDocument/2006/relationships/customXml" Target="../ink/ink475.xml"/><Relationship Id="rId196" Type="http://schemas.openxmlformats.org/officeDocument/2006/relationships/customXml" Target="../ink/ink392.xml"/><Relationship Id="rId200" Type="http://schemas.openxmlformats.org/officeDocument/2006/relationships/customXml" Target="../ink/ink394.xml"/><Relationship Id="rId382" Type="http://schemas.openxmlformats.org/officeDocument/2006/relationships/image" Target="../media/image485.png"/><Relationship Id="rId417" Type="http://schemas.openxmlformats.org/officeDocument/2006/relationships/customXml" Target="../ink/ink504.xml"/><Relationship Id="rId438" Type="http://schemas.openxmlformats.org/officeDocument/2006/relationships/image" Target="../media/image513.png"/><Relationship Id="rId459" Type="http://schemas.openxmlformats.org/officeDocument/2006/relationships/image" Target="../media/image523.png"/><Relationship Id="rId16" Type="http://schemas.openxmlformats.org/officeDocument/2006/relationships/customXml" Target="../ink/ink302.xml"/><Relationship Id="rId221" Type="http://schemas.openxmlformats.org/officeDocument/2006/relationships/image" Target="../media/image406.png"/><Relationship Id="rId242" Type="http://schemas.openxmlformats.org/officeDocument/2006/relationships/customXml" Target="../ink/ink415.xml"/><Relationship Id="rId263" Type="http://schemas.openxmlformats.org/officeDocument/2006/relationships/image" Target="../media/image427.png"/><Relationship Id="rId284" Type="http://schemas.openxmlformats.org/officeDocument/2006/relationships/customXml" Target="../ink/ink436.xml"/><Relationship Id="rId319" Type="http://schemas.openxmlformats.org/officeDocument/2006/relationships/image" Target="../media/image455.png"/><Relationship Id="rId470" Type="http://schemas.openxmlformats.org/officeDocument/2006/relationships/customXml" Target="../ink/ink531.xml"/><Relationship Id="rId37" Type="http://schemas.openxmlformats.org/officeDocument/2006/relationships/image" Target="../media/image314.png"/><Relationship Id="rId58" Type="http://schemas.openxmlformats.org/officeDocument/2006/relationships/customXml" Target="../ink/ink323.xml"/><Relationship Id="rId79" Type="http://schemas.openxmlformats.org/officeDocument/2006/relationships/image" Target="../media/image335.png"/><Relationship Id="rId102" Type="http://schemas.openxmlformats.org/officeDocument/2006/relationships/customXml" Target="../ink/ink345.xml"/><Relationship Id="rId123" Type="http://schemas.openxmlformats.org/officeDocument/2006/relationships/image" Target="../media/image357.png"/><Relationship Id="rId144" Type="http://schemas.openxmlformats.org/officeDocument/2006/relationships/customXml" Target="../ink/ink366.xml"/><Relationship Id="rId330" Type="http://schemas.openxmlformats.org/officeDocument/2006/relationships/customXml" Target="../ink/ink459.xml"/><Relationship Id="rId90" Type="http://schemas.openxmlformats.org/officeDocument/2006/relationships/customXml" Target="../ink/ink339.xml"/><Relationship Id="rId165" Type="http://schemas.openxmlformats.org/officeDocument/2006/relationships/image" Target="../media/image378.png"/><Relationship Id="rId186" Type="http://schemas.openxmlformats.org/officeDocument/2006/relationships/customXml" Target="../ink/ink387.xml"/><Relationship Id="rId351" Type="http://schemas.openxmlformats.org/officeDocument/2006/relationships/customXml" Target="../ink/ink470.xml"/><Relationship Id="rId372" Type="http://schemas.openxmlformats.org/officeDocument/2006/relationships/customXml" Target="../ink/ink481.xml"/><Relationship Id="rId393" Type="http://schemas.openxmlformats.org/officeDocument/2006/relationships/customXml" Target="../ink/ink492.xml"/><Relationship Id="rId407" Type="http://schemas.openxmlformats.org/officeDocument/2006/relationships/customXml" Target="../ink/ink499.xml"/><Relationship Id="rId428" Type="http://schemas.openxmlformats.org/officeDocument/2006/relationships/image" Target="../media/image508.png"/><Relationship Id="rId449" Type="http://schemas.openxmlformats.org/officeDocument/2006/relationships/image" Target="../media/image518.png"/><Relationship Id="rId211" Type="http://schemas.openxmlformats.org/officeDocument/2006/relationships/image" Target="../media/image401.png"/><Relationship Id="rId232" Type="http://schemas.openxmlformats.org/officeDocument/2006/relationships/customXml" Target="../ink/ink410.xml"/><Relationship Id="rId253" Type="http://schemas.openxmlformats.org/officeDocument/2006/relationships/image" Target="../media/image422.png"/><Relationship Id="rId274" Type="http://schemas.openxmlformats.org/officeDocument/2006/relationships/customXml" Target="../ink/ink431.xml"/><Relationship Id="rId295" Type="http://schemas.openxmlformats.org/officeDocument/2006/relationships/image" Target="../media/image443.png"/><Relationship Id="rId309" Type="http://schemas.openxmlformats.org/officeDocument/2006/relationships/image" Target="../media/image450.png"/><Relationship Id="rId460" Type="http://schemas.openxmlformats.org/officeDocument/2006/relationships/customXml" Target="../ink/ink526.xml"/><Relationship Id="rId27" Type="http://schemas.openxmlformats.org/officeDocument/2006/relationships/image" Target="../media/image309.png"/><Relationship Id="rId48" Type="http://schemas.openxmlformats.org/officeDocument/2006/relationships/customXml" Target="../ink/ink318.xml"/><Relationship Id="rId69" Type="http://schemas.openxmlformats.org/officeDocument/2006/relationships/image" Target="../media/image330.png"/><Relationship Id="rId113" Type="http://schemas.openxmlformats.org/officeDocument/2006/relationships/image" Target="../media/image352.png"/><Relationship Id="rId134" Type="http://schemas.openxmlformats.org/officeDocument/2006/relationships/customXml" Target="../ink/ink361.xml"/><Relationship Id="rId320" Type="http://schemas.openxmlformats.org/officeDocument/2006/relationships/customXml" Target="../ink/ink454.xml"/><Relationship Id="rId80" Type="http://schemas.openxmlformats.org/officeDocument/2006/relationships/customXml" Target="../ink/ink334.xml"/><Relationship Id="rId155" Type="http://schemas.openxmlformats.org/officeDocument/2006/relationships/image" Target="../media/image373.png"/><Relationship Id="rId176" Type="http://schemas.openxmlformats.org/officeDocument/2006/relationships/customXml" Target="../ink/ink382.xml"/><Relationship Id="rId197" Type="http://schemas.openxmlformats.org/officeDocument/2006/relationships/image" Target="../media/image394.png"/><Relationship Id="rId341" Type="http://schemas.openxmlformats.org/officeDocument/2006/relationships/image" Target="../media/image466.png"/><Relationship Id="rId362" Type="http://schemas.openxmlformats.org/officeDocument/2006/relationships/image" Target="../media/image476.png"/><Relationship Id="rId383" Type="http://schemas.openxmlformats.org/officeDocument/2006/relationships/customXml" Target="../ink/ink487.xml"/><Relationship Id="rId418" Type="http://schemas.openxmlformats.org/officeDocument/2006/relationships/image" Target="../media/image503.png"/><Relationship Id="rId439" Type="http://schemas.openxmlformats.org/officeDocument/2006/relationships/customXml" Target="../ink/ink515.xml"/><Relationship Id="rId201" Type="http://schemas.openxmlformats.org/officeDocument/2006/relationships/image" Target="../media/image396.png"/><Relationship Id="rId222" Type="http://schemas.openxmlformats.org/officeDocument/2006/relationships/customXml" Target="../ink/ink405.xml"/><Relationship Id="rId243" Type="http://schemas.openxmlformats.org/officeDocument/2006/relationships/image" Target="../media/image417.png"/><Relationship Id="rId264" Type="http://schemas.openxmlformats.org/officeDocument/2006/relationships/customXml" Target="../ink/ink426.xml"/><Relationship Id="rId285" Type="http://schemas.openxmlformats.org/officeDocument/2006/relationships/image" Target="../media/image438.png"/><Relationship Id="rId450" Type="http://schemas.openxmlformats.org/officeDocument/2006/relationships/customXml" Target="../ink/ink521.xml"/><Relationship Id="rId471" Type="http://schemas.openxmlformats.org/officeDocument/2006/relationships/image" Target="../media/image528.png"/><Relationship Id="rId17" Type="http://schemas.openxmlformats.org/officeDocument/2006/relationships/image" Target="../media/image304.png"/><Relationship Id="rId38" Type="http://schemas.openxmlformats.org/officeDocument/2006/relationships/customXml" Target="../ink/ink313.xml"/><Relationship Id="rId59" Type="http://schemas.openxmlformats.org/officeDocument/2006/relationships/image" Target="../media/image325.png"/><Relationship Id="rId103" Type="http://schemas.openxmlformats.org/officeDocument/2006/relationships/image" Target="../media/image347.png"/><Relationship Id="rId124" Type="http://schemas.openxmlformats.org/officeDocument/2006/relationships/customXml" Target="../ink/ink356.xml"/><Relationship Id="rId310" Type="http://schemas.openxmlformats.org/officeDocument/2006/relationships/customXml" Target="../ink/ink449.xml"/><Relationship Id="rId70" Type="http://schemas.openxmlformats.org/officeDocument/2006/relationships/customXml" Target="../ink/ink329.xml"/><Relationship Id="rId91" Type="http://schemas.openxmlformats.org/officeDocument/2006/relationships/image" Target="../media/image341.png"/><Relationship Id="rId145" Type="http://schemas.openxmlformats.org/officeDocument/2006/relationships/image" Target="../media/image368.png"/><Relationship Id="rId166" Type="http://schemas.openxmlformats.org/officeDocument/2006/relationships/customXml" Target="../ink/ink377.xml"/><Relationship Id="rId187" Type="http://schemas.openxmlformats.org/officeDocument/2006/relationships/image" Target="../media/image389.png"/><Relationship Id="rId331" Type="http://schemas.openxmlformats.org/officeDocument/2006/relationships/image" Target="../media/image461.png"/><Relationship Id="rId352" Type="http://schemas.openxmlformats.org/officeDocument/2006/relationships/image" Target="../media/image471.png"/><Relationship Id="rId373" Type="http://schemas.openxmlformats.org/officeDocument/2006/relationships/customXml" Target="../ink/ink482.xml"/><Relationship Id="rId394" Type="http://schemas.openxmlformats.org/officeDocument/2006/relationships/image" Target="../media/image491.png"/><Relationship Id="rId408" Type="http://schemas.openxmlformats.org/officeDocument/2006/relationships/image" Target="../media/image498.png"/><Relationship Id="rId429" Type="http://schemas.openxmlformats.org/officeDocument/2006/relationships/customXml" Target="../ink/ink51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0.xml"/><Relationship Id="rId233" Type="http://schemas.openxmlformats.org/officeDocument/2006/relationships/image" Target="../media/image412.png"/><Relationship Id="rId254" Type="http://schemas.openxmlformats.org/officeDocument/2006/relationships/customXml" Target="../ink/ink421.xml"/><Relationship Id="rId440" Type="http://schemas.openxmlformats.org/officeDocument/2006/relationships/image" Target="../media/image514.png"/><Relationship Id="rId28" Type="http://schemas.openxmlformats.org/officeDocument/2006/relationships/customXml" Target="../ink/ink308.xml"/><Relationship Id="rId49" Type="http://schemas.openxmlformats.org/officeDocument/2006/relationships/image" Target="../media/image320.png"/><Relationship Id="rId114" Type="http://schemas.openxmlformats.org/officeDocument/2006/relationships/customXml" Target="../ink/ink351.xml"/><Relationship Id="rId275" Type="http://schemas.openxmlformats.org/officeDocument/2006/relationships/image" Target="../media/image433.png"/><Relationship Id="rId296" Type="http://schemas.openxmlformats.org/officeDocument/2006/relationships/customXml" Target="../ink/ink442.xml"/><Relationship Id="rId300" Type="http://schemas.openxmlformats.org/officeDocument/2006/relationships/customXml" Target="../ink/ink444.xml"/><Relationship Id="rId461" Type="http://schemas.openxmlformats.org/officeDocument/2006/relationships/image" Target="../media/image524.png"/><Relationship Id="rId60" Type="http://schemas.openxmlformats.org/officeDocument/2006/relationships/customXml" Target="../ink/ink324.xml"/><Relationship Id="rId81" Type="http://schemas.openxmlformats.org/officeDocument/2006/relationships/image" Target="../media/image336.png"/><Relationship Id="rId135" Type="http://schemas.openxmlformats.org/officeDocument/2006/relationships/image" Target="../media/image363.png"/><Relationship Id="rId156" Type="http://schemas.openxmlformats.org/officeDocument/2006/relationships/customXml" Target="../ink/ink372.xml"/><Relationship Id="rId177" Type="http://schemas.openxmlformats.org/officeDocument/2006/relationships/image" Target="../media/image384.png"/><Relationship Id="rId198" Type="http://schemas.openxmlformats.org/officeDocument/2006/relationships/customXml" Target="../ink/ink393.xml"/><Relationship Id="rId321" Type="http://schemas.openxmlformats.org/officeDocument/2006/relationships/image" Target="../media/image456.png"/><Relationship Id="rId342" Type="http://schemas.openxmlformats.org/officeDocument/2006/relationships/customXml" Target="../ink/ink465.xml"/><Relationship Id="rId363" Type="http://schemas.openxmlformats.org/officeDocument/2006/relationships/customXml" Target="../ink/ink476.xml"/><Relationship Id="rId384" Type="http://schemas.openxmlformats.org/officeDocument/2006/relationships/image" Target="../media/image486.png"/><Relationship Id="rId419" Type="http://schemas.openxmlformats.org/officeDocument/2006/relationships/customXml" Target="../ink/ink505.xml"/><Relationship Id="rId202" Type="http://schemas.openxmlformats.org/officeDocument/2006/relationships/customXml" Target="../ink/ink395.xml"/><Relationship Id="rId223" Type="http://schemas.openxmlformats.org/officeDocument/2006/relationships/image" Target="../media/image407.png"/><Relationship Id="rId244" Type="http://schemas.openxmlformats.org/officeDocument/2006/relationships/customXml" Target="../ink/ink416.xml"/><Relationship Id="rId430" Type="http://schemas.openxmlformats.org/officeDocument/2006/relationships/image" Target="../media/image509.png"/><Relationship Id="rId18" Type="http://schemas.openxmlformats.org/officeDocument/2006/relationships/customXml" Target="../ink/ink303.xml"/><Relationship Id="rId39" Type="http://schemas.openxmlformats.org/officeDocument/2006/relationships/image" Target="../media/image315.png"/><Relationship Id="rId265" Type="http://schemas.openxmlformats.org/officeDocument/2006/relationships/image" Target="../media/image428.png"/><Relationship Id="rId286" Type="http://schemas.openxmlformats.org/officeDocument/2006/relationships/customXml" Target="../ink/ink437.xml"/><Relationship Id="rId451" Type="http://schemas.openxmlformats.org/officeDocument/2006/relationships/image" Target="../media/image519.png"/><Relationship Id="rId472" Type="http://schemas.openxmlformats.org/officeDocument/2006/relationships/customXml" Target="../ink/ink532.xml"/><Relationship Id="rId50" Type="http://schemas.openxmlformats.org/officeDocument/2006/relationships/customXml" Target="../ink/ink319.xml"/><Relationship Id="rId104" Type="http://schemas.openxmlformats.org/officeDocument/2006/relationships/customXml" Target="../ink/ink346.xml"/><Relationship Id="rId125" Type="http://schemas.openxmlformats.org/officeDocument/2006/relationships/image" Target="../media/image358.png"/><Relationship Id="rId146" Type="http://schemas.openxmlformats.org/officeDocument/2006/relationships/customXml" Target="../ink/ink367.xml"/><Relationship Id="rId167" Type="http://schemas.openxmlformats.org/officeDocument/2006/relationships/image" Target="../media/image379.png"/><Relationship Id="rId188" Type="http://schemas.openxmlformats.org/officeDocument/2006/relationships/customXml" Target="../ink/ink388.xml"/><Relationship Id="rId311" Type="http://schemas.openxmlformats.org/officeDocument/2006/relationships/image" Target="../media/image451.png"/><Relationship Id="rId332" Type="http://schemas.openxmlformats.org/officeDocument/2006/relationships/customXml" Target="../ink/ink460.xml"/><Relationship Id="rId353" Type="http://schemas.openxmlformats.org/officeDocument/2006/relationships/customXml" Target="../ink/ink471.xml"/><Relationship Id="rId374" Type="http://schemas.openxmlformats.org/officeDocument/2006/relationships/image" Target="../media/image481.png"/><Relationship Id="rId395" Type="http://schemas.openxmlformats.org/officeDocument/2006/relationships/customXml" Target="../ink/ink493.xml"/><Relationship Id="rId409" Type="http://schemas.openxmlformats.org/officeDocument/2006/relationships/customXml" Target="../ink/ink500.xml"/><Relationship Id="rId71" Type="http://schemas.openxmlformats.org/officeDocument/2006/relationships/image" Target="../media/image331.png"/><Relationship Id="rId92" Type="http://schemas.openxmlformats.org/officeDocument/2006/relationships/customXml" Target="../ink/ink340.xml"/><Relationship Id="rId213" Type="http://schemas.openxmlformats.org/officeDocument/2006/relationships/image" Target="../media/image402.png"/><Relationship Id="rId234" Type="http://schemas.openxmlformats.org/officeDocument/2006/relationships/customXml" Target="../ink/ink411.xml"/><Relationship Id="rId420" Type="http://schemas.openxmlformats.org/officeDocument/2006/relationships/image" Target="../media/image504.png"/><Relationship Id="rId2" Type="http://schemas.openxmlformats.org/officeDocument/2006/relationships/customXml" Target="../ink/ink295.xml"/><Relationship Id="rId29" Type="http://schemas.openxmlformats.org/officeDocument/2006/relationships/image" Target="../media/image310.png"/><Relationship Id="rId255" Type="http://schemas.openxmlformats.org/officeDocument/2006/relationships/image" Target="../media/image423.png"/><Relationship Id="rId276" Type="http://schemas.openxmlformats.org/officeDocument/2006/relationships/customXml" Target="../ink/ink432.xml"/><Relationship Id="rId297" Type="http://schemas.openxmlformats.org/officeDocument/2006/relationships/image" Target="../media/image444.png"/><Relationship Id="rId441" Type="http://schemas.openxmlformats.org/officeDocument/2006/relationships/customXml" Target="../ink/ink516.xml"/><Relationship Id="rId462" Type="http://schemas.openxmlformats.org/officeDocument/2006/relationships/customXml" Target="../ink/ink527.xml"/><Relationship Id="rId40" Type="http://schemas.openxmlformats.org/officeDocument/2006/relationships/customXml" Target="../ink/ink314.xml"/><Relationship Id="rId115" Type="http://schemas.openxmlformats.org/officeDocument/2006/relationships/image" Target="../media/image353.png"/><Relationship Id="rId136" Type="http://schemas.openxmlformats.org/officeDocument/2006/relationships/customXml" Target="../ink/ink362.xml"/><Relationship Id="rId157" Type="http://schemas.openxmlformats.org/officeDocument/2006/relationships/image" Target="../media/image374.png"/><Relationship Id="rId178" Type="http://schemas.openxmlformats.org/officeDocument/2006/relationships/customXml" Target="../ink/ink383.xml"/><Relationship Id="rId301" Type="http://schemas.openxmlformats.org/officeDocument/2006/relationships/image" Target="../media/image446.png"/><Relationship Id="rId322" Type="http://schemas.openxmlformats.org/officeDocument/2006/relationships/customXml" Target="../ink/ink455.xml"/><Relationship Id="rId343" Type="http://schemas.openxmlformats.org/officeDocument/2006/relationships/customXml" Target="../ink/ink466.xml"/><Relationship Id="rId364" Type="http://schemas.openxmlformats.org/officeDocument/2006/relationships/image" Target="../media/image477.png"/><Relationship Id="rId61" Type="http://schemas.openxmlformats.org/officeDocument/2006/relationships/image" Target="../media/image326.png"/><Relationship Id="rId82" Type="http://schemas.openxmlformats.org/officeDocument/2006/relationships/customXml" Target="../ink/ink335.xml"/><Relationship Id="rId199" Type="http://schemas.openxmlformats.org/officeDocument/2006/relationships/image" Target="../media/image395.png"/><Relationship Id="rId203" Type="http://schemas.openxmlformats.org/officeDocument/2006/relationships/image" Target="../media/image397.png"/><Relationship Id="rId385" Type="http://schemas.openxmlformats.org/officeDocument/2006/relationships/customXml" Target="../ink/ink488.xml"/><Relationship Id="rId19" Type="http://schemas.openxmlformats.org/officeDocument/2006/relationships/image" Target="../media/image305.png"/><Relationship Id="rId224" Type="http://schemas.openxmlformats.org/officeDocument/2006/relationships/customXml" Target="../ink/ink406.xml"/><Relationship Id="rId245" Type="http://schemas.openxmlformats.org/officeDocument/2006/relationships/image" Target="../media/image418.png"/><Relationship Id="rId266" Type="http://schemas.openxmlformats.org/officeDocument/2006/relationships/customXml" Target="../ink/ink427.xml"/><Relationship Id="rId287" Type="http://schemas.openxmlformats.org/officeDocument/2006/relationships/image" Target="../media/image439.png"/><Relationship Id="rId410" Type="http://schemas.openxmlformats.org/officeDocument/2006/relationships/image" Target="../media/image499.png"/><Relationship Id="rId431" Type="http://schemas.openxmlformats.org/officeDocument/2006/relationships/customXml" Target="../ink/ink511.xml"/><Relationship Id="rId452" Type="http://schemas.openxmlformats.org/officeDocument/2006/relationships/customXml" Target="../ink/ink522.xml"/><Relationship Id="rId473" Type="http://schemas.openxmlformats.org/officeDocument/2006/relationships/image" Target="../media/image208.png"/><Relationship Id="rId30" Type="http://schemas.openxmlformats.org/officeDocument/2006/relationships/customXml" Target="../ink/ink309.xml"/><Relationship Id="rId105" Type="http://schemas.openxmlformats.org/officeDocument/2006/relationships/image" Target="../media/image348.png"/><Relationship Id="rId126" Type="http://schemas.openxmlformats.org/officeDocument/2006/relationships/customXml" Target="../ink/ink357.xml"/><Relationship Id="rId147" Type="http://schemas.openxmlformats.org/officeDocument/2006/relationships/image" Target="../media/image369.png"/><Relationship Id="rId168" Type="http://schemas.openxmlformats.org/officeDocument/2006/relationships/customXml" Target="../ink/ink378.xml"/><Relationship Id="rId312" Type="http://schemas.openxmlformats.org/officeDocument/2006/relationships/customXml" Target="../ink/ink450.xml"/><Relationship Id="rId333" Type="http://schemas.openxmlformats.org/officeDocument/2006/relationships/image" Target="../media/image462.png"/><Relationship Id="rId354" Type="http://schemas.openxmlformats.org/officeDocument/2006/relationships/image" Target="../media/image472.png"/><Relationship Id="rId51" Type="http://schemas.openxmlformats.org/officeDocument/2006/relationships/image" Target="../media/image321.png"/><Relationship Id="rId72" Type="http://schemas.openxmlformats.org/officeDocument/2006/relationships/customXml" Target="../ink/ink330.xml"/><Relationship Id="rId93" Type="http://schemas.openxmlformats.org/officeDocument/2006/relationships/image" Target="../media/image342.png"/><Relationship Id="rId189" Type="http://schemas.openxmlformats.org/officeDocument/2006/relationships/image" Target="../media/image390.png"/><Relationship Id="rId375" Type="http://schemas.openxmlformats.org/officeDocument/2006/relationships/customXml" Target="../ink/ink483.xml"/><Relationship Id="rId396" Type="http://schemas.openxmlformats.org/officeDocument/2006/relationships/image" Target="../media/image492.png"/><Relationship Id="rId3" Type="http://schemas.openxmlformats.org/officeDocument/2006/relationships/image" Target="../media/image297.png"/><Relationship Id="rId214" Type="http://schemas.openxmlformats.org/officeDocument/2006/relationships/customXml" Target="../ink/ink401.xml"/><Relationship Id="rId235" Type="http://schemas.openxmlformats.org/officeDocument/2006/relationships/image" Target="../media/image413.png"/><Relationship Id="rId256" Type="http://schemas.openxmlformats.org/officeDocument/2006/relationships/customXml" Target="../ink/ink422.xml"/><Relationship Id="rId277" Type="http://schemas.openxmlformats.org/officeDocument/2006/relationships/image" Target="../media/image434.png"/><Relationship Id="rId298" Type="http://schemas.openxmlformats.org/officeDocument/2006/relationships/customXml" Target="../ink/ink443.xml"/><Relationship Id="rId400" Type="http://schemas.openxmlformats.org/officeDocument/2006/relationships/image" Target="../media/image494.png"/><Relationship Id="rId421" Type="http://schemas.openxmlformats.org/officeDocument/2006/relationships/customXml" Target="../ink/ink506.xml"/><Relationship Id="rId442" Type="http://schemas.openxmlformats.org/officeDocument/2006/relationships/image" Target="../media/image515.png"/><Relationship Id="rId463" Type="http://schemas.openxmlformats.org/officeDocument/2006/relationships/image" Target="../media/image525.png"/><Relationship Id="rId116" Type="http://schemas.openxmlformats.org/officeDocument/2006/relationships/customXml" Target="../ink/ink352.xml"/><Relationship Id="rId137" Type="http://schemas.openxmlformats.org/officeDocument/2006/relationships/image" Target="../media/image364.png"/><Relationship Id="rId158" Type="http://schemas.openxmlformats.org/officeDocument/2006/relationships/customXml" Target="../ink/ink373.xml"/><Relationship Id="rId302" Type="http://schemas.openxmlformats.org/officeDocument/2006/relationships/customXml" Target="../ink/ink445.xml"/><Relationship Id="rId323" Type="http://schemas.openxmlformats.org/officeDocument/2006/relationships/image" Target="../media/image457.png"/><Relationship Id="rId344" Type="http://schemas.openxmlformats.org/officeDocument/2006/relationships/image" Target="../media/image467.png"/><Relationship Id="rId20" Type="http://schemas.openxmlformats.org/officeDocument/2006/relationships/customXml" Target="../ink/ink304.xml"/><Relationship Id="rId41" Type="http://schemas.openxmlformats.org/officeDocument/2006/relationships/image" Target="../media/image316.png"/><Relationship Id="rId62" Type="http://schemas.openxmlformats.org/officeDocument/2006/relationships/customXml" Target="../ink/ink325.xml"/><Relationship Id="rId83" Type="http://schemas.openxmlformats.org/officeDocument/2006/relationships/image" Target="../media/image337.png"/><Relationship Id="rId179" Type="http://schemas.openxmlformats.org/officeDocument/2006/relationships/image" Target="../media/image385.png"/><Relationship Id="rId365" Type="http://schemas.openxmlformats.org/officeDocument/2006/relationships/customXml" Target="../ink/ink477.xml"/><Relationship Id="rId386" Type="http://schemas.openxmlformats.org/officeDocument/2006/relationships/image" Target="../media/image487.png"/><Relationship Id="rId190" Type="http://schemas.openxmlformats.org/officeDocument/2006/relationships/customXml" Target="../ink/ink389.xml"/><Relationship Id="rId204" Type="http://schemas.openxmlformats.org/officeDocument/2006/relationships/customXml" Target="../ink/ink396.xml"/><Relationship Id="rId225" Type="http://schemas.openxmlformats.org/officeDocument/2006/relationships/image" Target="../media/image408.png"/><Relationship Id="rId246" Type="http://schemas.openxmlformats.org/officeDocument/2006/relationships/customXml" Target="../ink/ink417.xml"/><Relationship Id="rId267" Type="http://schemas.openxmlformats.org/officeDocument/2006/relationships/image" Target="../media/image429.png"/><Relationship Id="rId288" Type="http://schemas.openxmlformats.org/officeDocument/2006/relationships/customXml" Target="../ink/ink438.xml"/><Relationship Id="rId411" Type="http://schemas.openxmlformats.org/officeDocument/2006/relationships/customXml" Target="../ink/ink501.xml"/><Relationship Id="rId432" Type="http://schemas.openxmlformats.org/officeDocument/2006/relationships/image" Target="../media/image510.png"/><Relationship Id="rId453" Type="http://schemas.openxmlformats.org/officeDocument/2006/relationships/image" Target="../media/image520.png"/><Relationship Id="rId474" Type="http://schemas.openxmlformats.org/officeDocument/2006/relationships/customXml" Target="../ink/ink533.xml"/><Relationship Id="rId106" Type="http://schemas.openxmlformats.org/officeDocument/2006/relationships/customXml" Target="../ink/ink347.xml"/><Relationship Id="rId127" Type="http://schemas.openxmlformats.org/officeDocument/2006/relationships/image" Target="../media/image359.png"/><Relationship Id="rId313" Type="http://schemas.openxmlformats.org/officeDocument/2006/relationships/image" Target="../media/image452.png"/><Relationship Id="rId10" Type="http://schemas.openxmlformats.org/officeDocument/2006/relationships/customXml" Target="../ink/ink299.xml"/><Relationship Id="rId31" Type="http://schemas.openxmlformats.org/officeDocument/2006/relationships/image" Target="../media/image311.png"/><Relationship Id="rId52" Type="http://schemas.openxmlformats.org/officeDocument/2006/relationships/customXml" Target="../ink/ink320.xml"/><Relationship Id="rId73" Type="http://schemas.openxmlformats.org/officeDocument/2006/relationships/image" Target="../media/image332.png"/><Relationship Id="rId94" Type="http://schemas.openxmlformats.org/officeDocument/2006/relationships/customXml" Target="../ink/ink341.xml"/><Relationship Id="rId148" Type="http://schemas.openxmlformats.org/officeDocument/2006/relationships/customXml" Target="../ink/ink368.xml"/><Relationship Id="rId169" Type="http://schemas.openxmlformats.org/officeDocument/2006/relationships/image" Target="../media/image380.png"/><Relationship Id="rId334" Type="http://schemas.openxmlformats.org/officeDocument/2006/relationships/customXml" Target="../ink/ink461.xml"/><Relationship Id="rId355" Type="http://schemas.openxmlformats.org/officeDocument/2006/relationships/customXml" Target="../ink/ink472.xml"/><Relationship Id="rId376" Type="http://schemas.openxmlformats.org/officeDocument/2006/relationships/image" Target="../media/image482.png"/><Relationship Id="rId397" Type="http://schemas.openxmlformats.org/officeDocument/2006/relationships/customXml" Target="../ink/ink494.xml"/><Relationship Id="rId4" Type="http://schemas.openxmlformats.org/officeDocument/2006/relationships/customXml" Target="../ink/ink296.xml"/><Relationship Id="rId180" Type="http://schemas.openxmlformats.org/officeDocument/2006/relationships/customXml" Target="../ink/ink384.xml"/><Relationship Id="rId215" Type="http://schemas.openxmlformats.org/officeDocument/2006/relationships/image" Target="../media/image403.png"/><Relationship Id="rId236" Type="http://schemas.openxmlformats.org/officeDocument/2006/relationships/customXml" Target="../ink/ink412.xml"/><Relationship Id="rId257" Type="http://schemas.openxmlformats.org/officeDocument/2006/relationships/image" Target="../media/image424.png"/><Relationship Id="rId278" Type="http://schemas.openxmlformats.org/officeDocument/2006/relationships/customXml" Target="../ink/ink433.xml"/><Relationship Id="rId401" Type="http://schemas.openxmlformats.org/officeDocument/2006/relationships/customXml" Target="../ink/ink496.xml"/><Relationship Id="rId422" Type="http://schemas.openxmlformats.org/officeDocument/2006/relationships/image" Target="../media/image505.png"/><Relationship Id="rId443" Type="http://schemas.openxmlformats.org/officeDocument/2006/relationships/customXml" Target="../ink/ink517.xml"/><Relationship Id="rId464" Type="http://schemas.openxmlformats.org/officeDocument/2006/relationships/customXml" Target="../ink/ink528.xml"/><Relationship Id="rId303" Type="http://schemas.openxmlformats.org/officeDocument/2006/relationships/image" Target="../media/image447.png"/><Relationship Id="rId42" Type="http://schemas.openxmlformats.org/officeDocument/2006/relationships/customXml" Target="../ink/ink315.xml"/><Relationship Id="rId84" Type="http://schemas.openxmlformats.org/officeDocument/2006/relationships/customXml" Target="../ink/ink336.xml"/><Relationship Id="rId138" Type="http://schemas.openxmlformats.org/officeDocument/2006/relationships/customXml" Target="../ink/ink363.xml"/><Relationship Id="rId345" Type="http://schemas.openxmlformats.org/officeDocument/2006/relationships/customXml" Target="../ink/ink467.xml"/><Relationship Id="rId387" Type="http://schemas.openxmlformats.org/officeDocument/2006/relationships/customXml" Target="../ink/ink489.xml"/><Relationship Id="rId191" Type="http://schemas.openxmlformats.org/officeDocument/2006/relationships/image" Target="../media/image391.png"/><Relationship Id="rId205" Type="http://schemas.openxmlformats.org/officeDocument/2006/relationships/image" Target="../media/image398.png"/><Relationship Id="rId247" Type="http://schemas.openxmlformats.org/officeDocument/2006/relationships/image" Target="../media/image419.png"/><Relationship Id="rId412" Type="http://schemas.openxmlformats.org/officeDocument/2006/relationships/image" Target="../media/image500.png"/><Relationship Id="rId107" Type="http://schemas.openxmlformats.org/officeDocument/2006/relationships/image" Target="../media/image349.png"/><Relationship Id="rId289" Type="http://schemas.openxmlformats.org/officeDocument/2006/relationships/image" Target="../media/image440.png"/><Relationship Id="rId454" Type="http://schemas.openxmlformats.org/officeDocument/2006/relationships/customXml" Target="../ink/ink523.xml"/><Relationship Id="rId11" Type="http://schemas.openxmlformats.org/officeDocument/2006/relationships/image" Target="../media/image301.png"/><Relationship Id="rId53" Type="http://schemas.openxmlformats.org/officeDocument/2006/relationships/image" Target="../media/image322.png"/><Relationship Id="rId149" Type="http://schemas.openxmlformats.org/officeDocument/2006/relationships/image" Target="../media/image370.png"/><Relationship Id="rId314" Type="http://schemas.openxmlformats.org/officeDocument/2006/relationships/customXml" Target="../ink/ink451.xml"/><Relationship Id="rId356" Type="http://schemas.openxmlformats.org/officeDocument/2006/relationships/image" Target="../media/image473.png"/><Relationship Id="rId398" Type="http://schemas.openxmlformats.org/officeDocument/2006/relationships/image" Target="../media/image493.png"/><Relationship Id="rId95" Type="http://schemas.openxmlformats.org/officeDocument/2006/relationships/image" Target="../media/image343.png"/><Relationship Id="rId160" Type="http://schemas.openxmlformats.org/officeDocument/2006/relationships/customXml" Target="../ink/ink374.xml"/><Relationship Id="rId216" Type="http://schemas.openxmlformats.org/officeDocument/2006/relationships/customXml" Target="../ink/ink402.xml"/><Relationship Id="rId423" Type="http://schemas.openxmlformats.org/officeDocument/2006/relationships/customXml" Target="../ink/ink507.xml"/><Relationship Id="rId258" Type="http://schemas.openxmlformats.org/officeDocument/2006/relationships/customXml" Target="../ink/ink423.xml"/><Relationship Id="rId465" Type="http://schemas.openxmlformats.org/officeDocument/2006/relationships/image" Target="../media/image270.png"/><Relationship Id="rId22" Type="http://schemas.openxmlformats.org/officeDocument/2006/relationships/customXml" Target="../ink/ink305.xml"/><Relationship Id="rId64" Type="http://schemas.openxmlformats.org/officeDocument/2006/relationships/customXml" Target="../ink/ink326.xml"/><Relationship Id="rId118" Type="http://schemas.openxmlformats.org/officeDocument/2006/relationships/customXml" Target="../ink/ink353.xml"/><Relationship Id="rId325" Type="http://schemas.openxmlformats.org/officeDocument/2006/relationships/image" Target="../media/image458.png"/><Relationship Id="rId367" Type="http://schemas.openxmlformats.org/officeDocument/2006/relationships/customXml" Target="../ink/ink478.xml"/><Relationship Id="rId171" Type="http://schemas.openxmlformats.org/officeDocument/2006/relationships/image" Target="../media/image381.png"/><Relationship Id="rId227" Type="http://schemas.openxmlformats.org/officeDocument/2006/relationships/image" Target="../media/image409.png"/><Relationship Id="rId269" Type="http://schemas.openxmlformats.org/officeDocument/2006/relationships/image" Target="../media/image430.png"/><Relationship Id="rId434" Type="http://schemas.openxmlformats.org/officeDocument/2006/relationships/image" Target="../media/image511.png"/><Relationship Id="rId33" Type="http://schemas.openxmlformats.org/officeDocument/2006/relationships/image" Target="../media/image312.png"/><Relationship Id="rId129" Type="http://schemas.openxmlformats.org/officeDocument/2006/relationships/image" Target="../media/image360.png"/><Relationship Id="rId280" Type="http://schemas.openxmlformats.org/officeDocument/2006/relationships/customXml" Target="../ink/ink434.xml"/><Relationship Id="rId336" Type="http://schemas.openxmlformats.org/officeDocument/2006/relationships/customXml" Target="../ink/ink462.xml"/><Relationship Id="rId75" Type="http://schemas.openxmlformats.org/officeDocument/2006/relationships/image" Target="../media/image333.png"/><Relationship Id="rId140" Type="http://schemas.openxmlformats.org/officeDocument/2006/relationships/customXml" Target="../ink/ink364.xml"/><Relationship Id="rId182" Type="http://schemas.openxmlformats.org/officeDocument/2006/relationships/customXml" Target="../ink/ink385.xml"/><Relationship Id="rId378" Type="http://schemas.openxmlformats.org/officeDocument/2006/relationships/image" Target="../media/image483.png"/><Relationship Id="rId403" Type="http://schemas.openxmlformats.org/officeDocument/2006/relationships/customXml" Target="../ink/ink497.xml"/><Relationship Id="rId6" Type="http://schemas.openxmlformats.org/officeDocument/2006/relationships/customXml" Target="../ink/ink297.xml"/><Relationship Id="rId238" Type="http://schemas.openxmlformats.org/officeDocument/2006/relationships/customXml" Target="../ink/ink413.xml"/><Relationship Id="rId445" Type="http://schemas.openxmlformats.org/officeDocument/2006/relationships/image" Target="../media/image516.png"/><Relationship Id="rId291" Type="http://schemas.openxmlformats.org/officeDocument/2006/relationships/image" Target="../media/image441.png"/><Relationship Id="rId305" Type="http://schemas.openxmlformats.org/officeDocument/2006/relationships/image" Target="../media/image448.png"/><Relationship Id="rId347" Type="http://schemas.openxmlformats.org/officeDocument/2006/relationships/customXml" Target="../ink/ink468.xml"/><Relationship Id="rId44" Type="http://schemas.openxmlformats.org/officeDocument/2006/relationships/customXml" Target="../ink/ink316.xml"/><Relationship Id="rId86" Type="http://schemas.openxmlformats.org/officeDocument/2006/relationships/customXml" Target="../ink/ink337.xml"/><Relationship Id="rId151" Type="http://schemas.openxmlformats.org/officeDocument/2006/relationships/image" Target="../media/image371.png"/><Relationship Id="rId389" Type="http://schemas.openxmlformats.org/officeDocument/2006/relationships/customXml" Target="../ink/ink490.xml"/><Relationship Id="rId193" Type="http://schemas.openxmlformats.org/officeDocument/2006/relationships/image" Target="../media/image392.png"/><Relationship Id="rId207" Type="http://schemas.openxmlformats.org/officeDocument/2006/relationships/image" Target="../media/image399.png"/><Relationship Id="rId249" Type="http://schemas.openxmlformats.org/officeDocument/2006/relationships/image" Target="../media/image420.png"/><Relationship Id="rId414" Type="http://schemas.openxmlformats.org/officeDocument/2006/relationships/image" Target="../media/image501.png"/><Relationship Id="rId456" Type="http://schemas.openxmlformats.org/officeDocument/2006/relationships/customXml" Target="../ink/ink52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2.png"/><Relationship Id="rId117" Type="http://schemas.openxmlformats.org/officeDocument/2006/relationships/customXml" Target="../ink/ink591.xml"/><Relationship Id="rId21" Type="http://schemas.openxmlformats.org/officeDocument/2006/relationships/customXml" Target="../ink/ink543.xml"/><Relationship Id="rId42" Type="http://schemas.openxmlformats.org/officeDocument/2006/relationships/image" Target="../media/image550.png"/><Relationship Id="rId47" Type="http://schemas.openxmlformats.org/officeDocument/2006/relationships/customXml" Target="../ink/ink556.xml"/><Relationship Id="rId63" Type="http://schemas.openxmlformats.org/officeDocument/2006/relationships/customXml" Target="../ink/ink564.xml"/><Relationship Id="rId68" Type="http://schemas.openxmlformats.org/officeDocument/2006/relationships/image" Target="../media/image563.png"/><Relationship Id="rId84" Type="http://schemas.openxmlformats.org/officeDocument/2006/relationships/image" Target="../media/image570.png"/><Relationship Id="rId89" Type="http://schemas.openxmlformats.org/officeDocument/2006/relationships/customXml" Target="../ink/ink577.xml"/><Relationship Id="rId112" Type="http://schemas.openxmlformats.org/officeDocument/2006/relationships/image" Target="../media/image584.png"/><Relationship Id="rId16" Type="http://schemas.openxmlformats.org/officeDocument/2006/relationships/image" Target="../media/image537.png"/><Relationship Id="rId107" Type="http://schemas.openxmlformats.org/officeDocument/2006/relationships/customXml" Target="../ink/ink586.xml"/><Relationship Id="rId11" Type="http://schemas.openxmlformats.org/officeDocument/2006/relationships/customXml" Target="../ink/ink538.xml"/><Relationship Id="rId32" Type="http://schemas.openxmlformats.org/officeDocument/2006/relationships/image" Target="../media/image545.png"/><Relationship Id="rId37" Type="http://schemas.openxmlformats.org/officeDocument/2006/relationships/customXml" Target="../ink/ink551.xml"/><Relationship Id="rId53" Type="http://schemas.openxmlformats.org/officeDocument/2006/relationships/customXml" Target="../ink/ink559.xml"/><Relationship Id="rId58" Type="http://schemas.openxmlformats.org/officeDocument/2006/relationships/image" Target="../media/image558.png"/><Relationship Id="rId74" Type="http://schemas.openxmlformats.org/officeDocument/2006/relationships/image" Target="../media/image566.png"/><Relationship Id="rId79" Type="http://schemas.openxmlformats.org/officeDocument/2006/relationships/customXml" Target="../ink/ink572.xml"/><Relationship Id="rId102" Type="http://schemas.openxmlformats.org/officeDocument/2006/relationships/image" Target="../media/image579.png"/><Relationship Id="rId123" Type="http://schemas.openxmlformats.org/officeDocument/2006/relationships/customXml" Target="../ink/ink594.xml"/><Relationship Id="rId5" Type="http://schemas.openxmlformats.org/officeDocument/2006/relationships/customXml" Target="../ink/ink535.xml"/><Relationship Id="rId61" Type="http://schemas.openxmlformats.org/officeDocument/2006/relationships/customXml" Target="../ink/ink563.xml"/><Relationship Id="rId82" Type="http://schemas.openxmlformats.org/officeDocument/2006/relationships/image" Target="../media/image569.png"/><Relationship Id="rId90" Type="http://schemas.openxmlformats.org/officeDocument/2006/relationships/image" Target="../media/image573.png"/><Relationship Id="rId95" Type="http://schemas.openxmlformats.org/officeDocument/2006/relationships/customXml" Target="../ink/ink580.xml"/><Relationship Id="rId19" Type="http://schemas.openxmlformats.org/officeDocument/2006/relationships/customXml" Target="../ink/ink542.xml"/><Relationship Id="rId14" Type="http://schemas.openxmlformats.org/officeDocument/2006/relationships/image" Target="../media/image536.png"/><Relationship Id="rId22" Type="http://schemas.openxmlformats.org/officeDocument/2006/relationships/image" Target="../media/image540.png"/><Relationship Id="rId27" Type="http://schemas.openxmlformats.org/officeDocument/2006/relationships/customXml" Target="../ink/ink546.xml"/><Relationship Id="rId30" Type="http://schemas.openxmlformats.org/officeDocument/2006/relationships/image" Target="../media/image544.png"/><Relationship Id="rId35" Type="http://schemas.openxmlformats.org/officeDocument/2006/relationships/customXml" Target="../ink/ink550.xml"/><Relationship Id="rId43" Type="http://schemas.openxmlformats.org/officeDocument/2006/relationships/customXml" Target="../ink/ink554.xml"/><Relationship Id="rId48" Type="http://schemas.openxmlformats.org/officeDocument/2006/relationships/image" Target="../media/image553.png"/><Relationship Id="rId56" Type="http://schemas.openxmlformats.org/officeDocument/2006/relationships/image" Target="../media/image557.png"/><Relationship Id="rId64" Type="http://schemas.openxmlformats.org/officeDocument/2006/relationships/image" Target="../media/image561.png"/><Relationship Id="rId69" Type="http://schemas.openxmlformats.org/officeDocument/2006/relationships/customXml" Target="../ink/ink567.xml"/><Relationship Id="rId77" Type="http://schemas.openxmlformats.org/officeDocument/2006/relationships/customXml" Target="../ink/ink571.xml"/><Relationship Id="rId100" Type="http://schemas.openxmlformats.org/officeDocument/2006/relationships/image" Target="../media/image578.png"/><Relationship Id="rId105" Type="http://schemas.openxmlformats.org/officeDocument/2006/relationships/customXml" Target="../ink/ink585.xml"/><Relationship Id="rId113" Type="http://schemas.openxmlformats.org/officeDocument/2006/relationships/customXml" Target="../ink/ink589.xml"/><Relationship Id="rId118" Type="http://schemas.openxmlformats.org/officeDocument/2006/relationships/image" Target="../media/image587.png"/><Relationship Id="rId8" Type="http://schemas.openxmlformats.org/officeDocument/2006/relationships/image" Target="../media/image533.png"/><Relationship Id="rId51" Type="http://schemas.openxmlformats.org/officeDocument/2006/relationships/customXml" Target="../ink/ink558.xml"/><Relationship Id="rId72" Type="http://schemas.openxmlformats.org/officeDocument/2006/relationships/image" Target="../media/image565.png"/><Relationship Id="rId80" Type="http://schemas.openxmlformats.org/officeDocument/2006/relationships/image" Target="../media/image568.png"/><Relationship Id="rId85" Type="http://schemas.openxmlformats.org/officeDocument/2006/relationships/customXml" Target="../ink/ink575.xml"/><Relationship Id="rId93" Type="http://schemas.openxmlformats.org/officeDocument/2006/relationships/customXml" Target="../ink/ink579.xml"/><Relationship Id="rId98" Type="http://schemas.openxmlformats.org/officeDocument/2006/relationships/image" Target="../media/image577.png"/><Relationship Id="rId121" Type="http://schemas.openxmlformats.org/officeDocument/2006/relationships/customXml" Target="../ink/ink593.xml"/><Relationship Id="rId3" Type="http://schemas.openxmlformats.org/officeDocument/2006/relationships/customXml" Target="../ink/ink534.xml"/><Relationship Id="rId12" Type="http://schemas.openxmlformats.org/officeDocument/2006/relationships/image" Target="../media/image535.png"/><Relationship Id="rId17" Type="http://schemas.openxmlformats.org/officeDocument/2006/relationships/customXml" Target="../ink/ink541.xml"/><Relationship Id="rId25" Type="http://schemas.openxmlformats.org/officeDocument/2006/relationships/customXml" Target="../ink/ink545.xml"/><Relationship Id="rId33" Type="http://schemas.openxmlformats.org/officeDocument/2006/relationships/customXml" Target="../ink/ink549.xml"/><Relationship Id="rId38" Type="http://schemas.openxmlformats.org/officeDocument/2006/relationships/image" Target="../media/image548.png"/><Relationship Id="rId46" Type="http://schemas.openxmlformats.org/officeDocument/2006/relationships/image" Target="../media/image552.png"/><Relationship Id="rId59" Type="http://schemas.openxmlformats.org/officeDocument/2006/relationships/customXml" Target="../ink/ink562.xml"/><Relationship Id="rId67" Type="http://schemas.openxmlformats.org/officeDocument/2006/relationships/customXml" Target="../ink/ink566.xml"/><Relationship Id="rId103" Type="http://schemas.openxmlformats.org/officeDocument/2006/relationships/customXml" Target="../ink/ink584.xml"/><Relationship Id="rId108" Type="http://schemas.openxmlformats.org/officeDocument/2006/relationships/image" Target="../media/image582.png"/><Relationship Id="rId116" Type="http://schemas.openxmlformats.org/officeDocument/2006/relationships/image" Target="../media/image586.png"/><Relationship Id="rId124" Type="http://schemas.openxmlformats.org/officeDocument/2006/relationships/image" Target="../media/image590.png"/><Relationship Id="rId20" Type="http://schemas.openxmlformats.org/officeDocument/2006/relationships/image" Target="../media/image539.png"/><Relationship Id="rId41" Type="http://schemas.openxmlformats.org/officeDocument/2006/relationships/customXml" Target="../ink/ink553.xml"/><Relationship Id="rId54" Type="http://schemas.openxmlformats.org/officeDocument/2006/relationships/image" Target="../media/image556.png"/><Relationship Id="rId62" Type="http://schemas.openxmlformats.org/officeDocument/2006/relationships/image" Target="../media/image560.png"/><Relationship Id="rId70" Type="http://schemas.openxmlformats.org/officeDocument/2006/relationships/image" Target="../media/image564.png"/><Relationship Id="rId75" Type="http://schemas.openxmlformats.org/officeDocument/2006/relationships/customXml" Target="../ink/ink570.xml"/><Relationship Id="rId83" Type="http://schemas.openxmlformats.org/officeDocument/2006/relationships/customXml" Target="../ink/ink574.xml"/><Relationship Id="rId88" Type="http://schemas.openxmlformats.org/officeDocument/2006/relationships/image" Target="../media/image572.png"/><Relationship Id="rId91" Type="http://schemas.openxmlformats.org/officeDocument/2006/relationships/customXml" Target="../ink/ink578.xml"/><Relationship Id="rId96" Type="http://schemas.openxmlformats.org/officeDocument/2006/relationships/image" Target="../media/image576.png"/><Relationship Id="rId111" Type="http://schemas.openxmlformats.org/officeDocument/2006/relationships/customXml" Target="../ink/ink5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2.png"/><Relationship Id="rId15" Type="http://schemas.openxmlformats.org/officeDocument/2006/relationships/customXml" Target="../ink/ink540.xml"/><Relationship Id="rId23" Type="http://schemas.openxmlformats.org/officeDocument/2006/relationships/customXml" Target="../ink/ink544.xml"/><Relationship Id="rId28" Type="http://schemas.openxmlformats.org/officeDocument/2006/relationships/image" Target="../media/image543.png"/><Relationship Id="rId36" Type="http://schemas.openxmlformats.org/officeDocument/2006/relationships/image" Target="../media/image547.png"/><Relationship Id="rId49" Type="http://schemas.openxmlformats.org/officeDocument/2006/relationships/customXml" Target="../ink/ink557.xml"/><Relationship Id="rId57" Type="http://schemas.openxmlformats.org/officeDocument/2006/relationships/customXml" Target="../ink/ink561.xml"/><Relationship Id="rId106" Type="http://schemas.openxmlformats.org/officeDocument/2006/relationships/image" Target="../media/image581.png"/><Relationship Id="rId114" Type="http://schemas.openxmlformats.org/officeDocument/2006/relationships/image" Target="../media/image585.png"/><Relationship Id="rId119" Type="http://schemas.openxmlformats.org/officeDocument/2006/relationships/customXml" Target="../ink/ink592.xml"/><Relationship Id="rId10" Type="http://schemas.openxmlformats.org/officeDocument/2006/relationships/image" Target="../media/image534.png"/><Relationship Id="rId31" Type="http://schemas.openxmlformats.org/officeDocument/2006/relationships/customXml" Target="../ink/ink548.xml"/><Relationship Id="rId44" Type="http://schemas.openxmlformats.org/officeDocument/2006/relationships/image" Target="../media/image551.png"/><Relationship Id="rId52" Type="http://schemas.openxmlformats.org/officeDocument/2006/relationships/image" Target="../media/image555.png"/><Relationship Id="rId60" Type="http://schemas.openxmlformats.org/officeDocument/2006/relationships/image" Target="../media/image559.png"/><Relationship Id="rId65" Type="http://schemas.openxmlformats.org/officeDocument/2006/relationships/customXml" Target="../ink/ink565.xml"/><Relationship Id="rId73" Type="http://schemas.openxmlformats.org/officeDocument/2006/relationships/customXml" Target="../ink/ink569.xml"/><Relationship Id="rId78" Type="http://schemas.openxmlformats.org/officeDocument/2006/relationships/image" Target="../media/image347.png"/><Relationship Id="rId81" Type="http://schemas.openxmlformats.org/officeDocument/2006/relationships/customXml" Target="../ink/ink573.xml"/><Relationship Id="rId86" Type="http://schemas.openxmlformats.org/officeDocument/2006/relationships/image" Target="../media/image571.png"/><Relationship Id="rId94" Type="http://schemas.openxmlformats.org/officeDocument/2006/relationships/image" Target="../media/image575.png"/><Relationship Id="rId99" Type="http://schemas.openxmlformats.org/officeDocument/2006/relationships/customXml" Target="../ink/ink582.xml"/><Relationship Id="rId101" Type="http://schemas.openxmlformats.org/officeDocument/2006/relationships/customXml" Target="../ink/ink583.xml"/><Relationship Id="rId122" Type="http://schemas.openxmlformats.org/officeDocument/2006/relationships/image" Target="../media/image589.png"/><Relationship Id="rId4" Type="http://schemas.openxmlformats.org/officeDocument/2006/relationships/image" Target="../media/image531.png"/><Relationship Id="rId9" Type="http://schemas.openxmlformats.org/officeDocument/2006/relationships/customXml" Target="../ink/ink537.xml"/><Relationship Id="rId13" Type="http://schemas.openxmlformats.org/officeDocument/2006/relationships/customXml" Target="../ink/ink539.xml"/><Relationship Id="rId18" Type="http://schemas.openxmlformats.org/officeDocument/2006/relationships/image" Target="../media/image538.png"/><Relationship Id="rId39" Type="http://schemas.openxmlformats.org/officeDocument/2006/relationships/customXml" Target="../ink/ink552.xml"/><Relationship Id="rId109" Type="http://schemas.openxmlformats.org/officeDocument/2006/relationships/customXml" Target="../ink/ink587.xml"/><Relationship Id="rId34" Type="http://schemas.openxmlformats.org/officeDocument/2006/relationships/image" Target="../media/image546.png"/><Relationship Id="rId50" Type="http://schemas.openxmlformats.org/officeDocument/2006/relationships/image" Target="../media/image554.png"/><Relationship Id="rId55" Type="http://schemas.openxmlformats.org/officeDocument/2006/relationships/customXml" Target="../ink/ink560.xml"/><Relationship Id="rId76" Type="http://schemas.openxmlformats.org/officeDocument/2006/relationships/image" Target="../media/image567.png"/><Relationship Id="rId97" Type="http://schemas.openxmlformats.org/officeDocument/2006/relationships/customXml" Target="../ink/ink581.xml"/><Relationship Id="rId104" Type="http://schemas.openxmlformats.org/officeDocument/2006/relationships/image" Target="../media/image580.png"/><Relationship Id="rId120" Type="http://schemas.openxmlformats.org/officeDocument/2006/relationships/image" Target="../media/image588.png"/><Relationship Id="rId7" Type="http://schemas.openxmlformats.org/officeDocument/2006/relationships/customXml" Target="../ink/ink536.xml"/><Relationship Id="rId71" Type="http://schemas.openxmlformats.org/officeDocument/2006/relationships/customXml" Target="../ink/ink568.xml"/><Relationship Id="rId92" Type="http://schemas.openxmlformats.org/officeDocument/2006/relationships/image" Target="../media/image574.png"/><Relationship Id="rId2" Type="http://schemas.openxmlformats.org/officeDocument/2006/relationships/image" Target="../media/image530.png"/><Relationship Id="rId29" Type="http://schemas.openxmlformats.org/officeDocument/2006/relationships/customXml" Target="../ink/ink547.xml"/><Relationship Id="rId24" Type="http://schemas.openxmlformats.org/officeDocument/2006/relationships/image" Target="../media/image541.png"/><Relationship Id="rId40" Type="http://schemas.openxmlformats.org/officeDocument/2006/relationships/image" Target="../media/image549.png"/><Relationship Id="rId45" Type="http://schemas.openxmlformats.org/officeDocument/2006/relationships/customXml" Target="../ink/ink555.xml"/><Relationship Id="rId66" Type="http://schemas.openxmlformats.org/officeDocument/2006/relationships/image" Target="../media/image562.png"/><Relationship Id="rId87" Type="http://schemas.openxmlformats.org/officeDocument/2006/relationships/customXml" Target="../ink/ink576.xml"/><Relationship Id="rId110" Type="http://schemas.openxmlformats.org/officeDocument/2006/relationships/image" Target="../media/image583.png"/><Relationship Id="rId115" Type="http://schemas.openxmlformats.org/officeDocument/2006/relationships/customXml" Target="../ink/ink59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5.png"/><Relationship Id="rId299" Type="http://schemas.openxmlformats.org/officeDocument/2006/relationships/image" Target="../media/image734.png"/><Relationship Id="rId21" Type="http://schemas.openxmlformats.org/officeDocument/2006/relationships/customXml" Target="../ink/ink604.xml"/><Relationship Id="rId42" Type="http://schemas.openxmlformats.org/officeDocument/2006/relationships/image" Target="../media/image611.png"/><Relationship Id="rId63" Type="http://schemas.openxmlformats.org/officeDocument/2006/relationships/customXml" Target="../ink/ink625.xml"/><Relationship Id="rId84" Type="http://schemas.openxmlformats.org/officeDocument/2006/relationships/customXml" Target="../ink/ink636.xml"/><Relationship Id="rId138" Type="http://schemas.openxmlformats.org/officeDocument/2006/relationships/customXml" Target="../ink/ink663.xml"/><Relationship Id="rId159" Type="http://schemas.openxmlformats.org/officeDocument/2006/relationships/image" Target="../media/image666.png"/><Relationship Id="rId324" Type="http://schemas.openxmlformats.org/officeDocument/2006/relationships/customXml" Target="../ink/ink756.xml"/><Relationship Id="rId345" Type="http://schemas.openxmlformats.org/officeDocument/2006/relationships/image" Target="../media/image757.png"/><Relationship Id="rId366" Type="http://schemas.openxmlformats.org/officeDocument/2006/relationships/customXml" Target="../ink/ink777.xml"/><Relationship Id="rId387" Type="http://schemas.openxmlformats.org/officeDocument/2006/relationships/customXml" Target="../ink/ink788.xml"/><Relationship Id="rId170" Type="http://schemas.openxmlformats.org/officeDocument/2006/relationships/customXml" Target="../ink/ink679.xml"/><Relationship Id="rId191" Type="http://schemas.openxmlformats.org/officeDocument/2006/relationships/image" Target="../media/image682.png"/><Relationship Id="rId205" Type="http://schemas.openxmlformats.org/officeDocument/2006/relationships/image" Target="../media/image688.png"/><Relationship Id="rId226" Type="http://schemas.openxmlformats.org/officeDocument/2006/relationships/customXml" Target="../ink/ink707.xml"/><Relationship Id="rId247" Type="http://schemas.openxmlformats.org/officeDocument/2006/relationships/image" Target="../media/image708.png"/><Relationship Id="rId107" Type="http://schemas.openxmlformats.org/officeDocument/2006/relationships/image" Target="../media/image246.png"/><Relationship Id="rId268" Type="http://schemas.openxmlformats.org/officeDocument/2006/relationships/customXml" Target="../ink/ink728.xml"/><Relationship Id="rId289" Type="http://schemas.openxmlformats.org/officeDocument/2006/relationships/image" Target="../media/image729.png"/><Relationship Id="rId11" Type="http://schemas.openxmlformats.org/officeDocument/2006/relationships/customXml" Target="../ink/ink599.xml"/><Relationship Id="rId32" Type="http://schemas.openxmlformats.org/officeDocument/2006/relationships/image" Target="../media/image606.png"/><Relationship Id="rId53" Type="http://schemas.openxmlformats.org/officeDocument/2006/relationships/customXml" Target="../ink/ink620.xml"/><Relationship Id="rId74" Type="http://schemas.openxmlformats.org/officeDocument/2006/relationships/image" Target="../media/image627.png"/><Relationship Id="rId128" Type="http://schemas.openxmlformats.org/officeDocument/2006/relationships/customXml" Target="../ink/ink658.xml"/><Relationship Id="rId149" Type="http://schemas.openxmlformats.org/officeDocument/2006/relationships/image" Target="../media/image661.png"/><Relationship Id="rId314" Type="http://schemas.openxmlformats.org/officeDocument/2006/relationships/customXml" Target="../ink/ink751.xml"/><Relationship Id="rId335" Type="http://schemas.openxmlformats.org/officeDocument/2006/relationships/image" Target="../media/image752.png"/><Relationship Id="rId356" Type="http://schemas.openxmlformats.org/officeDocument/2006/relationships/customXml" Target="../ink/ink772.xml"/><Relationship Id="rId377" Type="http://schemas.openxmlformats.org/officeDocument/2006/relationships/customXml" Target="../ink/ink783.xml"/><Relationship Id="rId5" Type="http://schemas.openxmlformats.org/officeDocument/2006/relationships/customXml" Target="../ink/ink596.xml"/><Relationship Id="rId95" Type="http://schemas.openxmlformats.org/officeDocument/2006/relationships/image" Target="../media/image636.png"/><Relationship Id="rId160" Type="http://schemas.openxmlformats.org/officeDocument/2006/relationships/customXml" Target="../ink/ink674.xml"/><Relationship Id="rId181" Type="http://schemas.openxmlformats.org/officeDocument/2006/relationships/image" Target="../media/image677.png"/><Relationship Id="rId216" Type="http://schemas.openxmlformats.org/officeDocument/2006/relationships/customXml" Target="../ink/ink702.xml"/><Relationship Id="rId237" Type="http://schemas.openxmlformats.org/officeDocument/2006/relationships/image" Target="../media/image703.png"/><Relationship Id="rId258" Type="http://schemas.openxmlformats.org/officeDocument/2006/relationships/customXml" Target="../ink/ink723.xml"/><Relationship Id="rId279" Type="http://schemas.openxmlformats.org/officeDocument/2006/relationships/image" Target="../media/image724.png"/><Relationship Id="rId22" Type="http://schemas.openxmlformats.org/officeDocument/2006/relationships/image" Target="../media/image601.png"/><Relationship Id="rId43" Type="http://schemas.openxmlformats.org/officeDocument/2006/relationships/customXml" Target="../ink/ink615.xml"/><Relationship Id="rId64" Type="http://schemas.openxmlformats.org/officeDocument/2006/relationships/image" Target="../media/image622.png"/><Relationship Id="rId118" Type="http://schemas.openxmlformats.org/officeDocument/2006/relationships/customXml" Target="../ink/ink653.xml"/><Relationship Id="rId139" Type="http://schemas.openxmlformats.org/officeDocument/2006/relationships/image" Target="../media/image656.png"/><Relationship Id="rId290" Type="http://schemas.openxmlformats.org/officeDocument/2006/relationships/customXml" Target="../ink/ink739.xml"/><Relationship Id="rId304" Type="http://schemas.openxmlformats.org/officeDocument/2006/relationships/customXml" Target="../ink/ink746.xml"/><Relationship Id="rId325" Type="http://schemas.openxmlformats.org/officeDocument/2006/relationships/image" Target="../media/image747.png"/><Relationship Id="rId346" Type="http://schemas.openxmlformats.org/officeDocument/2006/relationships/customXml" Target="../ink/ink767.xml"/><Relationship Id="rId367" Type="http://schemas.openxmlformats.org/officeDocument/2006/relationships/image" Target="../media/image768.png"/><Relationship Id="rId388" Type="http://schemas.openxmlformats.org/officeDocument/2006/relationships/image" Target="../media/image778.png"/><Relationship Id="rId85" Type="http://schemas.openxmlformats.org/officeDocument/2006/relationships/image" Target="../media/image631.png"/><Relationship Id="rId150" Type="http://schemas.openxmlformats.org/officeDocument/2006/relationships/customXml" Target="../ink/ink669.xml"/><Relationship Id="rId171" Type="http://schemas.openxmlformats.org/officeDocument/2006/relationships/image" Target="../media/image672.png"/><Relationship Id="rId192" Type="http://schemas.openxmlformats.org/officeDocument/2006/relationships/customXml" Target="../ink/ink690.xml"/><Relationship Id="rId206" Type="http://schemas.openxmlformats.org/officeDocument/2006/relationships/customXml" Target="../ink/ink697.xml"/><Relationship Id="rId227" Type="http://schemas.openxmlformats.org/officeDocument/2006/relationships/image" Target="../media/image698.png"/><Relationship Id="rId248" Type="http://schemas.openxmlformats.org/officeDocument/2006/relationships/customXml" Target="../ink/ink718.xml"/><Relationship Id="rId269" Type="http://schemas.openxmlformats.org/officeDocument/2006/relationships/image" Target="../media/image719.png"/><Relationship Id="rId12" Type="http://schemas.openxmlformats.org/officeDocument/2006/relationships/image" Target="../media/image596.png"/><Relationship Id="rId33" Type="http://schemas.openxmlformats.org/officeDocument/2006/relationships/customXml" Target="../ink/ink610.xml"/><Relationship Id="rId108" Type="http://schemas.openxmlformats.org/officeDocument/2006/relationships/customXml" Target="../ink/ink648.xml"/><Relationship Id="rId129" Type="http://schemas.openxmlformats.org/officeDocument/2006/relationships/image" Target="../media/image651.png"/><Relationship Id="rId280" Type="http://schemas.openxmlformats.org/officeDocument/2006/relationships/customXml" Target="../ink/ink734.xml"/><Relationship Id="rId315" Type="http://schemas.openxmlformats.org/officeDocument/2006/relationships/image" Target="../media/image742.png"/><Relationship Id="rId336" Type="http://schemas.openxmlformats.org/officeDocument/2006/relationships/customXml" Target="../ink/ink762.xml"/><Relationship Id="rId357" Type="http://schemas.openxmlformats.org/officeDocument/2006/relationships/image" Target="../media/image763.png"/><Relationship Id="rId54" Type="http://schemas.openxmlformats.org/officeDocument/2006/relationships/image" Target="../media/image617.png"/><Relationship Id="rId75" Type="http://schemas.openxmlformats.org/officeDocument/2006/relationships/customXml" Target="../ink/ink631.xml"/><Relationship Id="rId96" Type="http://schemas.openxmlformats.org/officeDocument/2006/relationships/customXml" Target="../ink/ink642.xml"/><Relationship Id="rId140" Type="http://schemas.openxmlformats.org/officeDocument/2006/relationships/customXml" Target="../ink/ink664.xml"/><Relationship Id="rId161" Type="http://schemas.openxmlformats.org/officeDocument/2006/relationships/image" Target="../media/image667.png"/><Relationship Id="rId182" Type="http://schemas.openxmlformats.org/officeDocument/2006/relationships/customXml" Target="../ink/ink685.xml"/><Relationship Id="rId217" Type="http://schemas.openxmlformats.org/officeDocument/2006/relationships/image" Target="../media/image693.png"/><Relationship Id="rId378" Type="http://schemas.openxmlformats.org/officeDocument/2006/relationships/image" Target="../media/image773.png"/><Relationship Id="rId6" Type="http://schemas.openxmlformats.org/officeDocument/2006/relationships/image" Target="../media/image593.png"/><Relationship Id="rId238" Type="http://schemas.openxmlformats.org/officeDocument/2006/relationships/customXml" Target="../ink/ink713.xml"/><Relationship Id="rId259" Type="http://schemas.openxmlformats.org/officeDocument/2006/relationships/image" Target="../media/image714.png"/><Relationship Id="rId23" Type="http://schemas.openxmlformats.org/officeDocument/2006/relationships/customXml" Target="../ink/ink605.xml"/><Relationship Id="rId119" Type="http://schemas.openxmlformats.org/officeDocument/2006/relationships/image" Target="../media/image646.png"/><Relationship Id="rId270" Type="http://schemas.openxmlformats.org/officeDocument/2006/relationships/customXml" Target="../ink/ink729.xml"/><Relationship Id="rId291" Type="http://schemas.openxmlformats.org/officeDocument/2006/relationships/image" Target="../media/image730.png"/><Relationship Id="rId305" Type="http://schemas.openxmlformats.org/officeDocument/2006/relationships/image" Target="../media/image737.png"/><Relationship Id="rId326" Type="http://schemas.openxmlformats.org/officeDocument/2006/relationships/customXml" Target="../ink/ink757.xml"/><Relationship Id="rId347" Type="http://schemas.openxmlformats.org/officeDocument/2006/relationships/image" Target="../media/image758.png"/><Relationship Id="rId44" Type="http://schemas.openxmlformats.org/officeDocument/2006/relationships/image" Target="../media/image612.png"/><Relationship Id="rId65" Type="http://schemas.openxmlformats.org/officeDocument/2006/relationships/customXml" Target="../ink/ink626.xml"/><Relationship Id="rId86" Type="http://schemas.openxmlformats.org/officeDocument/2006/relationships/customXml" Target="../ink/ink637.xml"/><Relationship Id="rId130" Type="http://schemas.openxmlformats.org/officeDocument/2006/relationships/customXml" Target="../ink/ink659.xml"/><Relationship Id="rId151" Type="http://schemas.openxmlformats.org/officeDocument/2006/relationships/image" Target="../media/image662.png"/><Relationship Id="rId368" Type="http://schemas.openxmlformats.org/officeDocument/2006/relationships/customXml" Target="../ink/ink778.xml"/><Relationship Id="rId172" Type="http://schemas.openxmlformats.org/officeDocument/2006/relationships/customXml" Target="../ink/ink680.xml"/><Relationship Id="rId193" Type="http://schemas.openxmlformats.org/officeDocument/2006/relationships/image" Target="../media/image683.png"/><Relationship Id="rId207" Type="http://schemas.openxmlformats.org/officeDocument/2006/relationships/image" Target="../media/image689.png"/><Relationship Id="rId228" Type="http://schemas.openxmlformats.org/officeDocument/2006/relationships/customXml" Target="../ink/ink708.xml"/><Relationship Id="rId249" Type="http://schemas.openxmlformats.org/officeDocument/2006/relationships/image" Target="../media/image709.png"/><Relationship Id="rId13" Type="http://schemas.openxmlformats.org/officeDocument/2006/relationships/customXml" Target="../ink/ink600.xml"/><Relationship Id="rId109" Type="http://schemas.openxmlformats.org/officeDocument/2006/relationships/image" Target="../media/image642.png"/><Relationship Id="rId260" Type="http://schemas.openxmlformats.org/officeDocument/2006/relationships/customXml" Target="../ink/ink724.xml"/><Relationship Id="rId281" Type="http://schemas.openxmlformats.org/officeDocument/2006/relationships/image" Target="../media/image725.png"/><Relationship Id="rId316" Type="http://schemas.openxmlformats.org/officeDocument/2006/relationships/customXml" Target="../ink/ink752.xml"/><Relationship Id="rId337" Type="http://schemas.openxmlformats.org/officeDocument/2006/relationships/image" Target="../media/image753.png"/><Relationship Id="rId34" Type="http://schemas.openxmlformats.org/officeDocument/2006/relationships/image" Target="../media/image607.png"/><Relationship Id="rId55" Type="http://schemas.openxmlformats.org/officeDocument/2006/relationships/customXml" Target="../ink/ink621.xml"/><Relationship Id="rId76" Type="http://schemas.openxmlformats.org/officeDocument/2006/relationships/image" Target="../media/image628.png"/><Relationship Id="rId97" Type="http://schemas.openxmlformats.org/officeDocument/2006/relationships/image" Target="../media/image637.png"/><Relationship Id="rId120" Type="http://schemas.openxmlformats.org/officeDocument/2006/relationships/customXml" Target="../ink/ink654.xml"/><Relationship Id="rId141" Type="http://schemas.openxmlformats.org/officeDocument/2006/relationships/image" Target="../media/image657.png"/><Relationship Id="rId358" Type="http://schemas.openxmlformats.org/officeDocument/2006/relationships/customXml" Target="../ink/ink773.xml"/><Relationship Id="rId379" Type="http://schemas.openxmlformats.org/officeDocument/2006/relationships/customXml" Target="../ink/ink784.xml"/><Relationship Id="rId7" Type="http://schemas.openxmlformats.org/officeDocument/2006/relationships/customXml" Target="../ink/ink597.xml"/><Relationship Id="rId162" Type="http://schemas.openxmlformats.org/officeDocument/2006/relationships/customXml" Target="../ink/ink675.xml"/><Relationship Id="rId183" Type="http://schemas.openxmlformats.org/officeDocument/2006/relationships/image" Target="../media/image678.png"/><Relationship Id="rId218" Type="http://schemas.openxmlformats.org/officeDocument/2006/relationships/customXml" Target="../ink/ink703.xml"/><Relationship Id="rId239" Type="http://schemas.openxmlformats.org/officeDocument/2006/relationships/image" Target="../media/image704.png"/><Relationship Id="rId250" Type="http://schemas.openxmlformats.org/officeDocument/2006/relationships/customXml" Target="../ink/ink719.xml"/><Relationship Id="rId271" Type="http://schemas.openxmlformats.org/officeDocument/2006/relationships/image" Target="../media/image720.png"/><Relationship Id="rId292" Type="http://schemas.openxmlformats.org/officeDocument/2006/relationships/customXml" Target="../ink/ink740.xml"/><Relationship Id="rId306" Type="http://schemas.openxmlformats.org/officeDocument/2006/relationships/customXml" Target="../ink/ink747.xml"/><Relationship Id="rId24" Type="http://schemas.openxmlformats.org/officeDocument/2006/relationships/image" Target="../media/image602.png"/><Relationship Id="rId45" Type="http://schemas.openxmlformats.org/officeDocument/2006/relationships/customXml" Target="../ink/ink616.xml"/><Relationship Id="rId66" Type="http://schemas.openxmlformats.org/officeDocument/2006/relationships/image" Target="../media/image623.png"/><Relationship Id="rId87" Type="http://schemas.openxmlformats.org/officeDocument/2006/relationships/image" Target="../media/image632.png"/><Relationship Id="rId110" Type="http://schemas.openxmlformats.org/officeDocument/2006/relationships/customXml" Target="../ink/ink649.xml"/><Relationship Id="rId131" Type="http://schemas.openxmlformats.org/officeDocument/2006/relationships/image" Target="../media/image652.png"/><Relationship Id="rId327" Type="http://schemas.openxmlformats.org/officeDocument/2006/relationships/image" Target="../media/image748.png"/><Relationship Id="rId348" Type="http://schemas.openxmlformats.org/officeDocument/2006/relationships/customXml" Target="../ink/ink768.xml"/><Relationship Id="rId369" Type="http://schemas.openxmlformats.org/officeDocument/2006/relationships/image" Target="../media/image769.png"/><Relationship Id="rId152" Type="http://schemas.openxmlformats.org/officeDocument/2006/relationships/customXml" Target="../ink/ink670.xml"/><Relationship Id="rId173" Type="http://schemas.openxmlformats.org/officeDocument/2006/relationships/image" Target="../media/image673.png"/><Relationship Id="rId194" Type="http://schemas.openxmlformats.org/officeDocument/2006/relationships/customXml" Target="../ink/ink691.xml"/><Relationship Id="rId208" Type="http://schemas.openxmlformats.org/officeDocument/2006/relationships/customXml" Target="../ink/ink698.xml"/><Relationship Id="rId229" Type="http://schemas.openxmlformats.org/officeDocument/2006/relationships/image" Target="../media/image699.png"/><Relationship Id="rId380" Type="http://schemas.openxmlformats.org/officeDocument/2006/relationships/image" Target="../media/image774.png"/><Relationship Id="rId240" Type="http://schemas.openxmlformats.org/officeDocument/2006/relationships/customXml" Target="../ink/ink714.xml"/><Relationship Id="rId261" Type="http://schemas.openxmlformats.org/officeDocument/2006/relationships/image" Target="../media/image715.png"/><Relationship Id="rId14" Type="http://schemas.openxmlformats.org/officeDocument/2006/relationships/image" Target="../media/image597.png"/><Relationship Id="rId35" Type="http://schemas.openxmlformats.org/officeDocument/2006/relationships/customXml" Target="../ink/ink611.xml"/><Relationship Id="rId56" Type="http://schemas.openxmlformats.org/officeDocument/2006/relationships/image" Target="../media/image618.png"/><Relationship Id="rId77" Type="http://schemas.openxmlformats.org/officeDocument/2006/relationships/customXml" Target="../ink/ink632.xml"/><Relationship Id="rId100" Type="http://schemas.openxmlformats.org/officeDocument/2006/relationships/customXml" Target="../ink/ink644.xml"/><Relationship Id="rId282" Type="http://schemas.openxmlformats.org/officeDocument/2006/relationships/customXml" Target="../ink/ink735.xml"/><Relationship Id="rId317" Type="http://schemas.openxmlformats.org/officeDocument/2006/relationships/image" Target="../media/image743.png"/><Relationship Id="rId338" Type="http://schemas.openxmlformats.org/officeDocument/2006/relationships/customXml" Target="../ink/ink763.xml"/><Relationship Id="rId359" Type="http://schemas.openxmlformats.org/officeDocument/2006/relationships/image" Target="../media/image764.png"/><Relationship Id="rId8" Type="http://schemas.openxmlformats.org/officeDocument/2006/relationships/image" Target="../media/image594.png"/><Relationship Id="rId98" Type="http://schemas.openxmlformats.org/officeDocument/2006/relationships/customXml" Target="../ink/ink643.xml"/><Relationship Id="rId121" Type="http://schemas.openxmlformats.org/officeDocument/2006/relationships/image" Target="../media/image647.png"/><Relationship Id="rId142" Type="http://schemas.openxmlformats.org/officeDocument/2006/relationships/customXml" Target="../ink/ink665.xml"/><Relationship Id="rId163" Type="http://schemas.openxmlformats.org/officeDocument/2006/relationships/image" Target="../media/image668.png"/><Relationship Id="rId184" Type="http://schemas.openxmlformats.org/officeDocument/2006/relationships/customXml" Target="../ink/ink686.xml"/><Relationship Id="rId219" Type="http://schemas.openxmlformats.org/officeDocument/2006/relationships/image" Target="../media/image694.png"/><Relationship Id="rId370" Type="http://schemas.openxmlformats.org/officeDocument/2006/relationships/customXml" Target="../ink/ink779.xml"/><Relationship Id="rId230" Type="http://schemas.openxmlformats.org/officeDocument/2006/relationships/customXml" Target="../ink/ink709.xml"/><Relationship Id="rId251" Type="http://schemas.openxmlformats.org/officeDocument/2006/relationships/image" Target="../media/image710.png"/><Relationship Id="rId25" Type="http://schemas.openxmlformats.org/officeDocument/2006/relationships/customXml" Target="../ink/ink606.xml"/><Relationship Id="rId46" Type="http://schemas.openxmlformats.org/officeDocument/2006/relationships/image" Target="../media/image613.png"/><Relationship Id="rId67" Type="http://schemas.openxmlformats.org/officeDocument/2006/relationships/customXml" Target="../ink/ink627.xml"/><Relationship Id="rId272" Type="http://schemas.openxmlformats.org/officeDocument/2006/relationships/customXml" Target="../ink/ink730.xml"/><Relationship Id="rId293" Type="http://schemas.openxmlformats.org/officeDocument/2006/relationships/image" Target="../media/image731.png"/><Relationship Id="rId307" Type="http://schemas.openxmlformats.org/officeDocument/2006/relationships/image" Target="../media/image738.png"/><Relationship Id="rId328" Type="http://schemas.openxmlformats.org/officeDocument/2006/relationships/customXml" Target="../ink/ink758.xml"/><Relationship Id="rId349" Type="http://schemas.openxmlformats.org/officeDocument/2006/relationships/image" Target="../media/image759.png"/><Relationship Id="rId88" Type="http://schemas.openxmlformats.org/officeDocument/2006/relationships/customXml" Target="../ink/ink638.xml"/><Relationship Id="rId111" Type="http://schemas.openxmlformats.org/officeDocument/2006/relationships/image" Target="../media/image229.png"/><Relationship Id="rId132" Type="http://schemas.openxmlformats.org/officeDocument/2006/relationships/customXml" Target="../ink/ink660.xml"/><Relationship Id="rId153" Type="http://schemas.openxmlformats.org/officeDocument/2006/relationships/image" Target="../media/image663.png"/><Relationship Id="rId174" Type="http://schemas.openxmlformats.org/officeDocument/2006/relationships/customXml" Target="../ink/ink681.xml"/><Relationship Id="rId195" Type="http://schemas.openxmlformats.org/officeDocument/2006/relationships/image" Target="../media/image684.png"/><Relationship Id="rId209" Type="http://schemas.openxmlformats.org/officeDocument/2006/relationships/image" Target="../media/image690.png"/><Relationship Id="rId360" Type="http://schemas.openxmlformats.org/officeDocument/2006/relationships/customXml" Target="../ink/ink774.xml"/><Relationship Id="rId381" Type="http://schemas.openxmlformats.org/officeDocument/2006/relationships/customXml" Target="../ink/ink785.xml"/><Relationship Id="rId220" Type="http://schemas.openxmlformats.org/officeDocument/2006/relationships/customXml" Target="../ink/ink704.xml"/><Relationship Id="rId241" Type="http://schemas.openxmlformats.org/officeDocument/2006/relationships/image" Target="../media/image705.png"/><Relationship Id="rId15" Type="http://schemas.openxmlformats.org/officeDocument/2006/relationships/customXml" Target="../ink/ink601.xml"/><Relationship Id="rId36" Type="http://schemas.openxmlformats.org/officeDocument/2006/relationships/image" Target="../media/image608.png"/><Relationship Id="rId57" Type="http://schemas.openxmlformats.org/officeDocument/2006/relationships/customXml" Target="../ink/ink622.xml"/><Relationship Id="rId262" Type="http://schemas.openxmlformats.org/officeDocument/2006/relationships/customXml" Target="../ink/ink725.xml"/><Relationship Id="rId283" Type="http://schemas.openxmlformats.org/officeDocument/2006/relationships/image" Target="../media/image726.png"/><Relationship Id="rId318" Type="http://schemas.openxmlformats.org/officeDocument/2006/relationships/customXml" Target="../ink/ink753.xml"/><Relationship Id="rId339" Type="http://schemas.openxmlformats.org/officeDocument/2006/relationships/image" Target="../media/image754.png"/><Relationship Id="rId78" Type="http://schemas.openxmlformats.org/officeDocument/2006/relationships/image" Target="../media/image629.png"/><Relationship Id="rId99" Type="http://schemas.openxmlformats.org/officeDocument/2006/relationships/image" Target="../media/image638.png"/><Relationship Id="rId101" Type="http://schemas.openxmlformats.org/officeDocument/2006/relationships/image" Target="../media/image639.png"/><Relationship Id="rId122" Type="http://schemas.openxmlformats.org/officeDocument/2006/relationships/customXml" Target="../ink/ink655.xml"/><Relationship Id="rId143" Type="http://schemas.openxmlformats.org/officeDocument/2006/relationships/image" Target="../media/image658.png"/><Relationship Id="rId164" Type="http://schemas.openxmlformats.org/officeDocument/2006/relationships/customXml" Target="../ink/ink676.xml"/><Relationship Id="rId185" Type="http://schemas.openxmlformats.org/officeDocument/2006/relationships/image" Target="../media/image679.png"/><Relationship Id="rId350" Type="http://schemas.openxmlformats.org/officeDocument/2006/relationships/customXml" Target="../ink/ink769.xml"/><Relationship Id="rId371" Type="http://schemas.openxmlformats.org/officeDocument/2006/relationships/image" Target="../media/image770.png"/><Relationship Id="rId9" Type="http://schemas.openxmlformats.org/officeDocument/2006/relationships/customXml" Target="../ink/ink598.xml"/><Relationship Id="rId210" Type="http://schemas.openxmlformats.org/officeDocument/2006/relationships/customXml" Target="../ink/ink699.xml"/><Relationship Id="rId26" Type="http://schemas.openxmlformats.org/officeDocument/2006/relationships/image" Target="../media/image603.png"/><Relationship Id="rId231" Type="http://schemas.openxmlformats.org/officeDocument/2006/relationships/image" Target="../media/image700.png"/><Relationship Id="rId252" Type="http://schemas.openxmlformats.org/officeDocument/2006/relationships/customXml" Target="../ink/ink720.xml"/><Relationship Id="rId273" Type="http://schemas.openxmlformats.org/officeDocument/2006/relationships/image" Target="../media/image721.png"/><Relationship Id="rId294" Type="http://schemas.openxmlformats.org/officeDocument/2006/relationships/customXml" Target="../ink/ink741.xml"/><Relationship Id="rId308" Type="http://schemas.openxmlformats.org/officeDocument/2006/relationships/customXml" Target="../ink/ink748.xml"/><Relationship Id="rId329" Type="http://schemas.openxmlformats.org/officeDocument/2006/relationships/image" Target="../media/image749.png"/><Relationship Id="rId47" Type="http://schemas.openxmlformats.org/officeDocument/2006/relationships/customXml" Target="../ink/ink617.xml"/><Relationship Id="rId68" Type="http://schemas.openxmlformats.org/officeDocument/2006/relationships/image" Target="../media/image624.png"/><Relationship Id="rId89" Type="http://schemas.openxmlformats.org/officeDocument/2006/relationships/image" Target="../media/image633.png"/><Relationship Id="rId112" Type="http://schemas.openxmlformats.org/officeDocument/2006/relationships/customXml" Target="../ink/ink650.xml"/><Relationship Id="rId133" Type="http://schemas.openxmlformats.org/officeDocument/2006/relationships/image" Target="../media/image653.png"/><Relationship Id="rId154" Type="http://schemas.openxmlformats.org/officeDocument/2006/relationships/customXml" Target="../ink/ink671.xml"/><Relationship Id="rId175" Type="http://schemas.openxmlformats.org/officeDocument/2006/relationships/image" Target="../media/image674.png"/><Relationship Id="rId340" Type="http://schemas.openxmlformats.org/officeDocument/2006/relationships/customXml" Target="../ink/ink764.xml"/><Relationship Id="rId361" Type="http://schemas.openxmlformats.org/officeDocument/2006/relationships/image" Target="../media/image765.png"/><Relationship Id="rId196" Type="http://schemas.openxmlformats.org/officeDocument/2006/relationships/customXml" Target="../ink/ink692.xml"/><Relationship Id="rId200" Type="http://schemas.openxmlformats.org/officeDocument/2006/relationships/customXml" Target="../ink/ink694.xml"/><Relationship Id="rId382" Type="http://schemas.openxmlformats.org/officeDocument/2006/relationships/image" Target="../media/image775.png"/><Relationship Id="rId16" Type="http://schemas.openxmlformats.org/officeDocument/2006/relationships/image" Target="../media/image598.png"/><Relationship Id="rId221" Type="http://schemas.openxmlformats.org/officeDocument/2006/relationships/image" Target="../media/image695.png"/><Relationship Id="rId242" Type="http://schemas.openxmlformats.org/officeDocument/2006/relationships/customXml" Target="../ink/ink715.xml"/><Relationship Id="rId263" Type="http://schemas.openxmlformats.org/officeDocument/2006/relationships/image" Target="../media/image716.png"/><Relationship Id="rId284" Type="http://schemas.openxmlformats.org/officeDocument/2006/relationships/customXml" Target="../ink/ink736.xml"/><Relationship Id="rId319" Type="http://schemas.openxmlformats.org/officeDocument/2006/relationships/image" Target="../media/image744.png"/><Relationship Id="rId37" Type="http://schemas.openxmlformats.org/officeDocument/2006/relationships/customXml" Target="../ink/ink612.xml"/><Relationship Id="rId58" Type="http://schemas.openxmlformats.org/officeDocument/2006/relationships/image" Target="../media/image619.png"/><Relationship Id="rId79" Type="http://schemas.openxmlformats.org/officeDocument/2006/relationships/customXml" Target="../ink/ink633.xml"/><Relationship Id="rId102" Type="http://schemas.openxmlformats.org/officeDocument/2006/relationships/customXml" Target="../ink/ink645.xml"/><Relationship Id="rId123" Type="http://schemas.openxmlformats.org/officeDocument/2006/relationships/image" Target="../media/image648.png"/><Relationship Id="rId144" Type="http://schemas.openxmlformats.org/officeDocument/2006/relationships/customXml" Target="../ink/ink666.xml"/><Relationship Id="rId330" Type="http://schemas.openxmlformats.org/officeDocument/2006/relationships/customXml" Target="../ink/ink759.xml"/><Relationship Id="rId90" Type="http://schemas.openxmlformats.org/officeDocument/2006/relationships/customXml" Target="../ink/ink639.xml"/><Relationship Id="rId165" Type="http://schemas.openxmlformats.org/officeDocument/2006/relationships/image" Target="../media/image669.png"/><Relationship Id="rId186" Type="http://schemas.openxmlformats.org/officeDocument/2006/relationships/customXml" Target="../ink/ink687.xml"/><Relationship Id="rId351" Type="http://schemas.openxmlformats.org/officeDocument/2006/relationships/image" Target="../media/image760.png"/><Relationship Id="rId372" Type="http://schemas.openxmlformats.org/officeDocument/2006/relationships/customXml" Target="../ink/ink780.xml"/><Relationship Id="rId211" Type="http://schemas.openxmlformats.org/officeDocument/2006/relationships/image" Target="../media/image691.png"/><Relationship Id="rId232" Type="http://schemas.openxmlformats.org/officeDocument/2006/relationships/customXml" Target="../ink/ink710.xml"/><Relationship Id="rId253" Type="http://schemas.openxmlformats.org/officeDocument/2006/relationships/image" Target="../media/image711.png"/><Relationship Id="rId274" Type="http://schemas.openxmlformats.org/officeDocument/2006/relationships/customXml" Target="../ink/ink731.xml"/><Relationship Id="rId295" Type="http://schemas.openxmlformats.org/officeDocument/2006/relationships/image" Target="../media/image732.png"/><Relationship Id="rId309" Type="http://schemas.openxmlformats.org/officeDocument/2006/relationships/image" Target="../media/image739.png"/><Relationship Id="rId27" Type="http://schemas.openxmlformats.org/officeDocument/2006/relationships/customXml" Target="../ink/ink607.xml"/><Relationship Id="rId48" Type="http://schemas.openxmlformats.org/officeDocument/2006/relationships/image" Target="../media/image614.png"/><Relationship Id="rId69" Type="http://schemas.openxmlformats.org/officeDocument/2006/relationships/customXml" Target="../ink/ink628.xml"/><Relationship Id="rId113" Type="http://schemas.openxmlformats.org/officeDocument/2006/relationships/image" Target="../media/image643.png"/><Relationship Id="rId134" Type="http://schemas.openxmlformats.org/officeDocument/2006/relationships/customXml" Target="../ink/ink661.xml"/><Relationship Id="rId320" Type="http://schemas.openxmlformats.org/officeDocument/2006/relationships/customXml" Target="../ink/ink754.xml"/><Relationship Id="rId80" Type="http://schemas.openxmlformats.org/officeDocument/2006/relationships/image" Target="../media/image630.png"/><Relationship Id="rId155" Type="http://schemas.openxmlformats.org/officeDocument/2006/relationships/image" Target="../media/image664.png"/><Relationship Id="rId176" Type="http://schemas.openxmlformats.org/officeDocument/2006/relationships/customXml" Target="../ink/ink682.xml"/><Relationship Id="rId197" Type="http://schemas.openxmlformats.org/officeDocument/2006/relationships/image" Target="../media/image685.png"/><Relationship Id="rId341" Type="http://schemas.openxmlformats.org/officeDocument/2006/relationships/image" Target="../media/image755.png"/><Relationship Id="rId362" Type="http://schemas.openxmlformats.org/officeDocument/2006/relationships/customXml" Target="../ink/ink775.xml"/><Relationship Id="rId383" Type="http://schemas.openxmlformats.org/officeDocument/2006/relationships/customXml" Target="../ink/ink786.xml"/><Relationship Id="rId201" Type="http://schemas.openxmlformats.org/officeDocument/2006/relationships/image" Target="../media/image579.png"/><Relationship Id="rId222" Type="http://schemas.openxmlformats.org/officeDocument/2006/relationships/customXml" Target="../ink/ink705.xml"/><Relationship Id="rId243" Type="http://schemas.openxmlformats.org/officeDocument/2006/relationships/image" Target="../media/image706.png"/><Relationship Id="rId264" Type="http://schemas.openxmlformats.org/officeDocument/2006/relationships/customXml" Target="../ink/ink726.xml"/><Relationship Id="rId285" Type="http://schemas.openxmlformats.org/officeDocument/2006/relationships/image" Target="../media/image727.png"/><Relationship Id="rId17" Type="http://schemas.openxmlformats.org/officeDocument/2006/relationships/customXml" Target="../ink/ink602.xml"/><Relationship Id="rId38" Type="http://schemas.openxmlformats.org/officeDocument/2006/relationships/image" Target="../media/image609.png"/><Relationship Id="rId59" Type="http://schemas.openxmlformats.org/officeDocument/2006/relationships/customXml" Target="../ink/ink623.xml"/><Relationship Id="rId103" Type="http://schemas.openxmlformats.org/officeDocument/2006/relationships/image" Target="../media/image640.png"/><Relationship Id="rId124" Type="http://schemas.openxmlformats.org/officeDocument/2006/relationships/customXml" Target="../ink/ink656.xml"/><Relationship Id="rId310" Type="http://schemas.openxmlformats.org/officeDocument/2006/relationships/customXml" Target="../ink/ink749.xml"/><Relationship Id="rId70" Type="http://schemas.openxmlformats.org/officeDocument/2006/relationships/image" Target="../media/image625.png"/><Relationship Id="rId91" Type="http://schemas.openxmlformats.org/officeDocument/2006/relationships/image" Target="../media/image634.png"/><Relationship Id="rId145" Type="http://schemas.openxmlformats.org/officeDocument/2006/relationships/image" Target="../media/image659.png"/><Relationship Id="rId166" Type="http://schemas.openxmlformats.org/officeDocument/2006/relationships/customXml" Target="../ink/ink677.xml"/><Relationship Id="rId187" Type="http://schemas.openxmlformats.org/officeDocument/2006/relationships/image" Target="../media/image680.png"/><Relationship Id="rId331" Type="http://schemas.openxmlformats.org/officeDocument/2006/relationships/image" Target="../media/image750.png"/><Relationship Id="rId352" Type="http://schemas.openxmlformats.org/officeDocument/2006/relationships/customXml" Target="../ink/ink770.xml"/><Relationship Id="rId373" Type="http://schemas.openxmlformats.org/officeDocument/2006/relationships/image" Target="../media/image77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0.xml"/><Relationship Id="rId233" Type="http://schemas.openxmlformats.org/officeDocument/2006/relationships/image" Target="../media/image701.png"/><Relationship Id="rId254" Type="http://schemas.openxmlformats.org/officeDocument/2006/relationships/customXml" Target="../ink/ink721.xml"/><Relationship Id="rId28" Type="http://schemas.openxmlformats.org/officeDocument/2006/relationships/image" Target="../media/image604.png"/><Relationship Id="rId49" Type="http://schemas.openxmlformats.org/officeDocument/2006/relationships/customXml" Target="../ink/ink618.xml"/><Relationship Id="rId114" Type="http://schemas.openxmlformats.org/officeDocument/2006/relationships/customXml" Target="../ink/ink651.xml"/><Relationship Id="rId275" Type="http://schemas.openxmlformats.org/officeDocument/2006/relationships/image" Target="../media/image722.png"/><Relationship Id="rId296" Type="http://schemas.openxmlformats.org/officeDocument/2006/relationships/customXml" Target="../ink/ink742.xml"/><Relationship Id="rId300" Type="http://schemas.openxmlformats.org/officeDocument/2006/relationships/customXml" Target="../ink/ink744.xml"/><Relationship Id="rId60" Type="http://schemas.openxmlformats.org/officeDocument/2006/relationships/image" Target="../media/image620.png"/><Relationship Id="rId81" Type="http://schemas.openxmlformats.org/officeDocument/2006/relationships/customXml" Target="../ink/ink634.xml"/><Relationship Id="rId135" Type="http://schemas.openxmlformats.org/officeDocument/2006/relationships/image" Target="../media/image654.png"/><Relationship Id="rId156" Type="http://schemas.openxmlformats.org/officeDocument/2006/relationships/customXml" Target="../ink/ink672.xml"/><Relationship Id="rId177" Type="http://schemas.openxmlformats.org/officeDocument/2006/relationships/image" Target="../media/image675.png"/><Relationship Id="rId198" Type="http://schemas.openxmlformats.org/officeDocument/2006/relationships/customXml" Target="../ink/ink693.xml"/><Relationship Id="rId321" Type="http://schemas.openxmlformats.org/officeDocument/2006/relationships/image" Target="../media/image745.png"/><Relationship Id="rId342" Type="http://schemas.openxmlformats.org/officeDocument/2006/relationships/customXml" Target="../ink/ink765.xml"/><Relationship Id="rId363" Type="http://schemas.openxmlformats.org/officeDocument/2006/relationships/image" Target="../media/image766.png"/><Relationship Id="rId384" Type="http://schemas.openxmlformats.org/officeDocument/2006/relationships/image" Target="../media/image776.png"/><Relationship Id="rId202" Type="http://schemas.openxmlformats.org/officeDocument/2006/relationships/customXml" Target="../ink/ink695.xml"/><Relationship Id="rId223" Type="http://schemas.openxmlformats.org/officeDocument/2006/relationships/image" Target="../media/image696.png"/><Relationship Id="rId244" Type="http://schemas.openxmlformats.org/officeDocument/2006/relationships/customXml" Target="../ink/ink716.xml"/><Relationship Id="rId18" Type="http://schemas.openxmlformats.org/officeDocument/2006/relationships/image" Target="../media/image599.png"/><Relationship Id="rId39" Type="http://schemas.openxmlformats.org/officeDocument/2006/relationships/customXml" Target="../ink/ink613.xml"/><Relationship Id="rId265" Type="http://schemas.openxmlformats.org/officeDocument/2006/relationships/image" Target="../media/image717.png"/><Relationship Id="rId286" Type="http://schemas.openxmlformats.org/officeDocument/2006/relationships/customXml" Target="../ink/ink737.xml"/><Relationship Id="rId50" Type="http://schemas.openxmlformats.org/officeDocument/2006/relationships/image" Target="../media/image615.png"/><Relationship Id="rId104" Type="http://schemas.openxmlformats.org/officeDocument/2006/relationships/customXml" Target="../ink/ink646.xml"/><Relationship Id="rId125" Type="http://schemas.openxmlformats.org/officeDocument/2006/relationships/image" Target="../media/image649.png"/><Relationship Id="rId146" Type="http://schemas.openxmlformats.org/officeDocument/2006/relationships/customXml" Target="../ink/ink667.xml"/><Relationship Id="rId167" Type="http://schemas.openxmlformats.org/officeDocument/2006/relationships/image" Target="../media/image670.png"/><Relationship Id="rId188" Type="http://schemas.openxmlformats.org/officeDocument/2006/relationships/customXml" Target="../ink/ink688.xml"/><Relationship Id="rId311" Type="http://schemas.openxmlformats.org/officeDocument/2006/relationships/image" Target="../media/image740.png"/><Relationship Id="rId332" Type="http://schemas.openxmlformats.org/officeDocument/2006/relationships/customXml" Target="../ink/ink760.xml"/><Relationship Id="rId353" Type="http://schemas.openxmlformats.org/officeDocument/2006/relationships/image" Target="../media/image761.png"/><Relationship Id="rId374" Type="http://schemas.openxmlformats.org/officeDocument/2006/relationships/customXml" Target="../ink/ink781.xml"/><Relationship Id="rId71" Type="http://schemas.openxmlformats.org/officeDocument/2006/relationships/customXml" Target="../ink/ink629.xml"/><Relationship Id="rId92" Type="http://schemas.openxmlformats.org/officeDocument/2006/relationships/customXml" Target="../ink/ink640.xml"/><Relationship Id="rId213" Type="http://schemas.openxmlformats.org/officeDocument/2006/relationships/image" Target="../media/image692.png"/><Relationship Id="rId234" Type="http://schemas.openxmlformats.org/officeDocument/2006/relationships/customXml" Target="../ink/ink711.xml"/><Relationship Id="rId2" Type="http://schemas.openxmlformats.org/officeDocument/2006/relationships/image" Target="../media/image591.png"/><Relationship Id="rId29" Type="http://schemas.openxmlformats.org/officeDocument/2006/relationships/customXml" Target="../ink/ink608.xml"/><Relationship Id="rId255" Type="http://schemas.openxmlformats.org/officeDocument/2006/relationships/image" Target="../media/image712.png"/><Relationship Id="rId276" Type="http://schemas.openxmlformats.org/officeDocument/2006/relationships/customXml" Target="../ink/ink732.xml"/><Relationship Id="rId297" Type="http://schemas.openxmlformats.org/officeDocument/2006/relationships/image" Target="../media/image733.png"/><Relationship Id="rId40" Type="http://schemas.openxmlformats.org/officeDocument/2006/relationships/image" Target="../media/image610.png"/><Relationship Id="rId115" Type="http://schemas.openxmlformats.org/officeDocument/2006/relationships/image" Target="../media/image644.png"/><Relationship Id="rId136" Type="http://schemas.openxmlformats.org/officeDocument/2006/relationships/customXml" Target="../ink/ink662.xml"/><Relationship Id="rId157" Type="http://schemas.openxmlformats.org/officeDocument/2006/relationships/image" Target="../media/image665.png"/><Relationship Id="rId178" Type="http://schemas.openxmlformats.org/officeDocument/2006/relationships/customXml" Target="../ink/ink683.xml"/><Relationship Id="rId301" Type="http://schemas.openxmlformats.org/officeDocument/2006/relationships/image" Target="../media/image735.png"/><Relationship Id="rId322" Type="http://schemas.openxmlformats.org/officeDocument/2006/relationships/customXml" Target="../ink/ink755.xml"/><Relationship Id="rId343" Type="http://schemas.openxmlformats.org/officeDocument/2006/relationships/image" Target="../media/image756.png"/><Relationship Id="rId364" Type="http://schemas.openxmlformats.org/officeDocument/2006/relationships/customXml" Target="../ink/ink776.xml"/><Relationship Id="rId61" Type="http://schemas.openxmlformats.org/officeDocument/2006/relationships/customXml" Target="../ink/ink624.xml"/><Relationship Id="rId82" Type="http://schemas.openxmlformats.org/officeDocument/2006/relationships/image" Target="../media/image388.png"/><Relationship Id="rId199" Type="http://schemas.openxmlformats.org/officeDocument/2006/relationships/image" Target="../media/image686.png"/><Relationship Id="rId203" Type="http://schemas.openxmlformats.org/officeDocument/2006/relationships/image" Target="../media/image687.png"/><Relationship Id="rId385" Type="http://schemas.openxmlformats.org/officeDocument/2006/relationships/customXml" Target="../ink/ink787.xml"/><Relationship Id="rId19" Type="http://schemas.openxmlformats.org/officeDocument/2006/relationships/customXml" Target="../ink/ink603.xml"/><Relationship Id="rId224" Type="http://schemas.openxmlformats.org/officeDocument/2006/relationships/customXml" Target="../ink/ink706.xml"/><Relationship Id="rId245" Type="http://schemas.openxmlformats.org/officeDocument/2006/relationships/image" Target="../media/image707.png"/><Relationship Id="rId266" Type="http://schemas.openxmlformats.org/officeDocument/2006/relationships/customXml" Target="../ink/ink727.xml"/><Relationship Id="rId287" Type="http://schemas.openxmlformats.org/officeDocument/2006/relationships/image" Target="../media/image728.png"/><Relationship Id="rId30" Type="http://schemas.openxmlformats.org/officeDocument/2006/relationships/image" Target="../media/image605.png"/><Relationship Id="rId105" Type="http://schemas.openxmlformats.org/officeDocument/2006/relationships/image" Target="../media/image641.png"/><Relationship Id="rId126" Type="http://schemas.openxmlformats.org/officeDocument/2006/relationships/customXml" Target="../ink/ink657.xml"/><Relationship Id="rId147" Type="http://schemas.openxmlformats.org/officeDocument/2006/relationships/image" Target="../media/image660.png"/><Relationship Id="rId168" Type="http://schemas.openxmlformats.org/officeDocument/2006/relationships/customXml" Target="../ink/ink678.xml"/><Relationship Id="rId312" Type="http://schemas.openxmlformats.org/officeDocument/2006/relationships/customXml" Target="../ink/ink750.xml"/><Relationship Id="rId333" Type="http://schemas.openxmlformats.org/officeDocument/2006/relationships/image" Target="../media/image751.png"/><Relationship Id="rId354" Type="http://schemas.openxmlformats.org/officeDocument/2006/relationships/customXml" Target="../ink/ink771.xml"/><Relationship Id="rId51" Type="http://schemas.openxmlformats.org/officeDocument/2006/relationships/customXml" Target="../ink/ink619.xml"/><Relationship Id="rId72" Type="http://schemas.openxmlformats.org/officeDocument/2006/relationships/image" Target="../media/image626.png"/><Relationship Id="rId93" Type="http://schemas.openxmlformats.org/officeDocument/2006/relationships/image" Target="../media/image635.png"/><Relationship Id="rId189" Type="http://schemas.openxmlformats.org/officeDocument/2006/relationships/image" Target="../media/image681.png"/><Relationship Id="rId375" Type="http://schemas.openxmlformats.org/officeDocument/2006/relationships/image" Target="../media/image772.png"/><Relationship Id="rId3" Type="http://schemas.openxmlformats.org/officeDocument/2006/relationships/customXml" Target="../ink/ink595.xml"/><Relationship Id="rId214" Type="http://schemas.openxmlformats.org/officeDocument/2006/relationships/customXml" Target="../ink/ink701.xml"/><Relationship Id="rId235" Type="http://schemas.openxmlformats.org/officeDocument/2006/relationships/image" Target="../media/image702.png"/><Relationship Id="rId256" Type="http://schemas.openxmlformats.org/officeDocument/2006/relationships/customXml" Target="../ink/ink722.xml"/><Relationship Id="rId277" Type="http://schemas.openxmlformats.org/officeDocument/2006/relationships/image" Target="../media/image723.png"/><Relationship Id="rId298" Type="http://schemas.openxmlformats.org/officeDocument/2006/relationships/customXml" Target="../ink/ink743.xml"/><Relationship Id="rId116" Type="http://schemas.openxmlformats.org/officeDocument/2006/relationships/customXml" Target="../ink/ink652.xml"/><Relationship Id="rId137" Type="http://schemas.openxmlformats.org/officeDocument/2006/relationships/image" Target="../media/image655.png"/><Relationship Id="rId158" Type="http://schemas.openxmlformats.org/officeDocument/2006/relationships/customXml" Target="../ink/ink673.xml"/><Relationship Id="rId302" Type="http://schemas.openxmlformats.org/officeDocument/2006/relationships/customXml" Target="../ink/ink745.xml"/><Relationship Id="rId323" Type="http://schemas.openxmlformats.org/officeDocument/2006/relationships/image" Target="../media/image746.png"/><Relationship Id="rId344" Type="http://schemas.openxmlformats.org/officeDocument/2006/relationships/customXml" Target="../ink/ink766.xml"/><Relationship Id="rId20" Type="http://schemas.openxmlformats.org/officeDocument/2006/relationships/image" Target="../media/image600.png"/><Relationship Id="rId41" Type="http://schemas.openxmlformats.org/officeDocument/2006/relationships/customXml" Target="../ink/ink614.xml"/><Relationship Id="rId62" Type="http://schemas.openxmlformats.org/officeDocument/2006/relationships/image" Target="../media/image621.png"/><Relationship Id="rId83" Type="http://schemas.openxmlformats.org/officeDocument/2006/relationships/customXml" Target="../ink/ink635.xml"/><Relationship Id="rId179" Type="http://schemas.openxmlformats.org/officeDocument/2006/relationships/image" Target="../media/image676.png"/><Relationship Id="rId365" Type="http://schemas.openxmlformats.org/officeDocument/2006/relationships/image" Target="../media/image767.png"/><Relationship Id="rId386" Type="http://schemas.openxmlformats.org/officeDocument/2006/relationships/image" Target="../media/image777.png"/><Relationship Id="rId190" Type="http://schemas.openxmlformats.org/officeDocument/2006/relationships/customXml" Target="../ink/ink689.xml"/><Relationship Id="rId204" Type="http://schemas.openxmlformats.org/officeDocument/2006/relationships/customXml" Target="../ink/ink696.xml"/><Relationship Id="rId225" Type="http://schemas.openxmlformats.org/officeDocument/2006/relationships/image" Target="../media/image697.png"/><Relationship Id="rId246" Type="http://schemas.openxmlformats.org/officeDocument/2006/relationships/customXml" Target="../ink/ink717.xml"/><Relationship Id="rId267" Type="http://schemas.openxmlformats.org/officeDocument/2006/relationships/image" Target="../media/image718.png"/><Relationship Id="rId288" Type="http://schemas.openxmlformats.org/officeDocument/2006/relationships/customXml" Target="../ink/ink738.xml"/><Relationship Id="rId106" Type="http://schemas.openxmlformats.org/officeDocument/2006/relationships/customXml" Target="../ink/ink647.xml"/><Relationship Id="rId127" Type="http://schemas.openxmlformats.org/officeDocument/2006/relationships/image" Target="../media/image650.png"/><Relationship Id="rId313" Type="http://schemas.openxmlformats.org/officeDocument/2006/relationships/image" Target="../media/image741.png"/><Relationship Id="rId10" Type="http://schemas.openxmlformats.org/officeDocument/2006/relationships/image" Target="../media/image595.png"/><Relationship Id="rId31" Type="http://schemas.openxmlformats.org/officeDocument/2006/relationships/customXml" Target="../ink/ink609.xml"/><Relationship Id="rId52" Type="http://schemas.openxmlformats.org/officeDocument/2006/relationships/image" Target="../media/image616.png"/><Relationship Id="rId73" Type="http://schemas.openxmlformats.org/officeDocument/2006/relationships/customXml" Target="../ink/ink630.xml"/><Relationship Id="rId94" Type="http://schemas.openxmlformats.org/officeDocument/2006/relationships/customXml" Target="../ink/ink641.xml"/><Relationship Id="rId148" Type="http://schemas.openxmlformats.org/officeDocument/2006/relationships/customXml" Target="../ink/ink668.xml"/><Relationship Id="rId169" Type="http://schemas.openxmlformats.org/officeDocument/2006/relationships/image" Target="../media/image671.png"/><Relationship Id="rId334" Type="http://schemas.openxmlformats.org/officeDocument/2006/relationships/customXml" Target="../ink/ink761.xml"/><Relationship Id="rId355" Type="http://schemas.openxmlformats.org/officeDocument/2006/relationships/image" Target="../media/image762.png"/><Relationship Id="rId376" Type="http://schemas.openxmlformats.org/officeDocument/2006/relationships/customXml" Target="../ink/ink782.xml"/><Relationship Id="rId4" Type="http://schemas.openxmlformats.org/officeDocument/2006/relationships/image" Target="../media/image592.png"/><Relationship Id="rId180" Type="http://schemas.openxmlformats.org/officeDocument/2006/relationships/customXml" Target="../ink/ink684.xml"/><Relationship Id="rId215" Type="http://schemas.openxmlformats.org/officeDocument/2006/relationships/image" Target="../media/image270.png"/><Relationship Id="rId236" Type="http://schemas.openxmlformats.org/officeDocument/2006/relationships/customXml" Target="../ink/ink712.xml"/><Relationship Id="rId257" Type="http://schemas.openxmlformats.org/officeDocument/2006/relationships/image" Target="../media/image713.png"/><Relationship Id="rId278" Type="http://schemas.openxmlformats.org/officeDocument/2006/relationships/customXml" Target="../ink/ink733.xml"/><Relationship Id="rId303" Type="http://schemas.openxmlformats.org/officeDocument/2006/relationships/image" Target="../media/image73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7.xml"/><Relationship Id="rId299" Type="http://schemas.openxmlformats.org/officeDocument/2006/relationships/customXml" Target="../ink/ink938.xml"/><Relationship Id="rId303" Type="http://schemas.openxmlformats.org/officeDocument/2006/relationships/customXml" Target="../ink/ink940.xml"/><Relationship Id="rId21" Type="http://schemas.openxmlformats.org/officeDocument/2006/relationships/image" Target="../media/image788.png"/><Relationship Id="rId42" Type="http://schemas.openxmlformats.org/officeDocument/2006/relationships/customXml" Target="../ink/ink809.xml"/><Relationship Id="rId63" Type="http://schemas.openxmlformats.org/officeDocument/2006/relationships/image" Target="../media/image807.png"/><Relationship Id="rId84" Type="http://schemas.openxmlformats.org/officeDocument/2006/relationships/customXml" Target="../ink/ink830.xml"/><Relationship Id="rId138" Type="http://schemas.openxmlformats.org/officeDocument/2006/relationships/image" Target="../media/image844.png"/><Relationship Id="rId159" Type="http://schemas.openxmlformats.org/officeDocument/2006/relationships/customXml" Target="../ink/ink868.xml"/><Relationship Id="rId324" Type="http://schemas.openxmlformats.org/officeDocument/2006/relationships/image" Target="../media/image936.png"/><Relationship Id="rId345" Type="http://schemas.openxmlformats.org/officeDocument/2006/relationships/customXml" Target="../ink/ink961.xml"/><Relationship Id="rId170" Type="http://schemas.openxmlformats.org/officeDocument/2006/relationships/image" Target="../media/image860.png"/><Relationship Id="rId191" Type="http://schemas.openxmlformats.org/officeDocument/2006/relationships/customXml" Target="../ink/ink884.xml"/><Relationship Id="rId205" Type="http://schemas.openxmlformats.org/officeDocument/2006/relationships/customXml" Target="../ink/ink891.xml"/><Relationship Id="rId226" Type="http://schemas.openxmlformats.org/officeDocument/2006/relationships/image" Target="../media/image887.png"/><Relationship Id="rId247" Type="http://schemas.openxmlformats.org/officeDocument/2006/relationships/customXml" Target="../ink/ink912.xml"/><Relationship Id="rId107" Type="http://schemas.openxmlformats.org/officeDocument/2006/relationships/customXml" Target="../ink/ink842.xml"/><Relationship Id="rId268" Type="http://schemas.openxmlformats.org/officeDocument/2006/relationships/image" Target="../media/image908.png"/><Relationship Id="rId289" Type="http://schemas.openxmlformats.org/officeDocument/2006/relationships/customXml" Target="../ink/ink933.xml"/><Relationship Id="rId11" Type="http://schemas.openxmlformats.org/officeDocument/2006/relationships/image" Target="../media/image783.png"/><Relationship Id="rId32" Type="http://schemas.openxmlformats.org/officeDocument/2006/relationships/customXml" Target="../ink/ink804.xml"/><Relationship Id="rId53" Type="http://schemas.openxmlformats.org/officeDocument/2006/relationships/image" Target="../media/image803.png"/><Relationship Id="rId74" Type="http://schemas.openxmlformats.org/officeDocument/2006/relationships/customXml" Target="../ink/ink825.xml"/><Relationship Id="rId128" Type="http://schemas.openxmlformats.org/officeDocument/2006/relationships/image" Target="../media/image839.png"/><Relationship Id="rId149" Type="http://schemas.openxmlformats.org/officeDocument/2006/relationships/customXml" Target="../ink/ink863.xml"/><Relationship Id="rId314" Type="http://schemas.openxmlformats.org/officeDocument/2006/relationships/image" Target="../media/image931.png"/><Relationship Id="rId335" Type="http://schemas.openxmlformats.org/officeDocument/2006/relationships/customXml" Target="../ink/ink956.xml"/><Relationship Id="rId5" Type="http://schemas.openxmlformats.org/officeDocument/2006/relationships/image" Target="../media/image780.png"/><Relationship Id="rId95" Type="http://schemas.openxmlformats.org/officeDocument/2006/relationships/image" Target="../media/image823.png"/><Relationship Id="rId160" Type="http://schemas.openxmlformats.org/officeDocument/2006/relationships/image" Target="../media/image855.png"/><Relationship Id="rId181" Type="http://schemas.openxmlformats.org/officeDocument/2006/relationships/customXml" Target="../ink/ink879.xml"/><Relationship Id="rId216" Type="http://schemas.openxmlformats.org/officeDocument/2006/relationships/image" Target="../media/image883.png"/><Relationship Id="rId237" Type="http://schemas.openxmlformats.org/officeDocument/2006/relationships/customXml" Target="../ink/ink907.xml"/><Relationship Id="rId258" Type="http://schemas.openxmlformats.org/officeDocument/2006/relationships/image" Target="../media/image903.png"/><Relationship Id="rId279" Type="http://schemas.openxmlformats.org/officeDocument/2006/relationships/customXml" Target="../ink/ink928.xml"/><Relationship Id="rId22" Type="http://schemas.openxmlformats.org/officeDocument/2006/relationships/customXml" Target="../ink/ink799.xml"/><Relationship Id="rId43" Type="http://schemas.openxmlformats.org/officeDocument/2006/relationships/image" Target="../media/image246.png"/><Relationship Id="rId64" Type="http://schemas.openxmlformats.org/officeDocument/2006/relationships/customXml" Target="../ink/ink820.xml"/><Relationship Id="rId118" Type="http://schemas.openxmlformats.org/officeDocument/2006/relationships/image" Target="../media/image834.png"/><Relationship Id="rId139" Type="http://schemas.openxmlformats.org/officeDocument/2006/relationships/customXml" Target="../ink/ink858.xml"/><Relationship Id="rId290" Type="http://schemas.openxmlformats.org/officeDocument/2006/relationships/image" Target="../media/image919.png"/><Relationship Id="rId304" Type="http://schemas.openxmlformats.org/officeDocument/2006/relationships/image" Target="../media/image926.png"/><Relationship Id="rId325" Type="http://schemas.openxmlformats.org/officeDocument/2006/relationships/customXml" Target="../ink/ink951.xml"/><Relationship Id="rId346" Type="http://schemas.openxmlformats.org/officeDocument/2006/relationships/image" Target="../media/image947.png"/><Relationship Id="rId85" Type="http://schemas.openxmlformats.org/officeDocument/2006/relationships/image" Target="../media/image818.png"/><Relationship Id="rId150" Type="http://schemas.openxmlformats.org/officeDocument/2006/relationships/image" Target="../media/image850.png"/><Relationship Id="rId171" Type="http://schemas.openxmlformats.org/officeDocument/2006/relationships/customXml" Target="../ink/ink874.xml"/><Relationship Id="rId192" Type="http://schemas.openxmlformats.org/officeDocument/2006/relationships/image" Target="../media/image871.png"/><Relationship Id="rId206" Type="http://schemas.openxmlformats.org/officeDocument/2006/relationships/image" Target="../media/image878.png"/><Relationship Id="rId227" Type="http://schemas.openxmlformats.org/officeDocument/2006/relationships/customXml" Target="../ink/ink902.xml"/><Relationship Id="rId248" Type="http://schemas.openxmlformats.org/officeDocument/2006/relationships/image" Target="../media/image898.png"/><Relationship Id="rId269" Type="http://schemas.openxmlformats.org/officeDocument/2006/relationships/customXml" Target="../ink/ink923.xml"/><Relationship Id="rId12" Type="http://schemas.openxmlformats.org/officeDocument/2006/relationships/customXml" Target="../ink/ink794.xml"/><Relationship Id="rId33" Type="http://schemas.openxmlformats.org/officeDocument/2006/relationships/image" Target="../media/image794.png"/><Relationship Id="rId108" Type="http://schemas.openxmlformats.org/officeDocument/2006/relationships/image" Target="../media/image829.png"/><Relationship Id="rId129" Type="http://schemas.openxmlformats.org/officeDocument/2006/relationships/customXml" Target="../ink/ink853.xml"/><Relationship Id="rId280" Type="http://schemas.openxmlformats.org/officeDocument/2006/relationships/image" Target="../media/image914.png"/><Relationship Id="rId315" Type="http://schemas.openxmlformats.org/officeDocument/2006/relationships/customXml" Target="../ink/ink946.xml"/><Relationship Id="rId336" Type="http://schemas.openxmlformats.org/officeDocument/2006/relationships/image" Target="../media/image942.png"/><Relationship Id="rId54" Type="http://schemas.openxmlformats.org/officeDocument/2006/relationships/customXml" Target="../ink/ink815.xml"/><Relationship Id="rId75" Type="http://schemas.openxmlformats.org/officeDocument/2006/relationships/image" Target="../media/image813.png"/><Relationship Id="rId96" Type="http://schemas.openxmlformats.org/officeDocument/2006/relationships/customXml" Target="../ink/ink836.xml"/><Relationship Id="rId140" Type="http://schemas.openxmlformats.org/officeDocument/2006/relationships/image" Target="../media/image845.png"/><Relationship Id="rId161" Type="http://schemas.openxmlformats.org/officeDocument/2006/relationships/customXml" Target="../ink/ink869.xml"/><Relationship Id="rId182" Type="http://schemas.openxmlformats.org/officeDocument/2006/relationships/image" Target="../media/image866.png"/><Relationship Id="rId217" Type="http://schemas.openxmlformats.org/officeDocument/2006/relationships/customXml" Target="../ink/ink897.xml"/><Relationship Id="rId6" Type="http://schemas.openxmlformats.org/officeDocument/2006/relationships/customXml" Target="../ink/ink791.xml"/><Relationship Id="rId238" Type="http://schemas.openxmlformats.org/officeDocument/2006/relationships/image" Target="../media/image893.png"/><Relationship Id="rId259" Type="http://schemas.openxmlformats.org/officeDocument/2006/relationships/customXml" Target="../ink/ink918.xml"/><Relationship Id="rId23" Type="http://schemas.openxmlformats.org/officeDocument/2006/relationships/image" Target="../media/image789.png"/><Relationship Id="rId119" Type="http://schemas.openxmlformats.org/officeDocument/2006/relationships/customXml" Target="../ink/ink848.xml"/><Relationship Id="rId270" Type="http://schemas.openxmlformats.org/officeDocument/2006/relationships/image" Target="../media/image909.png"/><Relationship Id="rId291" Type="http://schemas.openxmlformats.org/officeDocument/2006/relationships/customXml" Target="../ink/ink934.xml"/><Relationship Id="rId305" Type="http://schemas.openxmlformats.org/officeDocument/2006/relationships/customXml" Target="../ink/ink941.xml"/><Relationship Id="rId326" Type="http://schemas.openxmlformats.org/officeDocument/2006/relationships/image" Target="../media/image937.png"/><Relationship Id="rId347" Type="http://schemas.openxmlformats.org/officeDocument/2006/relationships/customXml" Target="../ink/ink962.xml"/><Relationship Id="rId44" Type="http://schemas.openxmlformats.org/officeDocument/2006/relationships/customXml" Target="../ink/ink810.xml"/><Relationship Id="rId65" Type="http://schemas.openxmlformats.org/officeDocument/2006/relationships/image" Target="../media/image808.png"/><Relationship Id="rId86" Type="http://schemas.openxmlformats.org/officeDocument/2006/relationships/customXml" Target="../ink/ink831.xml"/><Relationship Id="rId130" Type="http://schemas.openxmlformats.org/officeDocument/2006/relationships/image" Target="../media/image840.png"/><Relationship Id="rId151" Type="http://schemas.openxmlformats.org/officeDocument/2006/relationships/customXml" Target="../ink/ink864.xml"/><Relationship Id="rId172" Type="http://schemas.openxmlformats.org/officeDocument/2006/relationships/image" Target="../media/image861.png"/><Relationship Id="rId193" Type="http://schemas.openxmlformats.org/officeDocument/2006/relationships/customXml" Target="../ink/ink885.xml"/><Relationship Id="rId207" Type="http://schemas.openxmlformats.org/officeDocument/2006/relationships/customXml" Target="../ink/ink892.xml"/><Relationship Id="rId228" Type="http://schemas.openxmlformats.org/officeDocument/2006/relationships/image" Target="../media/image888.png"/><Relationship Id="rId249" Type="http://schemas.openxmlformats.org/officeDocument/2006/relationships/customXml" Target="../ink/ink913.xml"/><Relationship Id="rId13" Type="http://schemas.openxmlformats.org/officeDocument/2006/relationships/image" Target="../media/image784.png"/><Relationship Id="rId109" Type="http://schemas.openxmlformats.org/officeDocument/2006/relationships/customXml" Target="../ink/ink843.xml"/><Relationship Id="rId260" Type="http://schemas.openxmlformats.org/officeDocument/2006/relationships/image" Target="../media/image904.png"/><Relationship Id="rId281" Type="http://schemas.openxmlformats.org/officeDocument/2006/relationships/customXml" Target="../ink/ink929.xml"/><Relationship Id="rId316" Type="http://schemas.openxmlformats.org/officeDocument/2006/relationships/image" Target="../media/image932.png"/><Relationship Id="rId337" Type="http://schemas.openxmlformats.org/officeDocument/2006/relationships/customXml" Target="../ink/ink957.xml"/><Relationship Id="rId34" Type="http://schemas.openxmlformats.org/officeDocument/2006/relationships/customXml" Target="../ink/ink805.xml"/><Relationship Id="rId55" Type="http://schemas.openxmlformats.org/officeDocument/2006/relationships/image" Target="../media/image507.png"/><Relationship Id="rId76" Type="http://schemas.openxmlformats.org/officeDocument/2006/relationships/customXml" Target="../ink/ink826.xml"/><Relationship Id="rId97" Type="http://schemas.openxmlformats.org/officeDocument/2006/relationships/image" Target="../media/image824.png"/><Relationship Id="rId120" Type="http://schemas.openxmlformats.org/officeDocument/2006/relationships/image" Target="../media/image835.png"/><Relationship Id="rId141" Type="http://schemas.openxmlformats.org/officeDocument/2006/relationships/customXml" Target="../ink/ink859.xml"/><Relationship Id="rId7" Type="http://schemas.openxmlformats.org/officeDocument/2006/relationships/image" Target="../media/image781.png"/><Relationship Id="rId162" Type="http://schemas.openxmlformats.org/officeDocument/2006/relationships/image" Target="../media/image856.png"/><Relationship Id="rId183" Type="http://schemas.openxmlformats.org/officeDocument/2006/relationships/customXml" Target="../ink/ink880.xml"/><Relationship Id="rId218" Type="http://schemas.openxmlformats.org/officeDocument/2006/relationships/image" Target="../media/image884.png"/><Relationship Id="rId239" Type="http://schemas.openxmlformats.org/officeDocument/2006/relationships/customXml" Target="../ink/ink908.xml"/><Relationship Id="rId250" Type="http://schemas.openxmlformats.org/officeDocument/2006/relationships/image" Target="../media/image899.png"/><Relationship Id="rId271" Type="http://schemas.openxmlformats.org/officeDocument/2006/relationships/customXml" Target="../ink/ink924.xml"/><Relationship Id="rId292" Type="http://schemas.openxmlformats.org/officeDocument/2006/relationships/image" Target="../media/image920.png"/><Relationship Id="rId306" Type="http://schemas.openxmlformats.org/officeDocument/2006/relationships/image" Target="../media/image927.png"/><Relationship Id="rId24" Type="http://schemas.openxmlformats.org/officeDocument/2006/relationships/customXml" Target="../ink/ink800.xml"/><Relationship Id="rId45" Type="http://schemas.openxmlformats.org/officeDocument/2006/relationships/image" Target="../media/image799.png"/><Relationship Id="rId66" Type="http://schemas.openxmlformats.org/officeDocument/2006/relationships/customXml" Target="../ink/ink821.xml"/><Relationship Id="rId87" Type="http://schemas.openxmlformats.org/officeDocument/2006/relationships/image" Target="../media/image819.png"/><Relationship Id="rId110" Type="http://schemas.openxmlformats.org/officeDocument/2006/relationships/image" Target="../media/image830.png"/><Relationship Id="rId131" Type="http://schemas.openxmlformats.org/officeDocument/2006/relationships/customXml" Target="../ink/ink854.xml"/><Relationship Id="rId327" Type="http://schemas.openxmlformats.org/officeDocument/2006/relationships/customXml" Target="../ink/ink952.xml"/><Relationship Id="rId348" Type="http://schemas.openxmlformats.org/officeDocument/2006/relationships/image" Target="../media/image325.png"/><Relationship Id="rId152" Type="http://schemas.openxmlformats.org/officeDocument/2006/relationships/image" Target="../media/image851.png"/><Relationship Id="rId173" Type="http://schemas.openxmlformats.org/officeDocument/2006/relationships/customXml" Target="../ink/ink875.xml"/><Relationship Id="rId194" Type="http://schemas.openxmlformats.org/officeDocument/2006/relationships/image" Target="../media/image872.png"/><Relationship Id="rId208" Type="http://schemas.openxmlformats.org/officeDocument/2006/relationships/image" Target="../media/image879.png"/><Relationship Id="rId229" Type="http://schemas.openxmlformats.org/officeDocument/2006/relationships/customXml" Target="../ink/ink903.xml"/><Relationship Id="rId240" Type="http://schemas.openxmlformats.org/officeDocument/2006/relationships/image" Target="../media/image894.png"/><Relationship Id="rId261" Type="http://schemas.openxmlformats.org/officeDocument/2006/relationships/customXml" Target="../ink/ink919.xml"/><Relationship Id="rId14" Type="http://schemas.openxmlformats.org/officeDocument/2006/relationships/customXml" Target="../ink/ink795.xml"/><Relationship Id="rId35" Type="http://schemas.openxmlformats.org/officeDocument/2006/relationships/image" Target="../media/image795.png"/><Relationship Id="rId56" Type="http://schemas.openxmlformats.org/officeDocument/2006/relationships/customXml" Target="../ink/ink816.xml"/><Relationship Id="rId77" Type="http://schemas.openxmlformats.org/officeDocument/2006/relationships/image" Target="../media/image814.png"/><Relationship Id="rId100" Type="http://schemas.openxmlformats.org/officeDocument/2006/relationships/customXml" Target="../ink/ink838.xml"/><Relationship Id="rId282" Type="http://schemas.openxmlformats.org/officeDocument/2006/relationships/image" Target="../media/image915.png"/><Relationship Id="rId317" Type="http://schemas.openxmlformats.org/officeDocument/2006/relationships/customXml" Target="../ink/ink947.xml"/><Relationship Id="rId338" Type="http://schemas.openxmlformats.org/officeDocument/2006/relationships/image" Target="../media/image943.png"/><Relationship Id="rId8" Type="http://schemas.openxmlformats.org/officeDocument/2006/relationships/customXml" Target="../ink/ink792.xml"/><Relationship Id="rId98" Type="http://schemas.openxmlformats.org/officeDocument/2006/relationships/customXml" Target="../ink/ink837.xml"/><Relationship Id="rId121" Type="http://schemas.openxmlformats.org/officeDocument/2006/relationships/customXml" Target="../ink/ink849.xml"/><Relationship Id="rId142" Type="http://schemas.openxmlformats.org/officeDocument/2006/relationships/image" Target="../media/image846.png"/><Relationship Id="rId163" Type="http://schemas.openxmlformats.org/officeDocument/2006/relationships/customXml" Target="../ink/ink870.xml"/><Relationship Id="rId184" Type="http://schemas.openxmlformats.org/officeDocument/2006/relationships/image" Target="../media/image867.png"/><Relationship Id="rId219" Type="http://schemas.openxmlformats.org/officeDocument/2006/relationships/customXml" Target="../ink/ink898.xml"/><Relationship Id="rId230" Type="http://schemas.openxmlformats.org/officeDocument/2006/relationships/image" Target="../media/image889.png"/><Relationship Id="rId251" Type="http://schemas.openxmlformats.org/officeDocument/2006/relationships/customXml" Target="../ink/ink914.xml"/><Relationship Id="rId25" Type="http://schemas.openxmlformats.org/officeDocument/2006/relationships/image" Target="../media/image790.png"/><Relationship Id="rId46" Type="http://schemas.openxmlformats.org/officeDocument/2006/relationships/customXml" Target="../ink/ink811.xml"/><Relationship Id="rId67" Type="http://schemas.openxmlformats.org/officeDocument/2006/relationships/image" Target="../media/image809.png"/><Relationship Id="rId116" Type="http://schemas.openxmlformats.org/officeDocument/2006/relationships/image" Target="../media/image833.png"/><Relationship Id="rId137" Type="http://schemas.openxmlformats.org/officeDocument/2006/relationships/customXml" Target="../ink/ink857.xml"/><Relationship Id="rId158" Type="http://schemas.openxmlformats.org/officeDocument/2006/relationships/image" Target="../media/image854.png"/><Relationship Id="rId272" Type="http://schemas.openxmlformats.org/officeDocument/2006/relationships/image" Target="../media/image910.png"/><Relationship Id="rId293" Type="http://schemas.openxmlformats.org/officeDocument/2006/relationships/customXml" Target="../ink/ink935.xml"/><Relationship Id="rId302" Type="http://schemas.openxmlformats.org/officeDocument/2006/relationships/image" Target="../media/image925.png"/><Relationship Id="rId307" Type="http://schemas.openxmlformats.org/officeDocument/2006/relationships/customXml" Target="../ink/ink942.xml"/><Relationship Id="rId323" Type="http://schemas.openxmlformats.org/officeDocument/2006/relationships/customXml" Target="../ink/ink950.xml"/><Relationship Id="rId328" Type="http://schemas.openxmlformats.org/officeDocument/2006/relationships/image" Target="../media/image938.png"/><Relationship Id="rId344" Type="http://schemas.openxmlformats.org/officeDocument/2006/relationships/image" Target="../media/image946.png"/><Relationship Id="rId20" Type="http://schemas.openxmlformats.org/officeDocument/2006/relationships/customXml" Target="../ink/ink798.xml"/><Relationship Id="rId41" Type="http://schemas.openxmlformats.org/officeDocument/2006/relationships/image" Target="../media/image798.png"/><Relationship Id="rId62" Type="http://schemas.openxmlformats.org/officeDocument/2006/relationships/customXml" Target="../ink/ink819.xml"/><Relationship Id="rId83" Type="http://schemas.openxmlformats.org/officeDocument/2006/relationships/image" Target="../media/image817.png"/><Relationship Id="rId88" Type="http://schemas.openxmlformats.org/officeDocument/2006/relationships/customXml" Target="../ink/ink832.xml"/><Relationship Id="rId111" Type="http://schemas.openxmlformats.org/officeDocument/2006/relationships/customXml" Target="../ink/ink844.xml"/><Relationship Id="rId132" Type="http://schemas.openxmlformats.org/officeDocument/2006/relationships/image" Target="../media/image841.png"/><Relationship Id="rId153" Type="http://schemas.openxmlformats.org/officeDocument/2006/relationships/customXml" Target="../ink/ink865.xml"/><Relationship Id="rId174" Type="http://schemas.openxmlformats.org/officeDocument/2006/relationships/image" Target="../media/image862.png"/><Relationship Id="rId179" Type="http://schemas.openxmlformats.org/officeDocument/2006/relationships/customXml" Target="../ink/ink878.xml"/><Relationship Id="rId195" Type="http://schemas.openxmlformats.org/officeDocument/2006/relationships/customXml" Target="../ink/ink886.xml"/><Relationship Id="rId209" Type="http://schemas.openxmlformats.org/officeDocument/2006/relationships/customXml" Target="../ink/ink893.xml"/><Relationship Id="rId190" Type="http://schemas.openxmlformats.org/officeDocument/2006/relationships/image" Target="../media/image870.png"/><Relationship Id="rId204" Type="http://schemas.openxmlformats.org/officeDocument/2006/relationships/image" Target="../media/image877.png"/><Relationship Id="rId220" Type="http://schemas.openxmlformats.org/officeDocument/2006/relationships/image" Target="../media/image885.png"/><Relationship Id="rId225" Type="http://schemas.openxmlformats.org/officeDocument/2006/relationships/customXml" Target="../ink/ink901.xml"/><Relationship Id="rId241" Type="http://schemas.openxmlformats.org/officeDocument/2006/relationships/customXml" Target="../ink/ink909.xml"/><Relationship Id="rId246" Type="http://schemas.openxmlformats.org/officeDocument/2006/relationships/image" Target="../media/image897.png"/><Relationship Id="rId267" Type="http://schemas.openxmlformats.org/officeDocument/2006/relationships/customXml" Target="../ink/ink922.xml"/><Relationship Id="rId288" Type="http://schemas.openxmlformats.org/officeDocument/2006/relationships/image" Target="../media/image918.png"/><Relationship Id="rId15" Type="http://schemas.openxmlformats.org/officeDocument/2006/relationships/image" Target="../media/image785.png"/><Relationship Id="rId36" Type="http://schemas.openxmlformats.org/officeDocument/2006/relationships/customXml" Target="../ink/ink806.xml"/><Relationship Id="rId57" Type="http://schemas.openxmlformats.org/officeDocument/2006/relationships/image" Target="../media/image804.png"/><Relationship Id="rId106" Type="http://schemas.openxmlformats.org/officeDocument/2006/relationships/image" Target="../media/image828.png"/><Relationship Id="rId127" Type="http://schemas.openxmlformats.org/officeDocument/2006/relationships/customXml" Target="../ink/ink852.xml"/><Relationship Id="rId262" Type="http://schemas.openxmlformats.org/officeDocument/2006/relationships/image" Target="../media/image905.png"/><Relationship Id="rId283" Type="http://schemas.openxmlformats.org/officeDocument/2006/relationships/customXml" Target="../ink/ink930.xml"/><Relationship Id="rId313" Type="http://schemas.openxmlformats.org/officeDocument/2006/relationships/customXml" Target="../ink/ink945.xml"/><Relationship Id="rId318" Type="http://schemas.openxmlformats.org/officeDocument/2006/relationships/image" Target="../media/image933.png"/><Relationship Id="rId339" Type="http://schemas.openxmlformats.org/officeDocument/2006/relationships/customXml" Target="../ink/ink958.xml"/><Relationship Id="rId10" Type="http://schemas.openxmlformats.org/officeDocument/2006/relationships/customXml" Target="../ink/ink793.xml"/><Relationship Id="rId31" Type="http://schemas.openxmlformats.org/officeDocument/2006/relationships/image" Target="../media/image793.png"/><Relationship Id="rId52" Type="http://schemas.openxmlformats.org/officeDocument/2006/relationships/customXml" Target="../ink/ink814.xml"/><Relationship Id="rId73" Type="http://schemas.openxmlformats.org/officeDocument/2006/relationships/image" Target="../media/image812.png"/><Relationship Id="rId78" Type="http://schemas.openxmlformats.org/officeDocument/2006/relationships/customXml" Target="../ink/ink827.xml"/><Relationship Id="rId94" Type="http://schemas.openxmlformats.org/officeDocument/2006/relationships/customXml" Target="../ink/ink835.xml"/><Relationship Id="rId99" Type="http://schemas.openxmlformats.org/officeDocument/2006/relationships/image" Target="../media/image825.png"/><Relationship Id="rId101" Type="http://schemas.openxmlformats.org/officeDocument/2006/relationships/customXml" Target="../ink/ink839.xml"/><Relationship Id="rId122" Type="http://schemas.openxmlformats.org/officeDocument/2006/relationships/image" Target="../media/image836.png"/><Relationship Id="rId143" Type="http://schemas.openxmlformats.org/officeDocument/2006/relationships/customXml" Target="../ink/ink860.xml"/><Relationship Id="rId148" Type="http://schemas.openxmlformats.org/officeDocument/2006/relationships/image" Target="../media/image849.png"/><Relationship Id="rId164" Type="http://schemas.openxmlformats.org/officeDocument/2006/relationships/image" Target="../media/image857.png"/><Relationship Id="rId169" Type="http://schemas.openxmlformats.org/officeDocument/2006/relationships/customXml" Target="../ink/ink873.xml"/><Relationship Id="rId185" Type="http://schemas.openxmlformats.org/officeDocument/2006/relationships/customXml" Target="../ink/ink881.xml"/><Relationship Id="rId334" Type="http://schemas.openxmlformats.org/officeDocument/2006/relationships/image" Target="../media/image941.png"/><Relationship Id="rId4" Type="http://schemas.openxmlformats.org/officeDocument/2006/relationships/customXml" Target="../ink/ink790.xml"/><Relationship Id="rId9" Type="http://schemas.openxmlformats.org/officeDocument/2006/relationships/image" Target="../media/image782.png"/><Relationship Id="rId180" Type="http://schemas.openxmlformats.org/officeDocument/2006/relationships/image" Target="../media/image865.png"/><Relationship Id="rId210" Type="http://schemas.openxmlformats.org/officeDocument/2006/relationships/image" Target="../media/image880.png"/><Relationship Id="rId215" Type="http://schemas.openxmlformats.org/officeDocument/2006/relationships/customXml" Target="../ink/ink896.xml"/><Relationship Id="rId236" Type="http://schemas.openxmlformats.org/officeDocument/2006/relationships/image" Target="../media/image892.png"/><Relationship Id="rId257" Type="http://schemas.openxmlformats.org/officeDocument/2006/relationships/customXml" Target="../ink/ink917.xml"/><Relationship Id="rId278" Type="http://schemas.openxmlformats.org/officeDocument/2006/relationships/image" Target="../media/image913.png"/><Relationship Id="rId26" Type="http://schemas.openxmlformats.org/officeDocument/2006/relationships/customXml" Target="../ink/ink801.xml"/><Relationship Id="rId231" Type="http://schemas.openxmlformats.org/officeDocument/2006/relationships/customXml" Target="../ink/ink904.xml"/><Relationship Id="rId252" Type="http://schemas.openxmlformats.org/officeDocument/2006/relationships/image" Target="../media/image900.png"/><Relationship Id="rId273" Type="http://schemas.openxmlformats.org/officeDocument/2006/relationships/customXml" Target="../ink/ink925.xml"/><Relationship Id="rId294" Type="http://schemas.openxmlformats.org/officeDocument/2006/relationships/image" Target="../media/image921.png"/><Relationship Id="rId308" Type="http://schemas.openxmlformats.org/officeDocument/2006/relationships/image" Target="../media/image928.png"/><Relationship Id="rId329" Type="http://schemas.openxmlformats.org/officeDocument/2006/relationships/customXml" Target="../ink/ink953.xml"/><Relationship Id="rId47" Type="http://schemas.openxmlformats.org/officeDocument/2006/relationships/image" Target="../media/image800.png"/><Relationship Id="rId68" Type="http://schemas.openxmlformats.org/officeDocument/2006/relationships/customXml" Target="../ink/ink822.xml"/><Relationship Id="rId89" Type="http://schemas.openxmlformats.org/officeDocument/2006/relationships/image" Target="../media/image820.png"/><Relationship Id="rId112" Type="http://schemas.openxmlformats.org/officeDocument/2006/relationships/image" Target="../media/image831.png"/><Relationship Id="rId133" Type="http://schemas.openxmlformats.org/officeDocument/2006/relationships/customXml" Target="../ink/ink855.xml"/><Relationship Id="rId154" Type="http://schemas.openxmlformats.org/officeDocument/2006/relationships/image" Target="../media/image852.png"/><Relationship Id="rId175" Type="http://schemas.openxmlformats.org/officeDocument/2006/relationships/customXml" Target="../ink/ink876.xml"/><Relationship Id="rId340" Type="http://schemas.openxmlformats.org/officeDocument/2006/relationships/image" Target="../media/image944.png"/><Relationship Id="rId196" Type="http://schemas.openxmlformats.org/officeDocument/2006/relationships/image" Target="../media/image873.png"/><Relationship Id="rId200" Type="http://schemas.openxmlformats.org/officeDocument/2006/relationships/image" Target="../media/image875.png"/><Relationship Id="rId16" Type="http://schemas.openxmlformats.org/officeDocument/2006/relationships/customXml" Target="../ink/ink796.xml"/><Relationship Id="rId221" Type="http://schemas.openxmlformats.org/officeDocument/2006/relationships/customXml" Target="../ink/ink899.xml"/><Relationship Id="rId242" Type="http://schemas.openxmlformats.org/officeDocument/2006/relationships/image" Target="../media/image895.png"/><Relationship Id="rId263" Type="http://schemas.openxmlformats.org/officeDocument/2006/relationships/customXml" Target="../ink/ink920.xml"/><Relationship Id="rId284" Type="http://schemas.openxmlformats.org/officeDocument/2006/relationships/image" Target="../media/image916.png"/><Relationship Id="rId319" Type="http://schemas.openxmlformats.org/officeDocument/2006/relationships/customXml" Target="../ink/ink948.xml"/><Relationship Id="rId37" Type="http://schemas.openxmlformats.org/officeDocument/2006/relationships/image" Target="../media/image796.png"/><Relationship Id="rId58" Type="http://schemas.openxmlformats.org/officeDocument/2006/relationships/customXml" Target="../ink/ink817.xml"/><Relationship Id="rId79" Type="http://schemas.openxmlformats.org/officeDocument/2006/relationships/image" Target="../media/image815.png"/><Relationship Id="rId102" Type="http://schemas.openxmlformats.org/officeDocument/2006/relationships/image" Target="../media/image826.png"/><Relationship Id="rId123" Type="http://schemas.openxmlformats.org/officeDocument/2006/relationships/customXml" Target="../ink/ink850.xml"/><Relationship Id="rId144" Type="http://schemas.openxmlformats.org/officeDocument/2006/relationships/image" Target="../media/image847.png"/><Relationship Id="rId330" Type="http://schemas.openxmlformats.org/officeDocument/2006/relationships/image" Target="../media/image939.png"/><Relationship Id="rId90" Type="http://schemas.openxmlformats.org/officeDocument/2006/relationships/customXml" Target="../ink/ink833.xml"/><Relationship Id="rId165" Type="http://schemas.openxmlformats.org/officeDocument/2006/relationships/customXml" Target="../ink/ink871.xml"/><Relationship Id="rId186" Type="http://schemas.openxmlformats.org/officeDocument/2006/relationships/image" Target="../media/image868.png"/><Relationship Id="rId211" Type="http://schemas.openxmlformats.org/officeDocument/2006/relationships/customXml" Target="../ink/ink894.xml"/><Relationship Id="rId232" Type="http://schemas.openxmlformats.org/officeDocument/2006/relationships/image" Target="../media/image890.png"/><Relationship Id="rId253" Type="http://schemas.openxmlformats.org/officeDocument/2006/relationships/customXml" Target="../ink/ink915.xml"/><Relationship Id="rId274" Type="http://schemas.openxmlformats.org/officeDocument/2006/relationships/image" Target="../media/image911.png"/><Relationship Id="rId295" Type="http://schemas.openxmlformats.org/officeDocument/2006/relationships/customXml" Target="../ink/ink936.xml"/><Relationship Id="rId309" Type="http://schemas.openxmlformats.org/officeDocument/2006/relationships/customXml" Target="../ink/ink943.xml"/><Relationship Id="rId27" Type="http://schemas.openxmlformats.org/officeDocument/2006/relationships/image" Target="../media/image791.png"/><Relationship Id="rId48" Type="http://schemas.openxmlformats.org/officeDocument/2006/relationships/customXml" Target="../ink/ink812.xml"/><Relationship Id="rId69" Type="http://schemas.openxmlformats.org/officeDocument/2006/relationships/image" Target="../media/image810.png"/><Relationship Id="rId113" Type="http://schemas.openxmlformats.org/officeDocument/2006/relationships/customXml" Target="../ink/ink845.xml"/><Relationship Id="rId134" Type="http://schemas.openxmlformats.org/officeDocument/2006/relationships/image" Target="../media/image842.png"/><Relationship Id="rId320" Type="http://schemas.openxmlformats.org/officeDocument/2006/relationships/image" Target="../media/image934.png"/><Relationship Id="rId80" Type="http://schemas.openxmlformats.org/officeDocument/2006/relationships/customXml" Target="../ink/ink828.xml"/><Relationship Id="rId155" Type="http://schemas.openxmlformats.org/officeDocument/2006/relationships/customXml" Target="../ink/ink866.xml"/><Relationship Id="rId176" Type="http://schemas.openxmlformats.org/officeDocument/2006/relationships/image" Target="../media/image863.png"/><Relationship Id="rId197" Type="http://schemas.openxmlformats.org/officeDocument/2006/relationships/customXml" Target="../ink/ink887.xml"/><Relationship Id="rId341" Type="http://schemas.openxmlformats.org/officeDocument/2006/relationships/customXml" Target="../ink/ink959.xml"/><Relationship Id="rId201" Type="http://schemas.openxmlformats.org/officeDocument/2006/relationships/customXml" Target="../ink/ink889.xml"/><Relationship Id="rId222" Type="http://schemas.openxmlformats.org/officeDocument/2006/relationships/image" Target="../media/image459.png"/><Relationship Id="rId243" Type="http://schemas.openxmlformats.org/officeDocument/2006/relationships/customXml" Target="../ink/ink910.xml"/><Relationship Id="rId264" Type="http://schemas.openxmlformats.org/officeDocument/2006/relationships/image" Target="../media/image906.png"/><Relationship Id="rId285" Type="http://schemas.openxmlformats.org/officeDocument/2006/relationships/customXml" Target="../ink/ink931.xml"/><Relationship Id="rId17" Type="http://schemas.openxmlformats.org/officeDocument/2006/relationships/image" Target="../media/image786.png"/><Relationship Id="rId38" Type="http://schemas.openxmlformats.org/officeDocument/2006/relationships/customXml" Target="../ink/ink807.xml"/><Relationship Id="rId59" Type="http://schemas.openxmlformats.org/officeDocument/2006/relationships/image" Target="../media/image805.png"/><Relationship Id="rId103" Type="http://schemas.openxmlformats.org/officeDocument/2006/relationships/customXml" Target="../ink/ink840.xml"/><Relationship Id="rId124" Type="http://schemas.openxmlformats.org/officeDocument/2006/relationships/image" Target="../media/image837.png"/><Relationship Id="rId310" Type="http://schemas.openxmlformats.org/officeDocument/2006/relationships/image" Target="../media/image929.png"/><Relationship Id="rId70" Type="http://schemas.openxmlformats.org/officeDocument/2006/relationships/customXml" Target="../ink/ink823.xml"/><Relationship Id="rId91" Type="http://schemas.openxmlformats.org/officeDocument/2006/relationships/image" Target="../media/image821.png"/><Relationship Id="rId145" Type="http://schemas.openxmlformats.org/officeDocument/2006/relationships/customXml" Target="../ink/ink861.xml"/><Relationship Id="rId166" Type="http://schemas.openxmlformats.org/officeDocument/2006/relationships/image" Target="../media/image858.png"/><Relationship Id="rId187" Type="http://schemas.openxmlformats.org/officeDocument/2006/relationships/customXml" Target="../ink/ink882.xml"/><Relationship Id="rId331" Type="http://schemas.openxmlformats.org/officeDocument/2006/relationships/customXml" Target="../ink/ink95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81.png"/><Relationship Id="rId233" Type="http://schemas.openxmlformats.org/officeDocument/2006/relationships/customXml" Target="../ink/ink905.xml"/><Relationship Id="rId254" Type="http://schemas.openxmlformats.org/officeDocument/2006/relationships/image" Target="../media/image901.png"/><Relationship Id="rId28" Type="http://schemas.openxmlformats.org/officeDocument/2006/relationships/customXml" Target="../ink/ink802.xml"/><Relationship Id="rId49" Type="http://schemas.openxmlformats.org/officeDocument/2006/relationships/image" Target="../media/image801.png"/><Relationship Id="rId114" Type="http://schemas.openxmlformats.org/officeDocument/2006/relationships/image" Target="../media/image832.png"/><Relationship Id="rId275" Type="http://schemas.openxmlformats.org/officeDocument/2006/relationships/customXml" Target="../ink/ink926.xml"/><Relationship Id="rId296" Type="http://schemas.openxmlformats.org/officeDocument/2006/relationships/image" Target="../media/image922.png"/><Relationship Id="rId300" Type="http://schemas.openxmlformats.org/officeDocument/2006/relationships/image" Target="../media/image924.png"/><Relationship Id="rId60" Type="http://schemas.openxmlformats.org/officeDocument/2006/relationships/customXml" Target="../ink/ink818.xml"/><Relationship Id="rId81" Type="http://schemas.openxmlformats.org/officeDocument/2006/relationships/image" Target="../media/image816.png"/><Relationship Id="rId135" Type="http://schemas.openxmlformats.org/officeDocument/2006/relationships/customXml" Target="../ink/ink856.xml"/><Relationship Id="rId156" Type="http://schemas.openxmlformats.org/officeDocument/2006/relationships/image" Target="../media/image853.png"/><Relationship Id="rId177" Type="http://schemas.openxmlformats.org/officeDocument/2006/relationships/customXml" Target="../ink/ink877.xml"/><Relationship Id="rId198" Type="http://schemas.openxmlformats.org/officeDocument/2006/relationships/image" Target="../media/image874.png"/><Relationship Id="rId321" Type="http://schemas.openxmlformats.org/officeDocument/2006/relationships/customXml" Target="../ink/ink949.xml"/><Relationship Id="rId342" Type="http://schemas.openxmlformats.org/officeDocument/2006/relationships/image" Target="../media/image945.png"/><Relationship Id="rId202" Type="http://schemas.openxmlformats.org/officeDocument/2006/relationships/image" Target="../media/image876.png"/><Relationship Id="rId223" Type="http://schemas.openxmlformats.org/officeDocument/2006/relationships/customXml" Target="../ink/ink900.xml"/><Relationship Id="rId244" Type="http://schemas.openxmlformats.org/officeDocument/2006/relationships/image" Target="../media/image896.png"/><Relationship Id="rId18" Type="http://schemas.openxmlformats.org/officeDocument/2006/relationships/customXml" Target="../ink/ink797.xml"/><Relationship Id="rId39" Type="http://schemas.openxmlformats.org/officeDocument/2006/relationships/image" Target="../media/image797.png"/><Relationship Id="rId265" Type="http://schemas.openxmlformats.org/officeDocument/2006/relationships/customXml" Target="../ink/ink921.xml"/><Relationship Id="rId286" Type="http://schemas.openxmlformats.org/officeDocument/2006/relationships/image" Target="../media/image917.png"/><Relationship Id="rId50" Type="http://schemas.openxmlformats.org/officeDocument/2006/relationships/customXml" Target="../ink/ink813.xml"/><Relationship Id="rId104" Type="http://schemas.openxmlformats.org/officeDocument/2006/relationships/image" Target="../media/image827.png"/><Relationship Id="rId125" Type="http://schemas.openxmlformats.org/officeDocument/2006/relationships/customXml" Target="../ink/ink851.xml"/><Relationship Id="rId146" Type="http://schemas.openxmlformats.org/officeDocument/2006/relationships/image" Target="../media/image848.png"/><Relationship Id="rId167" Type="http://schemas.openxmlformats.org/officeDocument/2006/relationships/customXml" Target="../ink/ink872.xml"/><Relationship Id="rId188" Type="http://schemas.openxmlformats.org/officeDocument/2006/relationships/image" Target="../media/image869.png"/><Relationship Id="rId311" Type="http://schemas.openxmlformats.org/officeDocument/2006/relationships/customXml" Target="../ink/ink944.xml"/><Relationship Id="rId332" Type="http://schemas.openxmlformats.org/officeDocument/2006/relationships/image" Target="../media/image940.png"/><Relationship Id="rId71" Type="http://schemas.openxmlformats.org/officeDocument/2006/relationships/image" Target="../media/image811.png"/><Relationship Id="rId92" Type="http://schemas.openxmlformats.org/officeDocument/2006/relationships/customXml" Target="../ink/ink834.xml"/><Relationship Id="rId213" Type="http://schemas.openxmlformats.org/officeDocument/2006/relationships/customXml" Target="../ink/ink895.xml"/><Relationship Id="rId234" Type="http://schemas.openxmlformats.org/officeDocument/2006/relationships/image" Target="../media/image891.png"/><Relationship Id="rId2" Type="http://schemas.openxmlformats.org/officeDocument/2006/relationships/customXml" Target="../ink/ink789.xml"/><Relationship Id="rId29" Type="http://schemas.openxmlformats.org/officeDocument/2006/relationships/image" Target="../media/image792.png"/><Relationship Id="rId255" Type="http://schemas.openxmlformats.org/officeDocument/2006/relationships/customXml" Target="../ink/ink916.xml"/><Relationship Id="rId276" Type="http://schemas.openxmlformats.org/officeDocument/2006/relationships/image" Target="../media/image912.png"/><Relationship Id="rId297" Type="http://schemas.openxmlformats.org/officeDocument/2006/relationships/customXml" Target="../ink/ink937.xml"/><Relationship Id="rId40" Type="http://schemas.openxmlformats.org/officeDocument/2006/relationships/customXml" Target="../ink/ink808.xml"/><Relationship Id="rId115" Type="http://schemas.openxmlformats.org/officeDocument/2006/relationships/customXml" Target="../ink/ink846.xml"/><Relationship Id="rId136" Type="http://schemas.openxmlformats.org/officeDocument/2006/relationships/image" Target="../media/image843.png"/><Relationship Id="rId157" Type="http://schemas.openxmlformats.org/officeDocument/2006/relationships/customXml" Target="../ink/ink867.xml"/><Relationship Id="rId178" Type="http://schemas.openxmlformats.org/officeDocument/2006/relationships/image" Target="../media/image864.png"/><Relationship Id="rId301" Type="http://schemas.openxmlformats.org/officeDocument/2006/relationships/customXml" Target="../ink/ink939.xml"/><Relationship Id="rId322" Type="http://schemas.openxmlformats.org/officeDocument/2006/relationships/image" Target="../media/image935.png"/><Relationship Id="rId343" Type="http://schemas.openxmlformats.org/officeDocument/2006/relationships/customXml" Target="../ink/ink960.xml"/><Relationship Id="rId61" Type="http://schemas.openxmlformats.org/officeDocument/2006/relationships/image" Target="../media/image806.png"/><Relationship Id="rId82" Type="http://schemas.openxmlformats.org/officeDocument/2006/relationships/customXml" Target="../ink/ink829.xml"/><Relationship Id="rId199" Type="http://schemas.openxmlformats.org/officeDocument/2006/relationships/customXml" Target="../ink/ink888.xml"/><Relationship Id="rId203" Type="http://schemas.openxmlformats.org/officeDocument/2006/relationships/customXml" Target="../ink/ink890.xml"/><Relationship Id="rId19" Type="http://schemas.openxmlformats.org/officeDocument/2006/relationships/image" Target="../media/image787.png"/><Relationship Id="rId224" Type="http://schemas.openxmlformats.org/officeDocument/2006/relationships/image" Target="../media/image886.png"/><Relationship Id="rId245" Type="http://schemas.openxmlformats.org/officeDocument/2006/relationships/customXml" Target="../ink/ink911.xml"/><Relationship Id="rId266" Type="http://schemas.openxmlformats.org/officeDocument/2006/relationships/image" Target="../media/image907.png"/><Relationship Id="rId287" Type="http://schemas.openxmlformats.org/officeDocument/2006/relationships/customXml" Target="../ink/ink932.xml"/><Relationship Id="rId30" Type="http://schemas.openxmlformats.org/officeDocument/2006/relationships/customXml" Target="../ink/ink803.xml"/><Relationship Id="rId105" Type="http://schemas.openxmlformats.org/officeDocument/2006/relationships/customXml" Target="../ink/ink841.xml"/><Relationship Id="rId126" Type="http://schemas.openxmlformats.org/officeDocument/2006/relationships/image" Target="../media/image838.png"/><Relationship Id="rId147" Type="http://schemas.openxmlformats.org/officeDocument/2006/relationships/customXml" Target="../ink/ink862.xml"/><Relationship Id="rId168" Type="http://schemas.openxmlformats.org/officeDocument/2006/relationships/image" Target="../media/image859.png"/><Relationship Id="rId312" Type="http://schemas.openxmlformats.org/officeDocument/2006/relationships/image" Target="../media/image930.png"/><Relationship Id="rId333" Type="http://schemas.openxmlformats.org/officeDocument/2006/relationships/customXml" Target="../ink/ink955.xml"/><Relationship Id="rId51" Type="http://schemas.openxmlformats.org/officeDocument/2006/relationships/image" Target="../media/image802.png"/><Relationship Id="rId72" Type="http://schemas.openxmlformats.org/officeDocument/2006/relationships/customXml" Target="../ink/ink824.xml"/><Relationship Id="rId93" Type="http://schemas.openxmlformats.org/officeDocument/2006/relationships/image" Target="../media/image822.png"/><Relationship Id="rId189" Type="http://schemas.openxmlformats.org/officeDocument/2006/relationships/customXml" Target="../ink/ink883.xml"/><Relationship Id="rId3" Type="http://schemas.openxmlformats.org/officeDocument/2006/relationships/image" Target="../media/image779.png"/><Relationship Id="rId214" Type="http://schemas.openxmlformats.org/officeDocument/2006/relationships/image" Target="../media/image882.png"/><Relationship Id="rId235" Type="http://schemas.openxmlformats.org/officeDocument/2006/relationships/customXml" Target="../ink/ink906.xml"/><Relationship Id="rId256" Type="http://schemas.openxmlformats.org/officeDocument/2006/relationships/image" Target="../media/image902.png"/><Relationship Id="rId277" Type="http://schemas.openxmlformats.org/officeDocument/2006/relationships/customXml" Target="../ink/ink927.xml"/><Relationship Id="rId298" Type="http://schemas.openxmlformats.org/officeDocument/2006/relationships/image" Target="../media/image92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3.png"/><Relationship Id="rId299" Type="http://schemas.openxmlformats.org/officeDocument/2006/relationships/customXml" Target="../ink/ink1113.xml"/><Relationship Id="rId21" Type="http://schemas.openxmlformats.org/officeDocument/2006/relationships/image" Target="../media/image957.png"/><Relationship Id="rId63" Type="http://schemas.openxmlformats.org/officeDocument/2006/relationships/image" Target="../media/image977.png"/><Relationship Id="rId159" Type="http://schemas.openxmlformats.org/officeDocument/2006/relationships/customXml" Target="../ink/ink1042.xml"/><Relationship Id="rId324" Type="http://schemas.openxmlformats.org/officeDocument/2006/relationships/image" Target="../media/image1102.png"/><Relationship Id="rId366" Type="http://schemas.openxmlformats.org/officeDocument/2006/relationships/image" Target="../media/image1122.png"/><Relationship Id="rId170" Type="http://schemas.openxmlformats.org/officeDocument/2006/relationships/image" Target="../media/image1028.png"/><Relationship Id="rId191" Type="http://schemas.openxmlformats.org/officeDocument/2006/relationships/customXml" Target="../ink/ink1058.xml"/><Relationship Id="rId205" Type="http://schemas.openxmlformats.org/officeDocument/2006/relationships/customXml" Target="../ink/ink1065.xml"/><Relationship Id="rId226" Type="http://schemas.openxmlformats.org/officeDocument/2006/relationships/image" Target="../media/image1054.png"/><Relationship Id="rId247" Type="http://schemas.openxmlformats.org/officeDocument/2006/relationships/image" Target="../media/image1064.png"/><Relationship Id="rId107" Type="http://schemas.openxmlformats.org/officeDocument/2006/relationships/image" Target="../media/image998.png"/><Relationship Id="rId268" Type="http://schemas.openxmlformats.org/officeDocument/2006/relationships/customXml" Target="../ink/ink1097.xml"/><Relationship Id="rId289" Type="http://schemas.openxmlformats.org/officeDocument/2006/relationships/customXml" Target="../ink/ink1108.xml"/><Relationship Id="rId11" Type="http://schemas.openxmlformats.org/officeDocument/2006/relationships/image" Target="../media/image952.png"/><Relationship Id="rId32" Type="http://schemas.openxmlformats.org/officeDocument/2006/relationships/customXml" Target="../ink/ink978.xml"/><Relationship Id="rId53" Type="http://schemas.openxmlformats.org/officeDocument/2006/relationships/image" Target="../media/image972.png"/><Relationship Id="rId74" Type="http://schemas.openxmlformats.org/officeDocument/2006/relationships/customXml" Target="../ink/ink999.xml"/><Relationship Id="rId128" Type="http://schemas.openxmlformats.org/officeDocument/2006/relationships/image" Target="../media/image1008.png"/><Relationship Id="rId149" Type="http://schemas.openxmlformats.org/officeDocument/2006/relationships/customXml" Target="../ink/ink1037.xml"/><Relationship Id="rId314" Type="http://schemas.openxmlformats.org/officeDocument/2006/relationships/image" Target="../media/image1097.png"/><Relationship Id="rId335" Type="http://schemas.openxmlformats.org/officeDocument/2006/relationships/customXml" Target="../ink/ink1131.xml"/><Relationship Id="rId356" Type="http://schemas.openxmlformats.org/officeDocument/2006/relationships/image" Target="../media/image1117.png"/><Relationship Id="rId377" Type="http://schemas.openxmlformats.org/officeDocument/2006/relationships/customXml" Target="../ink/ink1152.xml"/><Relationship Id="rId5" Type="http://schemas.openxmlformats.org/officeDocument/2006/relationships/image" Target="../media/image949.png"/><Relationship Id="rId95" Type="http://schemas.openxmlformats.org/officeDocument/2006/relationships/image" Target="../media/image992.png"/><Relationship Id="rId160" Type="http://schemas.openxmlformats.org/officeDocument/2006/relationships/image" Target="../media/image1023.png"/><Relationship Id="rId181" Type="http://schemas.openxmlformats.org/officeDocument/2006/relationships/customXml" Target="../ink/ink1053.xml"/><Relationship Id="rId216" Type="http://schemas.openxmlformats.org/officeDocument/2006/relationships/image" Target="../media/image1049.png"/><Relationship Id="rId237" Type="http://schemas.openxmlformats.org/officeDocument/2006/relationships/customXml" Target="../ink/ink1081.xml"/><Relationship Id="rId258" Type="http://schemas.openxmlformats.org/officeDocument/2006/relationships/customXml" Target="../ink/ink1092.xml"/><Relationship Id="rId279" Type="http://schemas.openxmlformats.org/officeDocument/2006/relationships/customXml" Target="../ink/ink1103.xml"/><Relationship Id="rId22" Type="http://schemas.openxmlformats.org/officeDocument/2006/relationships/customXml" Target="../ink/ink973.xml"/><Relationship Id="rId43" Type="http://schemas.openxmlformats.org/officeDocument/2006/relationships/image" Target="../media/image967.png"/><Relationship Id="rId64" Type="http://schemas.openxmlformats.org/officeDocument/2006/relationships/customXml" Target="../ink/ink994.xml"/><Relationship Id="rId118" Type="http://schemas.openxmlformats.org/officeDocument/2006/relationships/customXml" Target="../ink/ink1021.xml"/><Relationship Id="rId139" Type="http://schemas.openxmlformats.org/officeDocument/2006/relationships/customXml" Target="../ink/ink1032.xml"/><Relationship Id="rId290" Type="http://schemas.openxmlformats.org/officeDocument/2006/relationships/image" Target="../media/image1085.png"/><Relationship Id="rId304" Type="http://schemas.openxmlformats.org/officeDocument/2006/relationships/image" Target="../media/image1092.png"/><Relationship Id="rId325" Type="http://schemas.openxmlformats.org/officeDocument/2006/relationships/customXml" Target="../ink/ink1126.xml"/><Relationship Id="rId346" Type="http://schemas.openxmlformats.org/officeDocument/2006/relationships/image" Target="../media/image1113.png"/><Relationship Id="rId367" Type="http://schemas.openxmlformats.org/officeDocument/2006/relationships/customXml" Target="../ink/ink1147.xml"/><Relationship Id="rId388" Type="http://schemas.openxmlformats.org/officeDocument/2006/relationships/image" Target="../media/image1133.png"/><Relationship Id="rId85" Type="http://schemas.openxmlformats.org/officeDocument/2006/relationships/image" Target="../media/image988.png"/><Relationship Id="rId150" Type="http://schemas.openxmlformats.org/officeDocument/2006/relationships/image" Target="../media/image1018.png"/><Relationship Id="rId171" Type="http://schemas.openxmlformats.org/officeDocument/2006/relationships/customXml" Target="../ink/ink1048.xml"/><Relationship Id="rId192" Type="http://schemas.openxmlformats.org/officeDocument/2006/relationships/image" Target="../media/image1038.png"/><Relationship Id="rId206" Type="http://schemas.openxmlformats.org/officeDocument/2006/relationships/image" Target="../media/image1044.png"/><Relationship Id="rId227" Type="http://schemas.openxmlformats.org/officeDocument/2006/relationships/customXml" Target="../ink/ink1076.xml"/><Relationship Id="rId248" Type="http://schemas.openxmlformats.org/officeDocument/2006/relationships/customXml" Target="../ink/ink1087.xml"/><Relationship Id="rId269" Type="http://schemas.openxmlformats.org/officeDocument/2006/relationships/customXml" Target="../ink/ink1098.xml"/><Relationship Id="rId12" Type="http://schemas.openxmlformats.org/officeDocument/2006/relationships/customXml" Target="../ink/ink968.xml"/><Relationship Id="rId33" Type="http://schemas.openxmlformats.org/officeDocument/2006/relationships/image" Target="../media/image963.png"/><Relationship Id="rId108" Type="http://schemas.openxmlformats.org/officeDocument/2006/relationships/customXml" Target="../ink/ink1016.xml"/><Relationship Id="rId129" Type="http://schemas.openxmlformats.org/officeDocument/2006/relationships/customXml" Target="../ink/ink1027.xml"/><Relationship Id="rId280" Type="http://schemas.openxmlformats.org/officeDocument/2006/relationships/image" Target="../media/image1080.png"/><Relationship Id="rId315" Type="http://schemas.openxmlformats.org/officeDocument/2006/relationships/customXml" Target="../ink/ink1121.xml"/><Relationship Id="rId336" Type="http://schemas.openxmlformats.org/officeDocument/2006/relationships/image" Target="../media/image1108.png"/><Relationship Id="rId357" Type="http://schemas.openxmlformats.org/officeDocument/2006/relationships/customXml" Target="../ink/ink1142.xml"/><Relationship Id="rId54" Type="http://schemas.openxmlformats.org/officeDocument/2006/relationships/customXml" Target="../ink/ink989.xml"/><Relationship Id="rId75" Type="http://schemas.openxmlformats.org/officeDocument/2006/relationships/image" Target="../media/image983.png"/><Relationship Id="rId96" Type="http://schemas.openxmlformats.org/officeDocument/2006/relationships/customXml" Target="../ink/ink1010.xml"/><Relationship Id="rId140" Type="http://schemas.openxmlformats.org/officeDocument/2006/relationships/image" Target="../media/image1013.png"/><Relationship Id="rId161" Type="http://schemas.openxmlformats.org/officeDocument/2006/relationships/customXml" Target="../ink/ink1043.xml"/><Relationship Id="rId182" Type="http://schemas.openxmlformats.org/officeDocument/2006/relationships/image" Target="../media/image1034.png"/><Relationship Id="rId217" Type="http://schemas.openxmlformats.org/officeDocument/2006/relationships/customXml" Target="../ink/ink1071.xml"/><Relationship Id="rId378" Type="http://schemas.openxmlformats.org/officeDocument/2006/relationships/image" Target="../media/image1128.png"/><Relationship Id="rId6" Type="http://schemas.openxmlformats.org/officeDocument/2006/relationships/customXml" Target="../ink/ink965.xml"/><Relationship Id="rId238" Type="http://schemas.openxmlformats.org/officeDocument/2006/relationships/image" Target="../media/image1060.png"/><Relationship Id="rId259" Type="http://schemas.openxmlformats.org/officeDocument/2006/relationships/image" Target="../media/image1070.png"/><Relationship Id="rId23" Type="http://schemas.openxmlformats.org/officeDocument/2006/relationships/image" Target="../media/image958.png"/><Relationship Id="rId119" Type="http://schemas.openxmlformats.org/officeDocument/2006/relationships/customXml" Target="../ink/ink1022.xml"/><Relationship Id="rId270" Type="http://schemas.openxmlformats.org/officeDocument/2006/relationships/image" Target="../media/image1075.png"/><Relationship Id="rId291" Type="http://schemas.openxmlformats.org/officeDocument/2006/relationships/customXml" Target="../ink/ink1109.xml"/><Relationship Id="rId305" Type="http://schemas.openxmlformats.org/officeDocument/2006/relationships/customXml" Target="../ink/ink1116.xml"/><Relationship Id="rId326" Type="http://schemas.openxmlformats.org/officeDocument/2006/relationships/image" Target="../media/image1103.png"/><Relationship Id="rId347" Type="http://schemas.openxmlformats.org/officeDocument/2006/relationships/customXml" Target="../ink/ink1137.xml"/><Relationship Id="rId44" Type="http://schemas.openxmlformats.org/officeDocument/2006/relationships/customXml" Target="../ink/ink984.xml"/><Relationship Id="rId65" Type="http://schemas.openxmlformats.org/officeDocument/2006/relationships/image" Target="../media/image978.png"/><Relationship Id="rId86" Type="http://schemas.openxmlformats.org/officeDocument/2006/relationships/customXml" Target="../ink/ink1005.xml"/><Relationship Id="rId130" Type="http://schemas.openxmlformats.org/officeDocument/2006/relationships/image" Target="../media/image208.png"/><Relationship Id="rId151" Type="http://schemas.openxmlformats.org/officeDocument/2006/relationships/customXml" Target="../ink/ink1038.xml"/><Relationship Id="rId368" Type="http://schemas.openxmlformats.org/officeDocument/2006/relationships/image" Target="../media/image1123.png"/><Relationship Id="rId389" Type="http://schemas.openxmlformats.org/officeDocument/2006/relationships/customXml" Target="../ink/ink1158.xml"/><Relationship Id="rId172" Type="http://schemas.openxmlformats.org/officeDocument/2006/relationships/image" Target="../media/image1029.png"/><Relationship Id="rId193" Type="http://schemas.openxmlformats.org/officeDocument/2006/relationships/customXml" Target="../ink/ink1059.xml"/><Relationship Id="rId207" Type="http://schemas.openxmlformats.org/officeDocument/2006/relationships/customXml" Target="../ink/ink1066.xml"/><Relationship Id="rId228" Type="http://schemas.openxmlformats.org/officeDocument/2006/relationships/image" Target="../media/image1055.png"/><Relationship Id="rId249" Type="http://schemas.openxmlformats.org/officeDocument/2006/relationships/image" Target="../media/image1065.png"/><Relationship Id="rId13" Type="http://schemas.openxmlformats.org/officeDocument/2006/relationships/image" Target="../media/image953.png"/><Relationship Id="rId109" Type="http://schemas.openxmlformats.org/officeDocument/2006/relationships/image" Target="../media/image999.png"/><Relationship Id="rId260" Type="http://schemas.openxmlformats.org/officeDocument/2006/relationships/customXml" Target="../ink/ink1093.xml"/><Relationship Id="rId281" Type="http://schemas.openxmlformats.org/officeDocument/2006/relationships/customXml" Target="../ink/ink1104.xml"/><Relationship Id="rId316" Type="http://schemas.openxmlformats.org/officeDocument/2006/relationships/image" Target="../media/image1098.png"/><Relationship Id="rId337" Type="http://schemas.openxmlformats.org/officeDocument/2006/relationships/customXml" Target="../ink/ink1132.xml"/><Relationship Id="rId34" Type="http://schemas.openxmlformats.org/officeDocument/2006/relationships/customXml" Target="../ink/ink979.xml"/><Relationship Id="rId55" Type="http://schemas.openxmlformats.org/officeDocument/2006/relationships/image" Target="../media/image973.png"/><Relationship Id="rId76" Type="http://schemas.openxmlformats.org/officeDocument/2006/relationships/customXml" Target="../ink/ink1000.xml"/><Relationship Id="rId97" Type="http://schemas.openxmlformats.org/officeDocument/2006/relationships/image" Target="../media/image993.png"/><Relationship Id="rId120" Type="http://schemas.openxmlformats.org/officeDocument/2006/relationships/image" Target="../media/image1004.png"/><Relationship Id="rId141" Type="http://schemas.openxmlformats.org/officeDocument/2006/relationships/customXml" Target="../ink/ink1033.xml"/><Relationship Id="rId358" Type="http://schemas.openxmlformats.org/officeDocument/2006/relationships/image" Target="../media/image1118.png"/><Relationship Id="rId379" Type="http://schemas.openxmlformats.org/officeDocument/2006/relationships/customXml" Target="../ink/ink1153.xml"/><Relationship Id="rId7" Type="http://schemas.openxmlformats.org/officeDocument/2006/relationships/image" Target="../media/image950.png"/><Relationship Id="rId162" Type="http://schemas.openxmlformats.org/officeDocument/2006/relationships/image" Target="../media/image1024.png"/><Relationship Id="rId183" Type="http://schemas.openxmlformats.org/officeDocument/2006/relationships/customXml" Target="../ink/ink1054.xml"/><Relationship Id="rId218" Type="http://schemas.openxmlformats.org/officeDocument/2006/relationships/image" Target="../media/image1050.png"/><Relationship Id="rId239" Type="http://schemas.openxmlformats.org/officeDocument/2006/relationships/customXml" Target="../ink/ink1082.xml"/><Relationship Id="rId390" Type="http://schemas.openxmlformats.org/officeDocument/2006/relationships/image" Target="../media/image1134.png"/><Relationship Id="rId250" Type="http://schemas.openxmlformats.org/officeDocument/2006/relationships/customXml" Target="../ink/ink1088.xml"/><Relationship Id="rId271" Type="http://schemas.openxmlformats.org/officeDocument/2006/relationships/customXml" Target="../ink/ink1099.xml"/><Relationship Id="rId292" Type="http://schemas.openxmlformats.org/officeDocument/2006/relationships/image" Target="../media/image1086.png"/><Relationship Id="rId306" Type="http://schemas.openxmlformats.org/officeDocument/2006/relationships/image" Target="../media/image1093.png"/><Relationship Id="rId24" Type="http://schemas.openxmlformats.org/officeDocument/2006/relationships/customXml" Target="../ink/ink974.xml"/><Relationship Id="rId45" Type="http://schemas.openxmlformats.org/officeDocument/2006/relationships/image" Target="../media/image968.png"/><Relationship Id="rId66" Type="http://schemas.openxmlformats.org/officeDocument/2006/relationships/customXml" Target="../ink/ink995.xml"/><Relationship Id="rId87" Type="http://schemas.openxmlformats.org/officeDocument/2006/relationships/image" Target="../media/image989.png"/><Relationship Id="rId110" Type="http://schemas.openxmlformats.org/officeDocument/2006/relationships/customXml" Target="../ink/ink1017.xml"/><Relationship Id="rId131" Type="http://schemas.openxmlformats.org/officeDocument/2006/relationships/customXml" Target="../ink/ink1028.xml"/><Relationship Id="rId327" Type="http://schemas.openxmlformats.org/officeDocument/2006/relationships/customXml" Target="../ink/ink1127.xml"/><Relationship Id="rId348" Type="http://schemas.openxmlformats.org/officeDocument/2006/relationships/image" Target="../media/image1114.png"/><Relationship Id="rId369" Type="http://schemas.openxmlformats.org/officeDocument/2006/relationships/customXml" Target="../ink/ink1148.xml"/><Relationship Id="rId152" Type="http://schemas.openxmlformats.org/officeDocument/2006/relationships/image" Target="../media/image1019.png"/><Relationship Id="rId173" Type="http://schemas.openxmlformats.org/officeDocument/2006/relationships/customXml" Target="../ink/ink1049.xml"/><Relationship Id="rId194" Type="http://schemas.openxmlformats.org/officeDocument/2006/relationships/image" Target="../media/image1039.png"/><Relationship Id="rId208" Type="http://schemas.openxmlformats.org/officeDocument/2006/relationships/image" Target="../media/image1045.png"/><Relationship Id="rId229" Type="http://schemas.openxmlformats.org/officeDocument/2006/relationships/customXml" Target="../ink/ink1077.xml"/><Relationship Id="rId380" Type="http://schemas.openxmlformats.org/officeDocument/2006/relationships/image" Target="../media/image1129.png"/><Relationship Id="rId240" Type="http://schemas.openxmlformats.org/officeDocument/2006/relationships/customXml" Target="../ink/ink1083.xml"/><Relationship Id="rId261" Type="http://schemas.openxmlformats.org/officeDocument/2006/relationships/image" Target="../media/image1071.png"/><Relationship Id="rId14" Type="http://schemas.openxmlformats.org/officeDocument/2006/relationships/customXml" Target="../ink/ink969.xml"/><Relationship Id="rId35" Type="http://schemas.openxmlformats.org/officeDocument/2006/relationships/image" Target="../media/image964.png"/><Relationship Id="rId56" Type="http://schemas.openxmlformats.org/officeDocument/2006/relationships/customXml" Target="../ink/ink990.xml"/><Relationship Id="rId77" Type="http://schemas.openxmlformats.org/officeDocument/2006/relationships/image" Target="../media/image984.png"/><Relationship Id="rId100" Type="http://schemas.openxmlformats.org/officeDocument/2006/relationships/customXml" Target="../ink/ink1012.xml"/><Relationship Id="rId282" Type="http://schemas.openxmlformats.org/officeDocument/2006/relationships/image" Target="../media/image1081.png"/><Relationship Id="rId317" Type="http://schemas.openxmlformats.org/officeDocument/2006/relationships/customXml" Target="../ink/ink1122.xml"/><Relationship Id="rId338" Type="http://schemas.openxmlformats.org/officeDocument/2006/relationships/image" Target="../media/image1109.png"/><Relationship Id="rId359" Type="http://schemas.openxmlformats.org/officeDocument/2006/relationships/customXml" Target="../ink/ink1143.xml"/><Relationship Id="rId8" Type="http://schemas.openxmlformats.org/officeDocument/2006/relationships/customXml" Target="../ink/ink966.xml"/><Relationship Id="rId98" Type="http://schemas.openxmlformats.org/officeDocument/2006/relationships/customXml" Target="../ink/ink1011.xml"/><Relationship Id="rId121" Type="http://schemas.openxmlformats.org/officeDocument/2006/relationships/customXml" Target="../ink/ink1023.xml"/><Relationship Id="rId142" Type="http://schemas.openxmlformats.org/officeDocument/2006/relationships/image" Target="../media/image1014.png"/><Relationship Id="rId163" Type="http://schemas.openxmlformats.org/officeDocument/2006/relationships/customXml" Target="../ink/ink1044.xml"/><Relationship Id="rId184" Type="http://schemas.openxmlformats.org/officeDocument/2006/relationships/image" Target="../media/image1035.png"/><Relationship Id="rId219" Type="http://schemas.openxmlformats.org/officeDocument/2006/relationships/customXml" Target="../ink/ink1072.xml"/><Relationship Id="rId370" Type="http://schemas.openxmlformats.org/officeDocument/2006/relationships/image" Target="../media/image1124.png"/><Relationship Id="rId391" Type="http://schemas.openxmlformats.org/officeDocument/2006/relationships/customXml" Target="../ink/ink1159.xml"/><Relationship Id="rId230" Type="http://schemas.openxmlformats.org/officeDocument/2006/relationships/image" Target="../media/image1056.png"/><Relationship Id="rId251" Type="http://schemas.openxmlformats.org/officeDocument/2006/relationships/image" Target="../media/image1066.png"/><Relationship Id="rId25" Type="http://schemas.openxmlformats.org/officeDocument/2006/relationships/image" Target="../media/image959.png"/><Relationship Id="rId46" Type="http://schemas.openxmlformats.org/officeDocument/2006/relationships/customXml" Target="../ink/ink985.xml"/><Relationship Id="rId67" Type="http://schemas.openxmlformats.org/officeDocument/2006/relationships/image" Target="../media/image979.png"/><Relationship Id="rId272" Type="http://schemas.openxmlformats.org/officeDocument/2006/relationships/image" Target="../media/image1076.png"/><Relationship Id="rId293" Type="http://schemas.openxmlformats.org/officeDocument/2006/relationships/customXml" Target="../ink/ink1110.xml"/><Relationship Id="rId307" Type="http://schemas.openxmlformats.org/officeDocument/2006/relationships/customXml" Target="../ink/ink1117.xml"/><Relationship Id="rId328" Type="http://schemas.openxmlformats.org/officeDocument/2006/relationships/image" Target="../media/image1104.png"/><Relationship Id="rId349" Type="http://schemas.openxmlformats.org/officeDocument/2006/relationships/customXml" Target="../ink/ink1138.xml"/><Relationship Id="rId88" Type="http://schemas.openxmlformats.org/officeDocument/2006/relationships/customXml" Target="../ink/ink1006.xml"/><Relationship Id="rId111" Type="http://schemas.openxmlformats.org/officeDocument/2006/relationships/image" Target="../media/image1000.png"/><Relationship Id="rId132" Type="http://schemas.openxmlformats.org/officeDocument/2006/relationships/image" Target="../media/image1009.png"/><Relationship Id="rId153" Type="http://schemas.openxmlformats.org/officeDocument/2006/relationships/customXml" Target="../ink/ink1039.xml"/><Relationship Id="rId174" Type="http://schemas.openxmlformats.org/officeDocument/2006/relationships/image" Target="../media/image1030.png"/><Relationship Id="rId195" Type="http://schemas.openxmlformats.org/officeDocument/2006/relationships/customXml" Target="../ink/ink1060.xml"/><Relationship Id="rId209" Type="http://schemas.openxmlformats.org/officeDocument/2006/relationships/customXml" Target="../ink/ink1067.xml"/><Relationship Id="rId360" Type="http://schemas.openxmlformats.org/officeDocument/2006/relationships/image" Target="../media/image1119.png"/><Relationship Id="rId381" Type="http://schemas.openxmlformats.org/officeDocument/2006/relationships/customXml" Target="../ink/ink1154.xml"/><Relationship Id="rId220" Type="http://schemas.openxmlformats.org/officeDocument/2006/relationships/image" Target="../media/image1051.png"/><Relationship Id="rId241" Type="http://schemas.openxmlformats.org/officeDocument/2006/relationships/image" Target="../media/image1061.png"/><Relationship Id="rId15" Type="http://schemas.openxmlformats.org/officeDocument/2006/relationships/image" Target="../media/image954.png"/><Relationship Id="rId36" Type="http://schemas.openxmlformats.org/officeDocument/2006/relationships/customXml" Target="../ink/ink980.xml"/><Relationship Id="rId57" Type="http://schemas.openxmlformats.org/officeDocument/2006/relationships/image" Target="../media/image974.png"/><Relationship Id="rId262" Type="http://schemas.openxmlformats.org/officeDocument/2006/relationships/customXml" Target="../ink/ink1094.xml"/><Relationship Id="rId283" Type="http://schemas.openxmlformats.org/officeDocument/2006/relationships/customXml" Target="../ink/ink1105.xml"/><Relationship Id="rId318" Type="http://schemas.openxmlformats.org/officeDocument/2006/relationships/image" Target="../media/image1099.png"/><Relationship Id="rId339" Type="http://schemas.openxmlformats.org/officeDocument/2006/relationships/customXml" Target="../ink/ink1133.xml"/><Relationship Id="rId78" Type="http://schemas.openxmlformats.org/officeDocument/2006/relationships/customXml" Target="../ink/ink1001.xml"/><Relationship Id="rId99" Type="http://schemas.openxmlformats.org/officeDocument/2006/relationships/image" Target="../media/image994.png"/><Relationship Id="rId101" Type="http://schemas.openxmlformats.org/officeDocument/2006/relationships/image" Target="../media/image995.png"/><Relationship Id="rId122" Type="http://schemas.openxmlformats.org/officeDocument/2006/relationships/image" Target="../media/image1005.png"/><Relationship Id="rId143" Type="http://schemas.openxmlformats.org/officeDocument/2006/relationships/customXml" Target="../ink/ink1034.xml"/><Relationship Id="rId164" Type="http://schemas.openxmlformats.org/officeDocument/2006/relationships/image" Target="../media/image1025.png"/><Relationship Id="rId185" Type="http://schemas.openxmlformats.org/officeDocument/2006/relationships/customXml" Target="../ink/ink1055.xml"/><Relationship Id="rId350" Type="http://schemas.openxmlformats.org/officeDocument/2006/relationships/image" Target="../media/image1115.png"/><Relationship Id="rId371" Type="http://schemas.openxmlformats.org/officeDocument/2006/relationships/customXml" Target="../ink/ink1149.xml"/><Relationship Id="rId9" Type="http://schemas.openxmlformats.org/officeDocument/2006/relationships/image" Target="../media/image951.png"/><Relationship Id="rId210" Type="http://schemas.openxmlformats.org/officeDocument/2006/relationships/image" Target="../media/image1046.png"/><Relationship Id="rId392" Type="http://schemas.openxmlformats.org/officeDocument/2006/relationships/image" Target="../media/image1135.png"/><Relationship Id="rId26" Type="http://schemas.openxmlformats.org/officeDocument/2006/relationships/customXml" Target="../ink/ink975.xml"/><Relationship Id="rId231" Type="http://schemas.openxmlformats.org/officeDocument/2006/relationships/customXml" Target="../ink/ink1078.xml"/><Relationship Id="rId252" Type="http://schemas.openxmlformats.org/officeDocument/2006/relationships/customXml" Target="../ink/ink1089.xml"/><Relationship Id="rId273" Type="http://schemas.openxmlformats.org/officeDocument/2006/relationships/customXml" Target="../ink/ink1100.xml"/><Relationship Id="rId294" Type="http://schemas.openxmlformats.org/officeDocument/2006/relationships/image" Target="../media/image1087.png"/><Relationship Id="rId308" Type="http://schemas.openxmlformats.org/officeDocument/2006/relationships/image" Target="../media/image1094.png"/><Relationship Id="rId329" Type="http://schemas.openxmlformats.org/officeDocument/2006/relationships/customXml" Target="../ink/ink1128.xml"/><Relationship Id="rId47" Type="http://schemas.openxmlformats.org/officeDocument/2006/relationships/image" Target="../media/image969.png"/><Relationship Id="rId68" Type="http://schemas.openxmlformats.org/officeDocument/2006/relationships/customXml" Target="../ink/ink996.xml"/><Relationship Id="rId89" Type="http://schemas.openxmlformats.org/officeDocument/2006/relationships/image" Target="../media/image990.png"/><Relationship Id="rId112" Type="http://schemas.openxmlformats.org/officeDocument/2006/relationships/customXml" Target="../ink/ink1018.xml"/><Relationship Id="rId133" Type="http://schemas.openxmlformats.org/officeDocument/2006/relationships/customXml" Target="../ink/ink1029.xml"/><Relationship Id="rId154" Type="http://schemas.openxmlformats.org/officeDocument/2006/relationships/image" Target="../media/image1020.png"/><Relationship Id="rId175" Type="http://schemas.openxmlformats.org/officeDocument/2006/relationships/customXml" Target="../ink/ink1050.xml"/><Relationship Id="rId340" Type="http://schemas.openxmlformats.org/officeDocument/2006/relationships/image" Target="../media/image1110.png"/><Relationship Id="rId361" Type="http://schemas.openxmlformats.org/officeDocument/2006/relationships/customXml" Target="../ink/ink1144.xml"/><Relationship Id="rId196" Type="http://schemas.openxmlformats.org/officeDocument/2006/relationships/image" Target="../media/image1040.png"/><Relationship Id="rId200" Type="http://schemas.openxmlformats.org/officeDocument/2006/relationships/image" Target="../media/image1042.png"/><Relationship Id="rId382" Type="http://schemas.openxmlformats.org/officeDocument/2006/relationships/image" Target="../media/image1130.png"/><Relationship Id="rId16" Type="http://schemas.openxmlformats.org/officeDocument/2006/relationships/customXml" Target="../ink/ink970.xml"/><Relationship Id="rId221" Type="http://schemas.openxmlformats.org/officeDocument/2006/relationships/customXml" Target="../ink/ink1073.xml"/><Relationship Id="rId242" Type="http://schemas.openxmlformats.org/officeDocument/2006/relationships/customXml" Target="../ink/ink1084.xml"/><Relationship Id="rId263" Type="http://schemas.openxmlformats.org/officeDocument/2006/relationships/image" Target="../media/image1072.png"/><Relationship Id="rId284" Type="http://schemas.openxmlformats.org/officeDocument/2006/relationships/image" Target="../media/image1082.png"/><Relationship Id="rId319" Type="http://schemas.openxmlformats.org/officeDocument/2006/relationships/customXml" Target="../ink/ink1123.xml"/><Relationship Id="rId37" Type="http://schemas.openxmlformats.org/officeDocument/2006/relationships/image" Target="../media/image965.png"/><Relationship Id="rId58" Type="http://schemas.openxmlformats.org/officeDocument/2006/relationships/customXml" Target="../ink/ink991.xml"/><Relationship Id="rId79" Type="http://schemas.openxmlformats.org/officeDocument/2006/relationships/image" Target="../media/image985.png"/><Relationship Id="rId102" Type="http://schemas.openxmlformats.org/officeDocument/2006/relationships/customXml" Target="../ink/ink1013.xml"/><Relationship Id="rId123" Type="http://schemas.openxmlformats.org/officeDocument/2006/relationships/customXml" Target="../ink/ink1024.xml"/><Relationship Id="rId144" Type="http://schemas.openxmlformats.org/officeDocument/2006/relationships/image" Target="../media/image1015.png"/><Relationship Id="rId330" Type="http://schemas.openxmlformats.org/officeDocument/2006/relationships/image" Target="../media/image1105.png"/><Relationship Id="rId90" Type="http://schemas.openxmlformats.org/officeDocument/2006/relationships/customXml" Target="../ink/ink1007.xml"/><Relationship Id="rId165" Type="http://schemas.openxmlformats.org/officeDocument/2006/relationships/customXml" Target="../ink/ink1045.xml"/><Relationship Id="rId186" Type="http://schemas.openxmlformats.org/officeDocument/2006/relationships/image" Target="../media/image1036.png"/><Relationship Id="rId351" Type="http://schemas.openxmlformats.org/officeDocument/2006/relationships/customXml" Target="../ink/ink1139.xml"/><Relationship Id="rId372" Type="http://schemas.openxmlformats.org/officeDocument/2006/relationships/image" Target="../media/image1125.png"/><Relationship Id="rId211" Type="http://schemas.openxmlformats.org/officeDocument/2006/relationships/customXml" Target="../ink/ink1068.xml"/><Relationship Id="rId232" Type="http://schemas.openxmlformats.org/officeDocument/2006/relationships/image" Target="../media/image1057.png"/><Relationship Id="rId253" Type="http://schemas.openxmlformats.org/officeDocument/2006/relationships/image" Target="../media/image1067.png"/><Relationship Id="rId274" Type="http://schemas.openxmlformats.org/officeDocument/2006/relationships/image" Target="../media/image1077.png"/><Relationship Id="rId295" Type="http://schemas.openxmlformats.org/officeDocument/2006/relationships/customXml" Target="../ink/ink1111.xml"/><Relationship Id="rId309" Type="http://schemas.openxmlformats.org/officeDocument/2006/relationships/customXml" Target="../ink/ink1118.xml"/><Relationship Id="rId27" Type="http://schemas.openxmlformats.org/officeDocument/2006/relationships/image" Target="../media/image960.png"/><Relationship Id="rId48" Type="http://schemas.openxmlformats.org/officeDocument/2006/relationships/customXml" Target="../ink/ink986.xml"/><Relationship Id="rId69" Type="http://schemas.openxmlformats.org/officeDocument/2006/relationships/image" Target="../media/image980.png"/><Relationship Id="rId113" Type="http://schemas.openxmlformats.org/officeDocument/2006/relationships/image" Target="../media/image1001.png"/><Relationship Id="rId134" Type="http://schemas.openxmlformats.org/officeDocument/2006/relationships/image" Target="../media/image1010.png"/><Relationship Id="rId320" Type="http://schemas.openxmlformats.org/officeDocument/2006/relationships/image" Target="../media/image1100.png"/><Relationship Id="rId80" Type="http://schemas.openxmlformats.org/officeDocument/2006/relationships/customXml" Target="../ink/ink1002.xml"/><Relationship Id="rId155" Type="http://schemas.openxmlformats.org/officeDocument/2006/relationships/customXml" Target="../ink/ink1040.xml"/><Relationship Id="rId176" Type="http://schemas.openxmlformats.org/officeDocument/2006/relationships/image" Target="../media/image1031.png"/><Relationship Id="rId197" Type="http://schemas.openxmlformats.org/officeDocument/2006/relationships/customXml" Target="../ink/ink1061.xml"/><Relationship Id="rId341" Type="http://schemas.openxmlformats.org/officeDocument/2006/relationships/customXml" Target="../ink/ink1134.xml"/><Relationship Id="rId362" Type="http://schemas.openxmlformats.org/officeDocument/2006/relationships/image" Target="../media/image1120.png"/><Relationship Id="rId383" Type="http://schemas.openxmlformats.org/officeDocument/2006/relationships/customXml" Target="../ink/ink1155.xml"/><Relationship Id="rId201" Type="http://schemas.openxmlformats.org/officeDocument/2006/relationships/customXml" Target="../ink/ink1063.xml"/><Relationship Id="rId222" Type="http://schemas.openxmlformats.org/officeDocument/2006/relationships/image" Target="../media/image1052.png"/><Relationship Id="rId243" Type="http://schemas.openxmlformats.org/officeDocument/2006/relationships/image" Target="../media/image1062.png"/><Relationship Id="rId264" Type="http://schemas.openxmlformats.org/officeDocument/2006/relationships/customXml" Target="../ink/ink1095.xml"/><Relationship Id="rId285" Type="http://schemas.openxmlformats.org/officeDocument/2006/relationships/customXml" Target="../ink/ink1106.xml"/><Relationship Id="rId17" Type="http://schemas.openxmlformats.org/officeDocument/2006/relationships/image" Target="../media/image955.png"/><Relationship Id="rId38" Type="http://schemas.openxmlformats.org/officeDocument/2006/relationships/customXml" Target="../ink/ink981.xml"/><Relationship Id="rId59" Type="http://schemas.openxmlformats.org/officeDocument/2006/relationships/image" Target="../media/image975.png"/><Relationship Id="rId103" Type="http://schemas.openxmlformats.org/officeDocument/2006/relationships/image" Target="../media/image996.png"/><Relationship Id="rId124" Type="http://schemas.openxmlformats.org/officeDocument/2006/relationships/image" Target="../media/image1006.png"/><Relationship Id="rId310" Type="http://schemas.openxmlformats.org/officeDocument/2006/relationships/image" Target="../media/image1095.png"/><Relationship Id="rId70" Type="http://schemas.openxmlformats.org/officeDocument/2006/relationships/customXml" Target="../ink/ink997.xml"/><Relationship Id="rId91" Type="http://schemas.openxmlformats.org/officeDocument/2006/relationships/image" Target="../media/image991.png"/><Relationship Id="rId145" Type="http://schemas.openxmlformats.org/officeDocument/2006/relationships/customXml" Target="../ink/ink1035.xml"/><Relationship Id="rId166" Type="http://schemas.openxmlformats.org/officeDocument/2006/relationships/image" Target="../media/image1026.png"/><Relationship Id="rId187" Type="http://schemas.openxmlformats.org/officeDocument/2006/relationships/customXml" Target="../ink/ink1056.xml"/><Relationship Id="rId331" Type="http://schemas.openxmlformats.org/officeDocument/2006/relationships/customXml" Target="../ink/ink1129.xml"/><Relationship Id="rId352" Type="http://schemas.openxmlformats.org/officeDocument/2006/relationships/image" Target="../media/image1116.png"/><Relationship Id="rId373" Type="http://schemas.openxmlformats.org/officeDocument/2006/relationships/customXml" Target="../ink/ink115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47.png"/><Relationship Id="rId233" Type="http://schemas.openxmlformats.org/officeDocument/2006/relationships/customXml" Target="../ink/ink1079.xml"/><Relationship Id="rId254" Type="http://schemas.openxmlformats.org/officeDocument/2006/relationships/customXml" Target="../ink/ink1090.xml"/><Relationship Id="rId28" Type="http://schemas.openxmlformats.org/officeDocument/2006/relationships/customXml" Target="../ink/ink976.xml"/><Relationship Id="rId49" Type="http://schemas.openxmlformats.org/officeDocument/2006/relationships/image" Target="../media/image970.png"/><Relationship Id="rId114" Type="http://schemas.openxmlformats.org/officeDocument/2006/relationships/customXml" Target="../ink/ink1019.xml"/><Relationship Id="rId275" Type="http://schemas.openxmlformats.org/officeDocument/2006/relationships/customXml" Target="../ink/ink1101.xml"/><Relationship Id="rId296" Type="http://schemas.openxmlformats.org/officeDocument/2006/relationships/image" Target="../media/image1088.png"/><Relationship Id="rId300" Type="http://schemas.openxmlformats.org/officeDocument/2006/relationships/image" Target="../media/image1090.png"/><Relationship Id="rId60" Type="http://schemas.openxmlformats.org/officeDocument/2006/relationships/customXml" Target="../ink/ink992.xml"/><Relationship Id="rId81" Type="http://schemas.openxmlformats.org/officeDocument/2006/relationships/image" Target="../media/image986.png"/><Relationship Id="rId135" Type="http://schemas.openxmlformats.org/officeDocument/2006/relationships/customXml" Target="../ink/ink1030.xml"/><Relationship Id="rId156" Type="http://schemas.openxmlformats.org/officeDocument/2006/relationships/image" Target="../media/image1021.png"/><Relationship Id="rId177" Type="http://schemas.openxmlformats.org/officeDocument/2006/relationships/customXml" Target="../ink/ink1051.xml"/><Relationship Id="rId198" Type="http://schemas.openxmlformats.org/officeDocument/2006/relationships/image" Target="../media/image1041.png"/><Relationship Id="rId321" Type="http://schemas.openxmlformats.org/officeDocument/2006/relationships/customXml" Target="../ink/ink1124.xml"/><Relationship Id="rId342" Type="http://schemas.openxmlformats.org/officeDocument/2006/relationships/image" Target="../media/image1111.png"/><Relationship Id="rId363" Type="http://schemas.openxmlformats.org/officeDocument/2006/relationships/customXml" Target="../ink/ink1145.xml"/><Relationship Id="rId384" Type="http://schemas.openxmlformats.org/officeDocument/2006/relationships/image" Target="../media/image1131.png"/><Relationship Id="rId202" Type="http://schemas.openxmlformats.org/officeDocument/2006/relationships/image" Target="../media/image347.png"/><Relationship Id="rId223" Type="http://schemas.openxmlformats.org/officeDocument/2006/relationships/customXml" Target="../ink/ink1074.xml"/><Relationship Id="rId244" Type="http://schemas.openxmlformats.org/officeDocument/2006/relationships/customXml" Target="../ink/ink1085.xml"/><Relationship Id="rId18" Type="http://schemas.openxmlformats.org/officeDocument/2006/relationships/customXml" Target="../ink/ink971.xml"/><Relationship Id="rId39" Type="http://schemas.openxmlformats.org/officeDocument/2006/relationships/image" Target="../media/image516.png"/><Relationship Id="rId265" Type="http://schemas.openxmlformats.org/officeDocument/2006/relationships/image" Target="../media/image1073.png"/><Relationship Id="rId286" Type="http://schemas.openxmlformats.org/officeDocument/2006/relationships/image" Target="../media/image1083.png"/><Relationship Id="rId50" Type="http://schemas.openxmlformats.org/officeDocument/2006/relationships/customXml" Target="../ink/ink987.xml"/><Relationship Id="rId104" Type="http://schemas.openxmlformats.org/officeDocument/2006/relationships/customXml" Target="../ink/ink1014.xml"/><Relationship Id="rId125" Type="http://schemas.openxmlformats.org/officeDocument/2006/relationships/customXml" Target="../ink/ink1025.xml"/><Relationship Id="rId146" Type="http://schemas.openxmlformats.org/officeDocument/2006/relationships/image" Target="../media/image1016.png"/><Relationship Id="rId167" Type="http://schemas.openxmlformats.org/officeDocument/2006/relationships/customXml" Target="../ink/ink1046.xml"/><Relationship Id="rId188" Type="http://schemas.openxmlformats.org/officeDocument/2006/relationships/image" Target="../media/image339.png"/><Relationship Id="rId311" Type="http://schemas.openxmlformats.org/officeDocument/2006/relationships/customXml" Target="../ink/ink1119.xml"/><Relationship Id="rId332" Type="http://schemas.openxmlformats.org/officeDocument/2006/relationships/image" Target="../media/image1106.png"/><Relationship Id="rId353" Type="http://schemas.openxmlformats.org/officeDocument/2006/relationships/customXml" Target="../ink/ink1140.xml"/><Relationship Id="rId374" Type="http://schemas.openxmlformats.org/officeDocument/2006/relationships/image" Target="../media/image1126.png"/><Relationship Id="rId71" Type="http://schemas.openxmlformats.org/officeDocument/2006/relationships/image" Target="../media/image981.png"/><Relationship Id="rId92" Type="http://schemas.openxmlformats.org/officeDocument/2006/relationships/customXml" Target="../ink/ink1008.xml"/><Relationship Id="rId213" Type="http://schemas.openxmlformats.org/officeDocument/2006/relationships/customXml" Target="../ink/ink1069.xml"/><Relationship Id="rId234" Type="http://schemas.openxmlformats.org/officeDocument/2006/relationships/image" Target="../media/image1058.png"/><Relationship Id="rId2" Type="http://schemas.openxmlformats.org/officeDocument/2006/relationships/customXml" Target="../ink/ink963.xml"/><Relationship Id="rId29" Type="http://schemas.openxmlformats.org/officeDocument/2006/relationships/image" Target="../media/image961.png"/><Relationship Id="rId255" Type="http://schemas.openxmlformats.org/officeDocument/2006/relationships/image" Target="../media/image1068.png"/><Relationship Id="rId276" Type="http://schemas.openxmlformats.org/officeDocument/2006/relationships/image" Target="../media/image1078.png"/><Relationship Id="rId297" Type="http://schemas.openxmlformats.org/officeDocument/2006/relationships/customXml" Target="../ink/ink1112.xml"/><Relationship Id="rId40" Type="http://schemas.openxmlformats.org/officeDocument/2006/relationships/customXml" Target="../ink/ink982.xml"/><Relationship Id="rId115" Type="http://schemas.openxmlformats.org/officeDocument/2006/relationships/image" Target="../media/image1002.png"/><Relationship Id="rId136" Type="http://schemas.openxmlformats.org/officeDocument/2006/relationships/image" Target="../media/image1011.png"/><Relationship Id="rId157" Type="http://schemas.openxmlformats.org/officeDocument/2006/relationships/customXml" Target="../ink/ink1041.xml"/><Relationship Id="rId178" Type="http://schemas.openxmlformats.org/officeDocument/2006/relationships/image" Target="../media/image1032.png"/><Relationship Id="rId301" Type="http://schemas.openxmlformats.org/officeDocument/2006/relationships/customXml" Target="../ink/ink1114.xml"/><Relationship Id="rId322" Type="http://schemas.openxmlformats.org/officeDocument/2006/relationships/image" Target="../media/image1101.png"/><Relationship Id="rId343" Type="http://schemas.openxmlformats.org/officeDocument/2006/relationships/customXml" Target="../ink/ink1135.xml"/><Relationship Id="rId364" Type="http://schemas.openxmlformats.org/officeDocument/2006/relationships/image" Target="../media/image1121.png"/><Relationship Id="rId61" Type="http://schemas.openxmlformats.org/officeDocument/2006/relationships/image" Target="../media/image976.png"/><Relationship Id="rId82" Type="http://schemas.openxmlformats.org/officeDocument/2006/relationships/customXml" Target="../ink/ink1003.xml"/><Relationship Id="rId199" Type="http://schemas.openxmlformats.org/officeDocument/2006/relationships/customXml" Target="../ink/ink1062.xml"/><Relationship Id="rId203" Type="http://schemas.openxmlformats.org/officeDocument/2006/relationships/customXml" Target="../ink/ink1064.xml"/><Relationship Id="rId385" Type="http://schemas.openxmlformats.org/officeDocument/2006/relationships/customXml" Target="../ink/ink1156.xml"/><Relationship Id="rId19" Type="http://schemas.openxmlformats.org/officeDocument/2006/relationships/image" Target="../media/image956.png"/><Relationship Id="rId224" Type="http://schemas.openxmlformats.org/officeDocument/2006/relationships/image" Target="../media/image1053.png"/><Relationship Id="rId245" Type="http://schemas.openxmlformats.org/officeDocument/2006/relationships/image" Target="../media/image1063.png"/><Relationship Id="rId266" Type="http://schemas.openxmlformats.org/officeDocument/2006/relationships/customXml" Target="../ink/ink1096.xml"/><Relationship Id="rId287" Type="http://schemas.openxmlformats.org/officeDocument/2006/relationships/customXml" Target="../ink/ink1107.xml"/><Relationship Id="rId30" Type="http://schemas.openxmlformats.org/officeDocument/2006/relationships/customXml" Target="../ink/ink977.xml"/><Relationship Id="rId105" Type="http://schemas.openxmlformats.org/officeDocument/2006/relationships/image" Target="../media/image997.png"/><Relationship Id="rId126" Type="http://schemas.openxmlformats.org/officeDocument/2006/relationships/image" Target="../media/image1007.png"/><Relationship Id="rId147" Type="http://schemas.openxmlformats.org/officeDocument/2006/relationships/customXml" Target="../ink/ink1036.xml"/><Relationship Id="rId168" Type="http://schemas.openxmlformats.org/officeDocument/2006/relationships/image" Target="../media/image1027.png"/><Relationship Id="rId312" Type="http://schemas.openxmlformats.org/officeDocument/2006/relationships/image" Target="../media/image1096.png"/><Relationship Id="rId333" Type="http://schemas.openxmlformats.org/officeDocument/2006/relationships/customXml" Target="../ink/ink1130.xml"/><Relationship Id="rId354" Type="http://schemas.openxmlformats.org/officeDocument/2006/relationships/image" Target="../media/image112.png"/><Relationship Id="rId51" Type="http://schemas.openxmlformats.org/officeDocument/2006/relationships/image" Target="../media/image971.png"/><Relationship Id="rId72" Type="http://schemas.openxmlformats.org/officeDocument/2006/relationships/customXml" Target="../ink/ink998.xml"/><Relationship Id="rId93" Type="http://schemas.openxmlformats.org/officeDocument/2006/relationships/image" Target="../media/image612.png"/><Relationship Id="rId189" Type="http://schemas.openxmlformats.org/officeDocument/2006/relationships/customXml" Target="../ink/ink1057.xml"/><Relationship Id="rId375" Type="http://schemas.openxmlformats.org/officeDocument/2006/relationships/customXml" Target="../ink/ink1151.xml"/><Relationship Id="rId3" Type="http://schemas.openxmlformats.org/officeDocument/2006/relationships/image" Target="../media/image948.png"/><Relationship Id="rId214" Type="http://schemas.openxmlformats.org/officeDocument/2006/relationships/image" Target="../media/image1048.png"/><Relationship Id="rId235" Type="http://schemas.openxmlformats.org/officeDocument/2006/relationships/customXml" Target="../ink/ink1080.xml"/><Relationship Id="rId256" Type="http://schemas.openxmlformats.org/officeDocument/2006/relationships/customXml" Target="../ink/ink1091.xml"/><Relationship Id="rId277" Type="http://schemas.openxmlformats.org/officeDocument/2006/relationships/customXml" Target="../ink/ink1102.xml"/><Relationship Id="rId298" Type="http://schemas.openxmlformats.org/officeDocument/2006/relationships/image" Target="../media/image1089.png"/><Relationship Id="rId116" Type="http://schemas.openxmlformats.org/officeDocument/2006/relationships/customXml" Target="../ink/ink1020.xml"/><Relationship Id="rId137" Type="http://schemas.openxmlformats.org/officeDocument/2006/relationships/customXml" Target="../ink/ink1031.xml"/><Relationship Id="rId158" Type="http://schemas.openxmlformats.org/officeDocument/2006/relationships/image" Target="../media/image1022.png"/><Relationship Id="rId302" Type="http://schemas.openxmlformats.org/officeDocument/2006/relationships/image" Target="../media/image1091.png"/><Relationship Id="rId323" Type="http://schemas.openxmlformats.org/officeDocument/2006/relationships/customXml" Target="../ink/ink1125.xml"/><Relationship Id="rId344" Type="http://schemas.openxmlformats.org/officeDocument/2006/relationships/image" Target="../media/image1112.png"/><Relationship Id="rId20" Type="http://schemas.openxmlformats.org/officeDocument/2006/relationships/customXml" Target="../ink/ink972.xml"/><Relationship Id="rId41" Type="http://schemas.openxmlformats.org/officeDocument/2006/relationships/image" Target="../media/image966.png"/><Relationship Id="rId62" Type="http://schemas.openxmlformats.org/officeDocument/2006/relationships/customXml" Target="../ink/ink993.xml"/><Relationship Id="rId83" Type="http://schemas.openxmlformats.org/officeDocument/2006/relationships/image" Target="../media/image987.png"/><Relationship Id="rId179" Type="http://schemas.openxmlformats.org/officeDocument/2006/relationships/customXml" Target="../ink/ink1052.xml"/><Relationship Id="rId365" Type="http://schemas.openxmlformats.org/officeDocument/2006/relationships/customXml" Target="../ink/ink1146.xml"/><Relationship Id="rId386" Type="http://schemas.openxmlformats.org/officeDocument/2006/relationships/image" Target="../media/image1132.png"/><Relationship Id="rId190" Type="http://schemas.openxmlformats.org/officeDocument/2006/relationships/image" Target="../media/image1037.png"/><Relationship Id="rId204" Type="http://schemas.openxmlformats.org/officeDocument/2006/relationships/image" Target="../media/image1043.png"/><Relationship Id="rId225" Type="http://schemas.openxmlformats.org/officeDocument/2006/relationships/customXml" Target="../ink/ink1075.xml"/><Relationship Id="rId246" Type="http://schemas.openxmlformats.org/officeDocument/2006/relationships/customXml" Target="../ink/ink1086.xml"/><Relationship Id="rId267" Type="http://schemas.openxmlformats.org/officeDocument/2006/relationships/image" Target="../media/image1074.png"/><Relationship Id="rId288" Type="http://schemas.openxmlformats.org/officeDocument/2006/relationships/image" Target="../media/image1084.png"/><Relationship Id="rId106" Type="http://schemas.openxmlformats.org/officeDocument/2006/relationships/customXml" Target="../ink/ink1015.xml"/><Relationship Id="rId127" Type="http://schemas.openxmlformats.org/officeDocument/2006/relationships/customXml" Target="../ink/ink1026.xml"/><Relationship Id="rId313" Type="http://schemas.openxmlformats.org/officeDocument/2006/relationships/customXml" Target="../ink/ink1120.xml"/><Relationship Id="rId10" Type="http://schemas.openxmlformats.org/officeDocument/2006/relationships/customXml" Target="../ink/ink967.xml"/><Relationship Id="rId31" Type="http://schemas.openxmlformats.org/officeDocument/2006/relationships/image" Target="../media/image962.png"/><Relationship Id="rId52" Type="http://schemas.openxmlformats.org/officeDocument/2006/relationships/customXml" Target="../ink/ink988.xml"/><Relationship Id="rId73" Type="http://schemas.openxmlformats.org/officeDocument/2006/relationships/image" Target="../media/image982.png"/><Relationship Id="rId94" Type="http://schemas.openxmlformats.org/officeDocument/2006/relationships/customXml" Target="../ink/ink1009.xml"/><Relationship Id="rId148" Type="http://schemas.openxmlformats.org/officeDocument/2006/relationships/image" Target="../media/image1017.png"/><Relationship Id="rId169" Type="http://schemas.openxmlformats.org/officeDocument/2006/relationships/customXml" Target="../ink/ink1047.xml"/><Relationship Id="rId334" Type="http://schemas.openxmlformats.org/officeDocument/2006/relationships/image" Target="../media/image1107.png"/><Relationship Id="rId355" Type="http://schemas.openxmlformats.org/officeDocument/2006/relationships/customXml" Target="../ink/ink1141.xml"/><Relationship Id="rId376" Type="http://schemas.openxmlformats.org/officeDocument/2006/relationships/image" Target="../media/image1127.png"/><Relationship Id="rId4" Type="http://schemas.openxmlformats.org/officeDocument/2006/relationships/customXml" Target="../ink/ink964.xml"/><Relationship Id="rId180" Type="http://schemas.openxmlformats.org/officeDocument/2006/relationships/image" Target="../media/image1033.png"/><Relationship Id="rId215" Type="http://schemas.openxmlformats.org/officeDocument/2006/relationships/customXml" Target="../ink/ink1070.xml"/><Relationship Id="rId236" Type="http://schemas.openxmlformats.org/officeDocument/2006/relationships/image" Target="../media/image1059.png"/><Relationship Id="rId257" Type="http://schemas.openxmlformats.org/officeDocument/2006/relationships/image" Target="../media/image1069.png"/><Relationship Id="rId278" Type="http://schemas.openxmlformats.org/officeDocument/2006/relationships/image" Target="../media/image1079.png"/><Relationship Id="rId303" Type="http://schemas.openxmlformats.org/officeDocument/2006/relationships/customXml" Target="../ink/ink1115.xml"/><Relationship Id="rId42" Type="http://schemas.openxmlformats.org/officeDocument/2006/relationships/customXml" Target="../ink/ink983.xml"/><Relationship Id="rId84" Type="http://schemas.openxmlformats.org/officeDocument/2006/relationships/customXml" Target="../ink/ink1004.xml"/><Relationship Id="rId138" Type="http://schemas.openxmlformats.org/officeDocument/2006/relationships/image" Target="../media/image1012.png"/><Relationship Id="rId345" Type="http://schemas.openxmlformats.org/officeDocument/2006/relationships/customXml" Target="../ink/ink1136.xml"/><Relationship Id="rId387" Type="http://schemas.openxmlformats.org/officeDocument/2006/relationships/customXml" Target="../ink/ink1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2" y="2368304"/>
            <a:ext cx="8666878" cy="1223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480" y="103377"/>
            <a:ext cx="2045959" cy="2183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756" y="41233"/>
            <a:ext cx="2189475" cy="21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3" y="0"/>
            <a:ext cx="5798388" cy="55446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803896C-1253-4804-8FA3-5C51C07F4D8B}"/>
              </a:ext>
            </a:extLst>
          </p:cNvPr>
          <p:cNvGrpSpPr/>
          <p:nvPr/>
        </p:nvGrpSpPr>
        <p:grpSpPr>
          <a:xfrm>
            <a:off x="1115114" y="130494"/>
            <a:ext cx="1321920" cy="517680"/>
            <a:chOff x="1115114" y="130494"/>
            <a:chExt cx="132192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C6D51E-FEDC-4C88-A712-3D93FE2097A0}"/>
                    </a:ext>
                  </a:extLst>
                </p14:cNvPr>
                <p14:cNvContentPartPr/>
                <p14:nvPr/>
              </p14:nvContentPartPr>
              <p14:xfrm>
                <a:off x="1391234" y="315534"/>
                <a:ext cx="150840" cy="215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C6D51E-FEDC-4C88-A712-3D93FE2097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82594" y="306534"/>
                  <a:ext cx="168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BE2EC2-EF68-44F1-AAB6-E70FD655B696}"/>
                    </a:ext>
                  </a:extLst>
                </p14:cNvPr>
                <p14:cNvContentPartPr/>
                <p14:nvPr/>
              </p14:nvContentPartPr>
              <p14:xfrm>
                <a:off x="1587434" y="507414"/>
                <a:ext cx="115920" cy="68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BE2EC2-EF68-44F1-AAB6-E70FD655B6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8794" y="498414"/>
                  <a:ext cx="133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0E1D1F-DE17-4EE9-9DAF-90D4DB2BC48C}"/>
                    </a:ext>
                  </a:extLst>
                </p14:cNvPr>
                <p14:cNvContentPartPr/>
                <p14:nvPr/>
              </p14:nvContentPartPr>
              <p14:xfrm>
                <a:off x="1728194" y="441894"/>
                <a:ext cx="207720" cy="110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0E1D1F-DE17-4EE9-9DAF-90D4DB2BC4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9194" y="433254"/>
                  <a:ext cx="225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FA3093-BDEE-456F-9F43-22FE36CFDAFE}"/>
                    </a:ext>
                  </a:extLst>
                </p14:cNvPr>
                <p14:cNvContentPartPr/>
                <p14:nvPr/>
              </p14:nvContentPartPr>
              <p14:xfrm>
                <a:off x="1115114" y="130494"/>
                <a:ext cx="316800" cy="517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FA3093-BDEE-456F-9F43-22FE36CFDA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6474" y="121854"/>
                  <a:ext cx="3344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22665E-CD84-43BD-AEB0-ABE887B1804D}"/>
                    </a:ext>
                  </a:extLst>
                </p14:cNvPr>
                <p14:cNvContentPartPr/>
                <p14:nvPr/>
              </p14:nvContentPartPr>
              <p14:xfrm>
                <a:off x="2014394" y="140574"/>
                <a:ext cx="219240" cy="481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22665E-CD84-43BD-AEB0-ABE887B180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05754" y="131574"/>
                  <a:ext cx="2368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934BAB-05DC-4CDA-8802-8231C6CE5CBA}"/>
                    </a:ext>
                  </a:extLst>
                </p14:cNvPr>
                <p14:cNvContentPartPr/>
                <p14:nvPr/>
              </p14:nvContentPartPr>
              <p14:xfrm>
                <a:off x="2321114" y="316254"/>
                <a:ext cx="115920" cy="105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934BAB-05DC-4CDA-8802-8231C6CE5C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12114" y="307614"/>
                  <a:ext cx="1335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E6F05-42C4-46F6-A067-333E9E56693A}"/>
              </a:ext>
            </a:extLst>
          </p:cNvPr>
          <p:cNvGrpSpPr/>
          <p:nvPr/>
        </p:nvGrpSpPr>
        <p:grpSpPr>
          <a:xfrm>
            <a:off x="3433154" y="95214"/>
            <a:ext cx="872640" cy="377280"/>
            <a:chOff x="3433154" y="95214"/>
            <a:chExt cx="87264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F09CFD-7B07-4395-A6A2-A83C186B1EA0}"/>
                    </a:ext>
                  </a:extLst>
                </p14:cNvPr>
                <p14:cNvContentPartPr/>
                <p14:nvPr/>
              </p14:nvContentPartPr>
              <p14:xfrm>
                <a:off x="3433154" y="241014"/>
                <a:ext cx="205200" cy="19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F09CFD-7B07-4395-A6A2-A83C186B1E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24154" y="232014"/>
                  <a:ext cx="222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37E9B3-4F42-429C-9F8C-734D84F50B9E}"/>
                    </a:ext>
                  </a:extLst>
                </p14:cNvPr>
                <p14:cNvContentPartPr/>
                <p14:nvPr/>
              </p14:nvContentPartPr>
              <p14:xfrm>
                <a:off x="3558434" y="346494"/>
                <a:ext cx="64440" cy="100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37E9B3-4F42-429C-9F8C-734D84F50B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49794" y="337494"/>
                  <a:ext cx="82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E228E2-1248-40FF-A601-0D75EAA80BFB}"/>
                    </a:ext>
                  </a:extLst>
                </p14:cNvPr>
                <p14:cNvContentPartPr/>
                <p14:nvPr/>
              </p14:nvContentPartPr>
              <p14:xfrm>
                <a:off x="3697034" y="175494"/>
                <a:ext cx="101520" cy="256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E228E2-1248-40FF-A601-0D75EAA80B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88034" y="166494"/>
                  <a:ext cx="119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A3DA20-E8A6-4038-88CB-E523B2CF4406}"/>
                    </a:ext>
                  </a:extLst>
                </p14:cNvPr>
                <p14:cNvContentPartPr/>
                <p14:nvPr/>
              </p14:nvContentPartPr>
              <p14:xfrm>
                <a:off x="3787394" y="245694"/>
                <a:ext cx="111600" cy="165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A3DA20-E8A6-4038-88CB-E523B2CF44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78394" y="237054"/>
                  <a:ext cx="12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17C560-663E-4FE3-BBFF-540E705EB8CB}"/>
                    </a:ext>
                  </a:extLst>
                </p14:cNvPr>
                <p14:cNvContentPartPr/>
                <p14:nvPr/>
              </p14:nvContentPartPr>
              <p14:xfrm>
                <a:off x="3943634" y="326334"/>
                <a:ext cx="75600" cy="146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17C560-663E-4FE3-BBFF-540E705EB8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34994" y="317694"/>
                  <a:ext cx="93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3296E7-D0E2-4B80-A24E-945CA92366CF}"/>
                    </a:ext>
                  </a:extLst>
                </p14:cNvPr>
                <p14:cNvContentPartPr/>
                <p14:nvPr/>
              </p14:nvContentPartPr>
              <p14:xfrm>
                <a:off x="4074674" y="256134"/>
                <a:ext cx="106200" cy="93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3296E7-D0E2-4B80-A24E-945CA92366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66034" y="247134"/>
                  <a:ext cx="12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92C58D-F6F9-4EDE-94B4-11AD53483420}"/>
                    </a:ext>
                  </a:extLst>
                </p14:cNvPr>
                <p14:cNvContentPartPr/>
                <p14:nvPr/>
              </p14:nvContentPartPr>
              <p14:xfrm>
                <a:off x="4104194" y="95214"/>
                <a:ext cx="201600" cy="367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92C58D-F6F9-4EDE-94B4-11AD534834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95554" y="86574"/>
                  <a:ext cx="21924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164CC0-3539-41EF-89CE-418AC575F791}"/>
              </a:ext>
            </a:extLst>
          </p:cNvPr>
          <p:cNvGrpSpPr/>
          <p:nvPr/>
        </p:nvGrpSpPr>
        <p:grpSpPr>
          <a:xfrm>
            <a:off x="2662034" y="70374"/>
            <a:ext cx="568800" cy="592920"/>
            <a:chOff x="2662034" y="70374"/>
            <a:chExt cx="568800" cy="5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AEBF0F-ACCD-4A88-94EF-818D76ADEF39}"/>
                    </a:ext>
                  </a:extLst>
                </p14:cNvPr>
                <p14:cNvContentPartPr/>
                <p14:nvPr/>
              </p14:nvContentPartPr>
              <p14:xfrm>
                <a:off x="2838434" y="70374"/>
                <a:ext cx="85680" cy="20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AEBF0F-ACCD-4A88-94EF-818D76ADEF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29434" y="61734"/>
                  <a:ext cx="103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BCAB02-BD50-46EF-9B00-069CACB607D5}"/>
                    </a:ext>
                  </a:extLst>
                </p14:cNvPr>
                <p14:cNvContentPartPr/>
                <p14:nvPr/>
              </p14:nvContentPartPr>
              <p14:xfrm>
                <a:off x="2883794" y="175494"/>
                <a:ext cx="126000" cy="15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BCAB02-BD50-46EF-9B00-069CACB607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74794" y="166854"/>
                  <a:ext cx="14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1BC2A0-7334-4980-952E-6C2C1F9E8C9D}"/>
                    </a:ext>
                  </a:extLst>
                </p14:cNvPr>
                <p14:cNvContentPartPr/>
                <p14:nvPr/>
              </p14:nvContentPartPr>
              <p14:xfrm>
                <a:off x="2974154" y="195654"/>
                <a:ext cx="10440" cy="80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1BC2A0-7334-4980-952E-6C2C1F9E8C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65154" y="187014"/>
                  <a:ext cx="28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63589C-8A5C-4099-BADB-B6004B3482CB}"/>
                    </a:ext>
                  </a:extLst>
                </p14:cNvPr>
                <p14:cNvContentPartPr/>
                <p14:nvPr/>
              </p14:nvContentPartPr>
              <p14:xfrm>
                <a:off x="2717834" y="331374"/>
                <a:ext cx="513000" cy="10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63589C-8A5C-4099-BADB-B6004B3482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09194" y="322734"/>
                  <a:ext cx="53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F52E88-3228-4377-875C-8D9B90EF820B}"/>
                    </a:ext>
                  </a:extLst>
                </p14:cNvPr>
                <p14:cNvContentPartPr/>
                <p14:nvPr/>
              </p14:nvContentPartPr>
              <p14:xfrm>
                <a:off x="2753114" y="472134"/>
                <a:ext cx="55800" cy="18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F52E88-3228-4377-875C-8D9B90EF82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44114" y="463134"/>
                  <a:ext cx="73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115C26-9E77-477E-B619-B4FB27559E73}"/>
                    </a:ext>
                  </a:extLst>
                </p14:cNvPr>
                <p14:cNvContentPartPr/>
                <p14:nvPr/>
              </p14:nvContentPartPr>
              <p14:xfrm>
                <a:off x="2833394" y="497334"/>
                <a:ext cx="85680" cy="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115C26-9E77-477E-B619-B4FB27559E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24754" y="488334"/>
                  <a:ext cx="103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3B19E3-5A2E-4B26-8A34-293E60E2843C}"/>
                    </a:ext>
                  </a:extLst>
                </p14:cNvPr>
                <p14:cNvContentPartPr/>
                <p14:nvPr/>
              </p14:nvContentPartPr>
              <p14:xfrm>
                <a:off x="3004034" y="431814"/>
                <a:ext cx="221400" cy="20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3B19E3-5A2E-4B26-8A34-293E60E284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95394" y="423174"/>
                  <a:ext cx="239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9F6B80-6B3D-41A0-81B4-D372FE33E334}"/>
                    </a:ext>
                  </a:extLst>
                </p14:cNvPr>
                <p14:cNvContentPartPr/>
                <p14:nvPr/>
              </p14:nvContentPartPr>
              <p14:xfrm>
                <a:off x="2793434" y="467094"/>
                <a:ext cx="161280" cy="4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9F6B80-6B3D-41A0-81B4-D372FE33E3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84434" y="458094"/>
                  <a:ext cx="178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110073-277F-4150-9440-3F80CB87705E}"/>
                    </a:ext>
                  </a:extLst>
                </p14:cNvPr>
                <p14:cNvContentPartPr/>
                <p14:nvPr/>
              </p14:nvContentPartPr>
              <p14:xfrm>
                <a:off x="2868674" y="496974"/>
                <a:ext cx="20520" cy="150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110073-277F-4150-9440-3F80CB8770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59674" y="488334"/>
                  <a:ext cx="3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3ABB62-84E2-4E2A-9A45-45F963FD2AFF}"/>
                    </a:ext>
                  </a:extLst>
                </p14:cNvPr>
                <p14:cNvContentPartPr/>
                <p14:nvPr/>
              </p14:nvContentPartPr>
              <p14:xfrm>
                <a:off x="2898194" y="502014"/>
                <a:ext cx="21240" cy="161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3ABB62-84E2-4E2A-9A45-45F963FD2A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89194" y="493374"/>
                  <a:ext cx="3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6C840E-591F-473B-B4DE-518BD1BF15BA}"/>
                    </a:ext>
                  </a:extLst>
                </p14:cNvPr>
                <p14:cNvContentPartPr/>
                <p14:nvPr/>
              </p14:nvContentPartPr>
              <p14:xfrm>
                <a:off x="2662034" y="467094"/>
                <a:ext cx="191880" cy="121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6C840E-591F-473B-B4DE-518BD1BF15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53394" y="458094"/>
                  <a:ext cx="2095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435AD3-7DBE-4C9B-84C2-FDF7443A00E7}"/>
              </a:ext>
            </a:extLst>
          </p:cNvPr>
          <p:cNvGrpSpPr/>
          <p:nvPr/>
        </p:nvGrpSpPr>
        <p:grpSpPr>
          <a:xfrm>
            <a:off x="1662314" y="1054974"/>
            <a:ext cx="1166400" cy="603000"/>
            <a:chOff x="1662314" y="1054974"/>
            <a:chExt cx="1166400" cy="6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C0C995-E2D9-4D79-8286-BDEC51CC0600}"/>
                    </a:ext>
                  </a:extLst>
                </p14:cNvPr>
                <p14:cNvContentPartPr/>
                <p14:nvPr/>
              </p14:nvContentPartPr>
              <p14:xfrm>
                <a:off x="1870754" y="1054974"/>
                <a:ext cx="716400" cy="603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C0C995-E2D9-4D79-8286-BDEC51CC06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62114" y="1045974"/>
                  <a:ext cx="7340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5EF681-4816-4A89-AB77-CC536E970C71}"/>
                    </a:ext>
                  </a:extLst>
                </p14:cNvPr>
                <p14:cNvContentPartPr/>
                <p14:nvPr/>
              </p14:nvContentPartPr>
              <p14:xfrm>
                <a:off x="1662314" y="1112574"/>
                <a:ext cx="292320" cy="545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5EF681-4816-4A89-AB77-CC536E970C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53674" y="1103574"/>
                  <a:ext cx="3099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D91FB1-CFC5-4C10-98D5-84F15B26FF3B}"/>
                    </a:ext>
                  </a:extLst>
                </p14:cNvPr>
                <p14:cNvContentPartPr/>
                <p14:nvPr/>
              </p14:nvContentPartPr>
              <p14:xfrm>
                <a:off x="2521634" y="1165494"/>
                <a:ext cx="307080" cy="181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D91FB1-CFC5-4C10-98D5-84F15B26FF3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12994" y="1156494"/>
                  <a:ext cx="32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D9E07F-ED85-45E3-AA9E-846554CBE46C}"/>
                    </a:ext>
                  </a:extLst>
                </p14:cNvPr>
                <p14:cNvContentPartPr/>
                <p14:nvPr/>
              </p14:nvContentPartPr>
              <p14:xfrm>
                <a:off x="2662754" y="1160094"/>
                <a:ext cx="131400" cy="111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D9E07F-ED85-45E3-AA9E-846554CBE4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53754" y="1151094"/>
                  <a:ext cx="1490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461781-394F-45F3-8E57-01C52E4138BD}"/>
              </a:ext>
            </a:extLst>
          </p:cNvPr>
          <p:cNvGrpSpPr/>
          <p:nvPr/>
        </p:nvGrpSpPr>
        <p:grpSpPr>
          <a:xfrm>
            <a:off x="1512194" y="1882974"/>
            <a:ext cx="271800" cy="317880"/>
            <a:chOff x="1512194" y="1882974"/>
            <a:chExt cx="2718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130065-CDD9-4CBE-AFF8-DAD463D8CE5B}"/>
                    </a:ext>
                  </a:extLst>
                </p14:cNvPr>
                <p14:cNvContentPartPr/>
                <p14:nvPr/>
              </p14:nvContentPartPr>
              <p14:xfrm>
                <a:off x="1521914" y="1882974"/>
                <a:ext cx="30600" cy="237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130065-CDD9-4CBE-AFF8-DAD463D8CE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13274" y="1874334"/>
                  <a:ext cx="48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061582-4FC7-4165-8BD1-3E4EEA2DB330}"/>
                    </a:ext>
                  </a:extLst>
                </p14:cNvPr>
                <p14:cNvContentPartPr/>
                <p14:nvPr/>
              </p14:nvContentPartPr>
              <p14:xfrm>
                <a:off x="1512194" y="1888374"/>
                <a:ext cx="213480" cy="126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061582-4FC7-4165-8BD1-3E4EEA2DB3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03194" y="1879374"/>
                  <a:ext cx="231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FE18E1-E83E-4857-86A5-C701B855908A}"/>
                    </a:ext>
                  </a:extLst>
                </p14:cNvPr>
                <p14:cNvContentPartPr/>
                <p14:nvPr/>
              </p14:nvContentPartPr>
              <p14:xfrm>
                <a:off x="1662674" y="2069814"/>
                <a:ext cx="121320" cy="131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FE18E1-E83E-4857-86A5-C701B85590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53674" y="2060814"/>
                  <a:ext cx="1389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C42397-3A1A-4B09-AD03-781951C7AA01}"/>
              </a:ext>
            </a:extLst>
          </p:cNvPr>
          <p:cNvGrpSpPr/>
          <p:nvPr/>
        </p:nvGrpSpPr>
        <p:grpSpPr>
          <a:xfrm>
            <a:off x="2079914" y="1928334"/>
            <a:ext cx="105840" cy="91440"/>
            <a:chOff x="2079914" y="1928334"/>
            <a:chExt cx="10584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B295A3-3FFF-4511-ADC7-EF7794963C19}"/>
                    </a:ext>
                  </a:extLst>
                </p14:cNvPr>
                <p14:cNvContentPartPr/>
                <p14:nvPr/>
              </p14:nvContentPartPr>
              <p14:xfrm>
                <a:off x="2079914" y="1928334"/>
                <a:ext cx="105840" cy="11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B295A3-3FFF-4511-ADC7-EF7794963C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70914" y="1919334"/>
                  <a:ext cx="12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EA0194-BD7D-4AF8-BBD1-68B993F3619A}"/>
                    </a:ext>
                  </a:extLst>
                </p14:cNvPr>
                <p14:cNvContentPartPr/>
                <p14:nvPr/>
              </p14:nvContentPartPr>
              <p14:xfrm>
                <a:off x="2084954" y="2004294"/>
                <a:ext cx="100800" cy="15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EA0194-BD7D-4AF8-BBD1-68B993F361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75954" y="1995654"/>
                  <a:ext cx="118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0280303-7F7E-4C69-AB61-DF98E9A13230}"/>
              </a:ext>
            </a:extLst>
          </p:cNvPr>
          <p:cNvGrpSpPr/>
          <p:nvPr/>
        </p:nvGrpSpPr>
        <p:grpSpPr>
          <a:xfrm>
            <a:off x="2441714" y="1687854"/>
            <a:ext cx="2346480" cy="518040"/>
            <a:chOff x="2441714" y="1687854"/>
            <a:chExt cx="234648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8057EF-4538-42FC-B2DF-372283990218}"/>
                    </a:ext>
                  </a:extLst>
                </p14:cNvPr>
                <p14:cNvContentPartPr/>
                <p14:nvPr/>
              </p14:nvContentPartPr>
              <p14:xfrm>
                <a:off x="2556914" y="1832934"/>
                <a:ext cx="111240" cy="217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8057EF-4538-42FC-B2DF-3722839902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48274" y="1824294"/>
                  <a:ext cx="128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4FF403-159F-4546-8326-45331EAD1005}"/>
                    </a:ext>
                  </a:extLst>
                </p14:cNvPr>
                <p14:cNvContentPartPr/>
                <p14:nvPr/>
              </p14:nvContentPartPr>
              <p14:xfrm>
                <a:off x="2828354" y="1833654"/>
                <a:ext cx="15480" cy="10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4FF403-159F-4546-8326-45331EAD10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19714" y="1824654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5D248E-FBEA-4E5B-AC21-70BE47BA6DB3}"/>
                    </a:ext>
                  </a:extLst>
                </p14:cNvPr>
                <p14:cNvContentPartPr/>
                <p14:nvPr/>
              </p14:nvContentPartPr>
              <p14:xfrm>
                <a:off x="2788394" y="1959294"/>
                <a:ext cx="35640" cy="131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5D248E-FBEA-4E5B-AC21-70BE47BA6D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79394" y="1950294"/>
                  <a:ext cx="5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F5BD94-3257-44E3-887C-0E01AAC879DF}"/>
                    </a:ext>
                  </a:extLst>
                </p14:cNvPr>
                <p14:cNvContentPartPr/>
                <p14:nvPr/>
              </p14:nvContentPartPr>
              <p14:xfrm>
                <a:off x="2860034" y="1974414"/>
                <a:ext cx="194760" cy="109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F5BD94-3257-44E3-887C-0E01AAC879D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51034" y="1965414"/>
                  <a:ext cx="21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552017E-3D07-49E4-81C8-23264D186951}"/>
                    </a:ext>
                  </a:extLst>
                </p14:cNvPr>
                <p14:cNvContentPartPr/>
                <p14:nvPr/>
              </p14:nvContentPartPr>
              <p14:xfrm>
                <a:off x="2441714" y="1702974"/>
                <a:ext cx="241560" cy="502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552017E-3D07-49E4-81C8-23264D1869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32714" y="1694334"/>
                  <a:ext cx="2592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E2E67E-8B54-4534-96D6-B8E1C45E0E82}"/>
                    </a:ext>
                  </a:extLst>
                </p14:cNvPr>
                <p14:cNvContentPartPr/>
                <p14:nvPr/>
              </p14:nvContentPartPr>
              <p14:xfrm>
                <a:off x="3038954" y="1813494"/>
                <a:ext cx="201960" cy="342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E2E67E-8B54-4534-96D6-B8E1C45E0E8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30314" y="1804854"/>
                  <a:ext cx="2196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66721F-DB18-40B7-B114-CE87082A4A2D}"/>
                    </a:ext>
                  </a:extLst>
                </p14:cNvPr>
                <p14:cNvContentPartPr/>
                <p14:nvPr/>
              </p14:nvContentPartPr>
              <p14:xfrm>
                <a:off x="3366194" y="1727814"/>
                <a:ext cx="256680" cy="302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66721F-DB18-40B7-B114-CE87082A4A2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57554" y="1719174"/>
                  <a:ext cx="274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7431AC-8D8C-4917-9BDB-BA2EF5FDFA29}"/>
                    </a:ext>
                  </a:extLst>
                </p14:cNvPr>
                <p14:cNvContentPartPr/>
                <p14:nvPr/>
              </p14:nvContentPartPr>
              <p14:xfrm>
                <a:off x="3441434" y="1903854"/>
                <a:ext cx="80640" cy="20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7431AC-8D8C-4917-9BDB-BA2EF5FDFA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32434" y="1895214"/>
                  <a:ext cx="98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59BFBA-2AEB-4F51-B66C-07E617C32CEF}"/>
                    </a:ext>
                  </a:extLst>
                </p14:cNvPr>
                <p14:cNvContentPartPr/>
                <p14:nvPr/>
              </p14:nvContentPartPr>
              <p14:xfrm>
                <a:off x="3682994" y="1989894"/>
                <a:ext cx="130680" cy="110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59BFBA-2AEB-4F51-B66C-07E617C32C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73994" y="1980894"/>
                  <a:ext cx="148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A7DD5A-CF01-471B-8EC7-C0F10C7C94BC}"/>
                    </a:ext>
                  </a:extLst>
                </p14:cNvPr>
                <p14:cNvContentPartPr/>
                <p14:nvPr/>
              </p14:nvContentPartPr>
              <p14:xfrm>
                <a:off x="3868394" y="1727814"/>
                <a:ext cx="81000" cy="317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A7DD5A-CF01-471B-8EC7-C0F10C7C94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59394" y="1719174"/>
                  <a:ext cx="98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DBA58F-FCC3-4430-88A0-632079069714}"/>
                    </a:ext>
                  </a:extLst>
                </p14:cNvPr>
                <p14:cNvContentPartPr/>
                <p14:nvPr/>
              </p14:nvContentPartPr>
              <p14:xfrm>
                <a:off x="4044074" y="1843374"/>
                <a:ext cx="96120" cy="81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DBA58F-FCC3-4430-88A0-63207906971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35074" y="1834374"/>
                  <a:ext cx="113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C60B8F6-2EF1-4635-87C1-0412A51BAF2E}"/>
                    </a:ext>
                  </a:extLst>
                </p14:cNvPr>
                <p14:cNvContentPartPr/>
                <p14:nvPr/>
              </p14:nvContentPartPr>
              <p14:xfrm>
                <a:off x="4104554" y="1738254"/>
                <a:ext cx="5400" cy="10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C60B8F6-2EF1-4635-87C1-0412A51BAF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95914" y="1729254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48367B-079F-465A-B404-9EE70918C131}"/>
                    </a:ext>
                  </a:extLst>
                </p14:cNvPr>
                <p14:cNvContentPartPr/>
                <p14:nvPr/>
              </p14:nvContentPartPr>
              <p14:xfrm>
                <a:off x="4064234" y="1888734"/>
                <a:ext cx="65880" cy="1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48367B-079F-465A-B404-9EE70918C13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55594" y="1880094"/>
                  <a:ext cx="8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9B3BFA-D5E5-4F55-A201-96F90A9DB17A}"/>
                    </a:ext>
                  </a:extLst>
                </p14:cNvPr>
                <p14:cNvContentPartPr/>
                <p14:nvPr/>
              </p14:nvContentPartPr>
              <p14:xfrm>
                <a:off x="4084394" y="1793334"/>
                <a:ext cx="90720" cy="95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9B3BFA-D5E5-4F55-A201-96F90A9DB1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5754" y="1784694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5EECAB-ABA4-4C41-9DFD-EC08C2A08802}"/>
                    </a:ext>
                  </a:extLst>
                </p14:cNvPr>
                <p14:cNvContentPartPr/>
                <p14:nvPr/>
              </p14:nvContentPartPr>
              <p14:xfrm>
                <a:off x="4210034" y="1913934"/>
                <a:ext cx="65520" cy="115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5EECAB-ABA4-4C41-9DFD-EC08C2A088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01394" y="1905294"/>
                  <a:ext cx="8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B3CF55-E4D7-4B0D-AE9A-5580847F1928}"/>
                    </a:ext>
                  </a:extLst>
                </p14:cNvPr>
                <p14:cNvContentPartPr/>
                <p14:nvPr/>
              </p14:nvContentPartPr>
              <p14:xfrm>
                <a:off x="4351154" y="1798374"/>
                <a:ext cx="131040" cy="12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B3CF55-E4D7-4B0D-AE9A-5580847F19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42154" y="1789734"/>
                  <a:ext cx="148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57B01A-E5C2-4058-99B2-7DCE828FA339}"/>
                    </a:ext>
                  </a:extLst>
                </p14:cNvPr>
                <p14:cNvContentPartPr/>
                <p14:nvPr/>
              </p14:nvContentPartPr>
              <p14:xfrm>
                <a:off x="4362314" y="1693974"/>
                <a:ext cx="119160" cy="341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57B01A-E5C2-4058-99B2-7DCE828FA3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53674" y="1684974"/>
                  <a:ext cx="136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1CEBE9-18DE-4355-A333-273596D89225}"/>
                    </a:ext>
                  </a:extLst>
                </p14:cNvPr>
                <p14:cNvContentPartPr/>
                <p14:nvPr/>
              </p14:nvContentPartPr>
              <p14:xfrm>
                <a:off x="4501274" y="1969374"/>
                <a:ext cx="65880" cy="80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1CEBE9-18DE-4355-A333-273596D892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92634" y="1960374"/>
                  <a:ext cx="83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8E13B1-5735-4511-88BD-0A5DE8B95104}"/>
                    </a:ext>
                  </a:extLst>
                </p14:cNvPr>
                <p14:cNvContentPartPr/>
                <p14:nvPr/>
              </p14:nvContentPartPr>
              <p14:xfrm>
                <a:off x="4113914" y="1965774"/>
                <a:ext cx="51480" cy="84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8E13B1-5735-4511-88BD-0A5DE8B9510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04914" y="1957134"/>
                  <a:ext cx="69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E19EA9-456A-4D4D-A32D-C229BDA53826}"/>
                    </a:ext>
                  </a:extLst>
                </p14:cNvPr>
                <p14:cNvContentPartPr/>
                <p14:nvPr/>
              </p14:nvContentPartPr>
              <p14:xfrm>
                <a:off x="4662194" y="1687854"/>
                <a:ext cx="126000" cy="392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E19EA9-456A-4D4D-A32D-C229BDA5382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53554" y="1678854"/>
                  <a:ext cx="14364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9B067E7-A6FC-46D4-A82D-DBA1AC40BF0B}"/>
              </a:ext>
            </a:extLst>
          </p:cNvPr>
          <p:cNvGrpSpPr/>
          <p:nvPr/>
        </p:nvGrpSpPr>
        <p:grpSpPr>
          <a:xfrm>
            <a:off x="2542154" y="5370654"/>
            <a:ext cx="250560" cy="196560"/>
            <a:chOff x="2542154" y="5370654"/>
            <a:chExt cx="2505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8F7172-4178-4DE7-A228-708BFC3A786D}"/>
                    </a:ext>
                  </a:extLst>
                </p14:cNvPr>
                <p14:cNvContentPartPr/>
                <p14:nvPr/>
              </p14:nvContentPartPr>
              <p14:xfrm>
                <a:off x="2542154" y="5370654"/>
                <a:ext cx="250560" cy="60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8F7172-4178-4DE7-A228-708BFC3A786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33154" y="5362014"/>
                  <a:ext cx="26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B451EE-C956-4469-A7AF-68543347D2E6}"/>
                    </a:ext>
                  </a:extLst>
                </p14:cNvPr>
                <p14:cNvContentPartPr/>
                <p14:nvPr/>
              </p14:nvContentPartPr>
              <p14:xfrm>
                <a:off x="2672834" y="5400894"/>
                <a:ext cx="30600" cy="166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B451EE-C956-4469-A7AF-68543347D2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3834" y="5391894"/>
                  <a:ext cx="482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2EA3A70-5DB1-4DBD-A8B4-822FC4E594FE}"/>
                  </a:ext>
                </a:extLst>
              </p14:cNvPr>
              <p14:cNvContentPartPr/>
              <p14:nvPr/>
            </p14:nvContentPartPr>
            <p14:xfrm>
              <a:off x="7048634" y="2224974"/>
              <a:ext cx="166320" cy="277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2EA3A70-5DB1-4DBD-A8B4-822FC4E594F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39634" y="2216334"/>
                <a:ext cx="18396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841F670-E2EA-441D-96B4-B9A3971F673B}"/>
              </a:ext>
            </a:extLst>
          </p:cNvPr>
          <p:cNvGrpSpPr/>
          <p:nvPr/>
        </p:nvGrpSpPr>
        <p:grpSpPr>
          <a:xfrm>
            <a:off x="3079634" y="4466694"/>
            <a:ext cx="1386000" cy="425880"/>
            <a:chOff x="3079634" y="4466694"/>
            <a:chExt cx="138600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B2D4713-CEEA-4494-B390-1B22787846ED}"/>
                    </a:ext>
                  </a:extLst>
                </p14:cNvPr>
                <p14:cNvContentPartPr/>
                <p14:nvPr/>
              </p14:nvContentPartPr>
              <p14:xfrm>
                <a:off x="3079634" y="4732374"/>
                <a:ext cx="342360" cy="160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B2D4713-CEEA-4494-B390-1B22787846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70994" y="4723734"/>
                  <a:ext cx="36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02CFA7-8F89-4955-A26B-64386AA7ED5F}"/>
                    </a:ext>
                  </a:extLst>
                </p14:cNvPr>
                <p14:cNvContentPartPr/>
                <p14:nvPr/>
              </p14:nvContentPartPr>
              <p14:xfrm>
                <a:off x="3325874" y="4658934"/>
                <a:ext cx="129240" cy="174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02CFA7-8F89-4955-A26B-64386AA7ED5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16874" y="4649934"/>
                  <a:ext cx="146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E33066-5800-40DD-ACB3-DBF5D103A5EE}"/>
                    </a:ext>
                  </a:extLst>
                </p14:cNvPr>
                <p14:cNvContentPartPr/>
                <p14:nvPr/>
              </p14:nvContentPartPr>
              <p14:xfrm>
                <a:off x="3596594" y="4466694"/>
                <a:ext cx="166680" cy="376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E33066-5800-40DD-ACB3-DBF5D103A5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87594" y="4457694"/>
                  <a:ext cx="184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860930-9FF1-4A37-8A7D-1CA910D850E6}"/>
                    </a:ext>
                  </a:extLst>
                </p14:cNvPr>
                <p14:cNvContentPartPr/>
                <p14:nvPr/>
              </p14:nvContentPartPr>
              <p14:xfrm>
                <a:off x="3817994" y="4510974"/>
                <a:ext cx="151560" cy="207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860930-9FF1-4A37-8A7D-1CA910D850E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09354" y="4502334"/>
                  <a:ext cx="169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1AFE2B-5D7B-4A7E-880B-0D3A3E4691C5}"/>
                    </a:ext>
                  </a:extLst>
                </p14:cNvPr>
                <p14:cNvContentPartPr/>
                <p14:nvPr/>
              </p14:nvContentPartPr>
              <p14:xfrm>
                <a:off x="4039034" y="4668654"/>
                <a:ext cx="55800" cy="66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1AFE2B-5D7B-4A7E-880B-0D3A3E4691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30394" y="4660014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3752351-A513-4B6E-944E-7BABA36DE64C}"/>
                    </a:ext>
                  </a:extLst>
                </p14:cNvPr>
                <p14:cNvContentPartPr/>
                <p14:nvPr/>
              </p14:nvContentPartPr>
              <p14:xfrm>
                <a:off x="4132274" y="4631934"/>
                <a:ext cx="168840" cy="101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3752351-A513-4B6E-944E-7BABA36DE64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23274" y="4623294"/>
                  <a:ext cx="186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3E3E7B1-FCED-43C7-8FFB-0CE1D580A1FF}"/>
                    </a:ext>
                  </a:extLst>
                </p14:cNvPr>
                <p14:cNvContentPartPr/>
                <p14:nvPr/>
              </p14:nvContentPartPr>
              <p14:xfrm>
                <a:off x="4305434" y="4521414"/>
                <a:ext cx="160200" cy="251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3E3E7B1-FCED-43C7-8FFB-0CE1D580A1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96794" y="4512774"/>
                  <a:ext cx="17784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EB41ED1-8AAB-49E5-9F08-2CDE27A0A456}"/>
              </a:ext>
            </a:extLst>
          </p:cNvPr>
          <p:cNvGrpSpPr/>
          <p:nvPr/>
        </p:nvGrpSpPr>
        <p:grpSpPr>
          <a:xfrm>
            <a:off x="4225154" y="4074294"/>
            <a:ext cx="347040" cy="236520"/>
            <a:chOff x="4225154" y="4074294"/>
            <a:chExt cx="34704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5C091D-FFE2-446E-AD88-4F007A0444A1}"/>
                    </a:ext>
                  </a:extLst>
                </p14:cNvPr>
                <p14:cNvContentPartPr/>
                <p14:nvPr/>
              </p14:nvContentPartPr>
              <p14:xfrm>
                <a:off x="4225154" y="4094454"/>
                <a:ext cx="281880" cy="216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5C091D-FFE2-446E-AD88-4F007A0444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16154" y="4085814"/>
                  <a:ext cx="299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1F6E3E-DB18-4D28-8330-AAF22959153A}"/>
                    </a:ext>
                  </a:extLst>
                </p14:cNvPr>
                <p14:cNvContentPartPr/>
                <p14:nvPr/>
              </p14:nvContentPartPr>
              <p14:xfrm>
                <a:off x="4381034" y="4074294"/>
                <a:ext cx="191160" cy="45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1F6E3E-DB18-4D28-8330-AAF22959153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72034" y="4065654"/>
                  <a:ext cx="2088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E36CCE1-5CED-4DCA-BCEB-1616F7519831}"/>
              </a:ext>
            </a:extLst>
          </p:cNvPr>
          <p:cNvGrpSpPr/>
          <p:nvPr/>
        </p:nvGrpSpPr>
        <p:grpSpPr>
          <a:xfrm>
            <a:off x="5887994" y="2743014"/>
            <a:ext cx="382320" cy="357120"/>
            <a:chOff x="5887994" y="2743014"/>
            <a:chExt cx="38232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0C15B2-928D-43EC-85A6-8992D2EAEE5A}"/>
                    </a:ext>
                  </a:extLst>
                </p14:cNvPr>
                <p14:cNvContentPartPr/>
                <p14:nvPr/>
              </p14:nvContentPartPr>
              <p14:xfrm>
                <a:off x="5887994" y="2753094"/>
                <a:ext cx="316800" cy="347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0C15B2-928D-43EC-85A6-8992D2EAEE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79354" y="2744094"/>
                  <a:ext cx="334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1AE2FE-BE9B-4559-9F43-74C3BA73C8C0}"/>
                    </a:ext>
                  </a:extLst>
                </p14:cNvPr>
                <p14:cNvContentPartPr/>
                <p14:nvPr/>
              </p14:nvContentPartPr>
              <p14:xfrm>
                <a:off x="6094274" y="2743014"/>
                <a:ext cx="176040" cy="40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1AE2FE-BE9B-4559-9F43-74C3BA73C8C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85274" y="2734374"/>
                  <a:ext cx="1936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D24DDBB-FD69-46BD-9BD6-7587F39D6DFC}"/>
              </a:ext>
            </a:extLst>
          </p:cNvPr>
          <p:cNvGrpSpPr/>
          <p:nvPr/>
        </p:nvGrpSpPr>
        <p:grpSpPr>
          <a:xfrm>
            <a:off x="6470834" y="2853534"/>
            <a:ext cx="957960" cy="392400"/>
            <a:chOff x="6470834" y="2853534"/>
            <a:chExt cx="9579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8E17A0C-38FD-4E15-834C-C9E9F3A98EE2}"/>
                    </a:ext>
                  </a:extLst>
                </p14:cNvPr>
                <p14:cNvContentPartPr/>
                <p14:nvPr/>
              </p14:nvContentPartPr>
              <p14:xfrm>
                <a:off x="6470834" y="2853534"/>
                <a:ext cx="151200" cy="385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8E17A0C-38FD-4E15-834C-C9E9F3A98E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62194" y="2844894"/>
                  <a:ext cx="168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D3A76D-9ACA-4DEC-AE5B-4292711E1CE2}"/>
                    </a:ext>
                  </a:extLst>
                </p14:cNvPr>
                <p14:cNvContentPartPr/>
                <p14:nvPr/>
              </p14:nvContentPartPr>
              <p14:xfrm>
                <a:off x="6632114" y="2879094"/>
                <a:ext cx="200880" cy="250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D3A76D-9ACA-4DEC-AE5B-4292711E1C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3474" y="2870454"/>
                  <a:ext cx="218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B78499-CDEE-4C23-B217-36B8BCD5C054}"/>
                    </a:ext>
                  </a:extLst>
                </p14:cNvPr>
                <p14:cNvContentPartPr/>
                <p14:nvPr/>
              </p14:nvContentPartPr>
              <p14:xfrm>
                <a:off x="6917954" y="2903934"/>
                <a:ext cx="30600" cy="5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B78499-CDEE-4C23-B217-36B8BCD5C05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09314" y="2894934"/>
                  <a:ext cx="48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6B79F2-0994-4F34-9457-028626465863}"/>
                    </a:ext>
                  </a:extLst>
                </p14:cNvPr>
                <p14:cNvContentPartPr/>
                <p14:nvPr/>
              </p14:nvContentPartPr>
              <p14:xfrm>
                <a:off x="6797354" y="3044334"/>
                <a:ext cx="75600" cy="75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6B79F2-0994-4F34-9457-0286264658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88714" y="3035694"/>
                  <a:ext cx="93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D1CA2F-700A-4975-A8AF-405C118F31F8}"/>
                    </a:ext>
                  </a:extLst>
                </p14:cNvPr>
                <p14:cNvContentPartPr/>
                <p14:nvPr/>
              </p14:nvContentPartPr>
              <p14:xfrm>
                <a:off x="6882674" y="3068814"/>
                <a:ext cx="241560" cy="51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D1CA2F-700A-4975-A8AF-405C118F31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74034" y="3060174"/>
                  <a:ext cx="259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3815FAB-1E4D-47A5-BA9E-0CA2735C59FC}"/>
                    </a:ext>
                  </a:extLst>
                </p14:cNvPr>
                <p14:cNvContentPartPr/>
                <p14:nvPr/>
              </p14:nvContentPartPr>
              <p14:xfrm>
                <a:off x="7244834" y="2890614"/>
                <a:ext cx="183960" cy="355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3815FAB-1E4D-47A5-BA9E-0CA2735C59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35834" y="2881974"/>
                  <a:ext cx="201600" cy="37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3B10373-7664-47A7-B5A7-7B7F59CFD531}"/>
                  </a:ext>
                </a:extLst>
              </p14:cNvPr>
              <p14:cNvContentPartPr/>
              <p14:nvPr/>
            </p14:nvContentPartPr>
            <p14:xfrm>
              <a:off x="4953794" y="1315974"/>
              <a:ext cx="397440" cy="422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3B10373-7664-47A7-B5A7-7B7F59CFD53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44794" y="1307334"/>
                <a:ext cx="41508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3CB9683-536C-40A4-8230-96FE3B1E54F4}"/>
              </a:ext>
            </a:extLst>
          </p:cNvPr>
          <p:cNvGrpSpPr/>
          <p:nvPr/>
        </p:nvGrpSpPr>
        <p:grpSpPr>
          <a:xfrm>
            <a:off x="3477074" y="2240454"/>
            <a:ext cx="963000" cy="60840"/>
            <a:chOff x="3477074" y="2240454"/>
            <a:chExt cx="963000" cy="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5FCA39-012A-486C-93BA-ABE808EA0271}"/>
                    </a:ext>
                  </a:extLst>
                </p14:cNvPr>
                <p14:cNvContentPartPr/>
                <p14:nvPr/>
              </p14:nvContentPartPr>
              <p14:xfrm>
                <a:off x="3477074" y="2240454"/>
                <a:ext cx="963000" cy="45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5FCA39-012A-486C-93BA-ABE808EA02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68074" y="2231814"/>
                  <a:ext cx="9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31D22E-A31E-4F52-9F47-B1F563C6082E}"/>
                    </a:ext>
                  </a:extLst>
                </p14:cNvPr>
                <p14:cNvContentPartPr/>
                <p14:nvPr/>
              </p14:nvContentPartPr>
              <p14:xfrm>
                <a:off x="3506954" y="2250534"/>
                <a:ext cx="844200" cy="50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31D22E-A31E-4F52-9F47-B1F563C6082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98314" y="2241894"/>
                  <a:ext cx="86184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60AA81D-5018-4AB3-827B-7432282DAD39}"/>
                  </a:ext>
                </a:extLst>
              </p14:cNvPr>
              <p14:cNvContentPartPr/>
              <p14:nvPr/>
            </p14:nvContentPartPr>
            <p14:xfrm>
              <a:off x="6478394" y="1868934"/>
              <a:ext cx="349560" cy="5983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60AA81D-5018-4AB3-827B-7432282DAD3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469754" y="1859934"/>
                <a:ext cx="367200" cy="61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53FE9D7-33C6-4DE5-97C9-4D022392C8C1}"/>
              </a:ext>
            </a:extLst>
          </p:cNvPr>
          <p:cNvGrpSpPr/>
          <p:nvPr/>
        </p:nvGrpSpPr>
        <p:grpSpPr>
          <a:xfrm>
            <a:off x="6667034" y="903774"/>
            <a:ext cx="603360" cy="784440"/>
            <a:chOff x="6667034" y="903774"/>
            <a:chExt cx="603360" cy="7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0C431D-F6E9-4436-A954-30D502995823}"/>
                    </a:ext>
                  </a:extLst>
                </p14:cNvPr>
                <p14:cNvContentPartPr/>
                <p14:nvPr/>
              </p14:nvContentPartPr>
              <p14:xfrm>
                <a:off x="6677114" y="1311294"/>
                <a:ext cx="241560" cy="326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0C431D-F6E9-4436-A954-30D5029958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68114" y="1302294"/>
                  <a:ext cx="259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F57257-859C-47B4-8B0C-97B20BE444EC}"/>
                    </a:ext>
                  </a:extLst>
                </p14:cNvPr>
                <p14:cNvContentPartPr/>
                <p14:nvPr/>
              </p14:nvContentPartPr>
              <p14:xfrm>
                <a:off x="6667034" y="1552134"/>
                <a:ext cx="136080" cy="136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F57257-859C-47B4-8B0C-97B20BE444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58034" y="1543494"/>
                  <a:ext cx="153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AD2974B-BE9F-4261-8E9B-B8BE65B5C5E6}"/>
                    </a:ext>
                  </a:extLst>
                </p14:cNvPr>
                <p14:cNvContentPartPr/>
                <p14:nvPr/>
              </p14:nvContentPartPr>
              <p14:xfrm>
                <a:off x="6713834" y="924294"/>
                <a:ext cx="235080" cy="251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AD2974B-BE9F-4261-8E9B-B8BE65B5C5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04834" y="915294"/>
                  <a:ext cx="252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F9DF59C-87FD-475C-A84E-DB7E1BDB2CE8}"/>
                    </a:ext>
                  </a:extLst>
                </p14:cNvPr>
                <p14:cNvContentPartPr/>
                <p14:nvPr/>
              </p14:nvContentPartPr>
              <p14:xfrm>
                <a:off x="6802394" y="1105014"/>
                <a:ext cx="146160" cy="15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F9DF59C-87FD-475C-A84E-DB7E1BDB2CE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93754" y="1096374"/>
                  <a:ext cx="16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EE36EE3-7ED2-4FD0-8DF1-8CAD29E13A15}"/>
                    </a:ext>
                  </a:extLst>
                </p14:cNvPr>
                <p14:cNvContentPartPr/>
                <p14:nvPr/>
              </p14:nvContentPartPr>
              <p14:xfrm>
                <a:off x="6973394" y="1137774"/>
                <a:ext cx="99360" cy="108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EE36EE3-7ED2-4FD0-8DF1-8CAD29E13A1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64394" y="1128774"/>
                  <a:ext cx="117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63DE34-B016-47E1-8161-B826DAF5FCB0}"/>
                    </a:ext>
                  </a:extLst>
                </p14:cNvPr>
                <p14:cNvContentPartPr/>
                <p14:nvPr/>
              </p14:nvContentPartPr>
              <p14:xfrm>
                <a:off x="7174274" y="903774"/>
                <a:ext cx="96120" cy="317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63DE34-B016-47E1-8161-B826DAF5FC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65274" y="894774"/>
                  <a:ext cx="11376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E9A2C06-37D7-41DE-A03F-7BC755FF2897}"/>
              </a:ext>
            </a:extLst>
          </p:cNvPr>
          <p:cNvGrpSpPr/>
          <p:nvPr/>
        </p:nvGrpSpPr>
        <p:grpSpPr>
          <a:xfrm>
            <a:off x="7294514" y="866334"/>
            <a:ext cx="831960" cy="410040"/>
            <a:chOff x="7294514" y="866334"/>
            <a:chExt cx="8319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62A963-7100-4F89-B2EF-2120B1F4979E}"/>
                    </a:ext>
                  </a:extLst>
                </p14:cNvPr>
                <p14:cNvContentPartPr/>
                <p14:nvPr/>
              </p14:nvContentPartPr>
              <p14:xfrm>
                <a:off x="7294514" y="1029054"/>
                <a:ext cx="166320" cy="129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62A963-7100-4F89-B2EF-2120B1F497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85874" y="1020054"/>
                  <a:ext cx="183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DD7FF15-B096-4E55-8B3E-7E4B8EE0CE99}"/>
                    </a:ext>
                  </a:extLst>
                </p14:cNvPr>
                <p14:cNvContentPartPr/>
                <p14:nvPr/>
              </p14:nvContentPartPr>
              <p14:xfrm>
                <a:off x="7520954" y="914214"/>
                <a:ext cx="30600" cy="80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DD7FF15-B096-4E55-8B3E-7E4B8EE0CE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12314" y="905574"/>
                  <a:ext cx="48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A5A4256-020F-4AD6-96A6-D17BC6111A44}"/>
                    </a:ext>
                  </a:extLst>
                </p14:cNvPr>
                <p14:cNvContentPartPr/>
                <p14:nvPr/>
              </p14:nvContentPartPr>
              <p14:xfrm>
                <a:off x="7525994" y="1160454"/>
                <a:ext cx="55800" cy="85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A5A4256-020F-4AD6-96A6-D17BC6111A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17354" y="1151454"/>
                  <a:ext cx="73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9F901C-33B4-4020-BE7D-631DA661A8C5}"/>
                    </a:ext>
                  </a:extLst>
                </p14:cNvPr>
                <p14:cNvContentPartPr/>
                <p14:nvPr/>
              </p14:nvContentPartPr>
              <p14:xfrm>
                <a:off x="7661354" y="919254"/>
                <a:ext cx="127080" cy="304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9F901C-33B4-4020-BE7D-631DA661A8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52354" y="910254"/>
                  <a:ext cx="144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F121A2-5F5D-4287-969D-41C1B26A105D}"/>
                    </a:ext>
                  </a:extLst>
                </p14:cNvPr>
                <p14:cNvContentPartPr/>
                <p14:nvPr/>
              </p14:nvContentPartPr>
              <p14:xfrm>
                <a:off x="7862594" y="868854"/>
                <a:ext cx="30600" cy="110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F121A2-5F5D-4287-969D-41C1B26A10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53954" y="860214"/>
                  <a:ext cx="48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A777400-F198-4ADD-A80B-B1172B747762}"/>
                    </a:ext>
                  </a:extLst>
                </p14:cNvPr>
                <p14:cNvContentPartPr/>
                <p14:nvPr/>
              </p14:nvContentPartPr>
              <p14:xfrm>
                <a:off x="7902914" y="866334"/>
                <a:ext cx="223560" cy="410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A777400-F198-4ADD-A80B-B1172B74776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93914" y="857334"/>
                  <a:ext cx="24120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984367D-F066-4C0D-B5C3-908C9E9172A6}"/>
              </a:ext>
            </a:extLst>
          </p:cNvPr>
          <p:cNvGrpSpPr/>
          <p:nvPr/>
        </p:nvGrpSpPr>
        <p:grpSpPr>
          <a:xfrm>
            <a:off x="5511434" y="3677574"/>
            <a:ext cx="2653200" cy="487800"/>
            <a:chOff x="5511434" y="3677574"/>
            <a:chExt cx="265320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3C3610-D377-4A70-95F5-CD0AD71B2B53}"/>
                    </a:ext>
                  </a:extLst>
                </p14:cNvPr>
                <p14:cNvContentPartPr/>
                <p14:nvPr/>
              </p14:nvContentPartPr>
              <p14:xfrm>
                <a:off x="5663714" y="3702774"/>
                <a:ext cx="219600" cy="266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3C3610-D377-4A70-95F5-CD0AD71B2B5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55074" y="3693774"/>
                  <a:ext cx="237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F8CDBE-57CE-46AD-B813-D725C37F7C8A}"/>
                    </a:ext>
                  </a:extLst>
                </p14:cNvPr>
                <p14:cNvContentPartPr/>
                <p14:nvPr/>
              </p14:nvContentPartPr>
              <p14:xfrm>
                <a:off x="5792594" y="3712854"/>
                <a:ext cx="121320" cy="266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0F8CDBE-57CE-46AD-B813-D725C37F7C8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83954" y="3703854"/>
                  <a:ext cx="138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20CE0D-A0E1-459B-AB38-5F26F22D73E7}"/>
                    </a:ext>
                  </a:extLst>
                </p14:cNvPr>
                <p14:cNvContentPartPr/>
                <p14:nvPr/>
              </p14:nvContentPartPr>
              <p14:xfrm>
                <a:off x="5727434" y="3908694"/>
                <a:ext cx="146160" cy="10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20CE0D-A0E1-459B-AB38-5F26F22D73E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18434" y="3899694"/>
                  <a:ext cx="163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3D3563-1C7C-42EE-99F1-25F4D7A9DAE8}"/>
                    </a:ext>
                  </a:extLst>
                </p14:cNvPr>
                <p14:cNvContentPartPr/>
                <p14:nvPr/>
              </p14:nvContentPartPr>
              <p14:xfrm>
                <a:off x="5963594" y="3954054"/>
                <a:ext cx="136080" cy="106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3D3563-1C7C-42EE-99F1-25F4D7A9DA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54594" y="3945054"/>
                  <a:ext cx="15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441612-3DB3-46AA-BC6E-1C9B4C294220}"/>
                    </a:ext>
                  </a:extLst>
                </p14:cNvPr>
                <p14:cNvContentPartPr/>
                <p14:nvPr/>
              </p14:nvContentPartPr>
              <p14:xfrm>
                <a:off x="6144314" y="3712854"/>
                <a:ext cx="95760" cy="281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441612-3DB3-46AA-BC6E-1C9B4C29422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35674" y="3703854"/>
                  <a:ext cx="113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4F55C0-F7C0-41D3-AEB8-36A75089647C}"/>
                    </a:ext>
                  </a:extLst>
                </p14:cNvPr>
                <p14:cNvContentPartPr/>
                <p14:nvPr/>
              </p14:nvContentPartPr>
              <p14:xfrm>
                <a:off x="6299834" y="3740574"/>
                <a:ext cx="161640" cy="173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4F55C0-F7C0-41D3-AEB8-36A7508964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0834" y="3731934"/>
                  <a:ext cx="17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9561D5-DD33-4ED0-8A66-6A5B57B5B61A}"/>
                    </a:ext>
                  </a:extLst>
                </p14:cNvPr>
                <p14:cNvContentPartPr/>
                <p14:nvPr/>
              </p14:nvContentPartPr>
              <p14:xfrm>
                <a:off x="6516194" y="3923814"/>
                <a:ext cx="35640" cy="75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9561D5-DD33-4ED0-8A66-6A5B57B5B61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07194" y="3914814"/>
                  <a:ext cx="53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0AB5CE-5D9A-4A87-B477-73CF4B4FE0A2}"/>
                    </a:ext>
                  </a:extLst>
                </p14:cNvPr>
                <p14:cNvContentPartPr/>
                <p14:nvPr/>
              </p14:nvContentPartPr>
              <p14:xfrm>
                <a:off x="6837674" y="3677574"/>
                <a:ext cx="125280" cy="347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0AB5CE-5D9A-4A87-B477-73CF4B4FE0A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29034" y="3668574"/>
                  <a:ext cx="1429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C24839-C630-4D38-87EE-76AEA6725A8C}"/>
                    </a:ext>
                  </a:extLst>
                </p14:cNvPr>
                <p14:cNvContentPartPr/>
                <p14:nvPr/>
              </p14:nvContentPartPr>
              <p14:xfrm>
                <a:off x="5511434" y="4124334"/>
                <a:ext cx="1374480" cy="41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C24839-C630-4D38-87EE-76AEA6725A8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02434" y="4115694"/>
                  <a:ext cx="139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FCBBFB-9564-4EE4-A76F-12B144266662}"/>
                    </a:ext>
                  </a:extLst>
                </p14:cNvPr>
                <p14:cNvContentPartPr/>
                <p14:nvPr/>
              </p14:nvContentPartPr>
              <p14:xfrm>
                <a:off x="7114154" y="4074294"/>
                <a:ext cx="50760" cy="5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FCBBFB-9564-4EE4-A76F-12B1442666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05154" y="4065654"/>
                  <a:ext cx="68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0A197C-19B7-489F-B9DF-061412BE1F6B}"/>
                    </a:ext>
                  </a:extLst>
                </p14:cNvPr>
                <p14:cNvContentPartPr/>
                <p14:nvPr/>
              </p14:nvContentPartPr>
              <p14:xfrm>
                <a:off x="7093994" y="4129734"/>
                <a:ext cx="507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0A197C-19B7-489F-B9DF-061412BE1F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84994" y="4120734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BDF1EA-5421-4B2F-9C7B-2D989D10698B}"/>
                    </a:ext>
                  </a:extLst>
                </p14:cNvPr>
                <p14:cNvContentPartPr/>
                <p14:nvPr/>
              </p14:nvContentPartPr>
              <p14:xfrm>
                <a:off x="7370474" y="3950454"/>
                <a:ext cx="794160" cy="180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BDF1EA-5421-4B2F-9C7B-2D989D10698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61474" y="3941814"/>
                  <a:ext cx="811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206628-23C2-465D-8D10-E861EC2F9F7B}"/>
                    </a:ext>
                  </a:extLst>
                </p14:cNvPr>
                <p14:cNvContentPartPr/>
                <p14:nvPr/>
              </p14:nvContentPartPr>
              <p14:xfrm>
                <a:off x="6676394" y="3778014"/>
                <a:ext cx="119160" cy="121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206628-23C2-465D-8D10-E861EC2F9F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67394" y="3769014"/>
                  <a:ext cx="13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E6543E9-36D7-49F5-9CAB-799FF23B8513}"/>
                    </a:ext>
                  </a:extLst>
                </p14:cNvPr>
                <p14:cNvContentPartPr/>
                <p14:nvPr/>
              </p14:nvContentPartPr>
              <p14:xfrm>
                <a:off x="6727154" y="3712854"/>
                <a:ext cx="25920" cy="236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E6543E9-36D7-49F5-9CAB-799FF23B851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18514" y="3703854"/>
                  <a:ext cx="43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944825F-66CB-40AA-8415-9FCD152B5D3F}"/>
              </a:ext>
            </a:extLst>
          </p:cNvPr>
          <p:cNvGrpSpPr/>
          <p:nvPr/>
        </p:nvGrpSpPr>
        <p:grpSpPr>
          <a:xfrm>
            <a:off x="5421074" y="4309734"/>
            <a:ext cx="2356560" cy="1202400"/>
            <a:chOff x="5421074" y="4309734"/>
            <a:chExt cx="2356560" cy="12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2D545F-DFDD-4D35-B11F-A4790B2944BB}"/>
                    </a:ext>
                  </a:extLst>
                </p14:cNvPr>
                <p14:cNvContentPartPr/>
                <p14:nvPr/>
              </p14:nvContentPartPr>
              <p14:xfrm>
                <a:off x="5701874" y="4320174"/>
                <a:ext cx="222120" cy="257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2D545F-DFDD-4D35-B11F-A4790B2944B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92874" y="4311174"/>
                  <a:ext cx="239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C317072-331F-4C8B-8BDB-96E37CE44A1E}"/>
                    </a:ext>
                  </a:extLst>
                </p14:cNvPr>
                <p14:cNvContentPartPr/>
                <p14:nvPr/>
              </p14:nvContentPartPr>
              <p14:xfrm>
                <a:off x="6058994" y="4309734"/>
                <a:ext cx="95760" cy="237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C317072-331F-4C8B-8BDB-96E37CE44A1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49994" y="4301094"/>
                  <a:ext cx="113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7374DE-6580-493F-BE59-290DCE1D00EA}"/>
                    </a:ext>
                  </a:extLst>
                </p14:cNvPr>
                <p14:cNvContentPartPr/>
                <p14:nvPr/>
              </p14:nvContentPartPr>
              <p14:xfrm>
                <a:off x="6169514" y="4356174"/>
                <a:ext cx="135000" cy="189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7374DE-6580-493F-BE59-290DCE1D00E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60874" y="4347174"/>
                  <a:ext cx="152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1FA90E-79C8-413B-A1FE-AE84AD23B992}"/>
                    </a:ext>
                  </a:extLst>
                </p14:cNvPr>
                <p14:cNvContentPartPr/>
                <p14:nvPr/>
              </p14:nvContentPartPr>
              <p14:xfrm>
                <a:off x="6340154" y="4521414"/>
                <a:ext cx="70560" cy="131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1FA90E-79C8-413B-A1FE-AE84AD23B99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31514" y="4512774"/>
                  <a:ext cx="88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AA405E-7917-4E89-B83E-509F6BE74686}"/>
                    </a:ext>
                  </a:extLst>
                </p14:cNvPr>
                <p14:cNvContentPartPr/>
                <p14:nvPr/>
              </p14:nvContentPartPr>
              <p14:xfrm>
                <a:off x="6526994" y="4345734"/>
                <a:ext cx="109800" cy="246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AA405E-7917-4E89-B83E-509F6BE7468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17994" y="4336734"/>
                  <a:ext cx="127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FDD634-0F50-4DFA-8CDE-118F5F3A825A}"/>
                    </a:ext>
                  </a:extLst>
                </p14:cNvPr>
                <p14:cNvContentPartPr/>
                <p14:nvPr/>
              </p14:nvContentPartPr>
              <p14:xfrm>
                <a:off x="6672074" y="4310454"/>
                <a:ext cx="75600" cy="306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FDD634-0F50-4DFA-8CDE-118F5F3A825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63074" y="4301814"/>
                  <a:ext cx="93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B0312A-71F7-4114-96C6-41B286D2114E}"/>
                    </a:ext>
                  </a:extLst>
                </p14:cNvPr>
                <p14:cNvContentPartPr/>
                <p14:nvPr/>
              </p14:nvContentPartPr>
              <p14:xfrm>
                <a:off x="7068794" y="4677294"/>
                <a:ext cx="95760" cy="10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B0312A-71F7-4114-96C6-41B286D2114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60154" y="4668654"/>
                  <a:ext cx="11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40B19F-5E75-42DB-AA3C-2951C3B5EE1E}"/>
                    </a:ext>
                  </a:extLst>
                </p14:cNvPr>
                <p14:cNvContentPartPr/>
                <p14:nvPr/>
              </p14:nvContentPartPr>
              <p14:xfrm>
                <a:off x="7053674" y="4722654"/>
                <a:ext cx="55800" cy="5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40B19F-5E75-42DB-AA3C-2951C3B5EE1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45034" y="4713654"/>
                  <a:ext cx="73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25CA01-B3AF-41FD-A09C-BB1485DCA5E9}"/>
                    </a:ext>
                  </a:extLst>
                </p14:cNvPr>
                <p14:cNvContentPartPr/>
                <p14:nvPr/>
              </p14:nvContentPartPr>
              <p14:xfrm>
                <a:off x="7515914" y="4461294"/>
                <a:ext cx="85680" cy="166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25CA01-B3AF-41FD-A09C-BB1485DCA5E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07274" y="4452294"/>
                  <a:ext cx="103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F6F2ECF-2E7D-442B-B4ED-13F11A311727}"/>
                    </a:ext>
                  </a:extLst>
                </p14:cNvPr>
                <p14:cNvContentPartPr/>
                <p14:nvPr/>
              </p14:nvContentPartPr>
              <p14:xfrm>
                <a:off x="7535714" y="4345734"/>
                <a:ext cx="211680" cy="276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F6F2ECF-2E7D-442B-B4ED-13F11A31172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27074" y="4337094"/>
                  <a:ext cx="229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BB4A94-2F61-4A8E-9865-293903166E97}"/>
                    </a:ext>
                  </a:extLst>
                </p14:cNvPr>
                <p14:cNvContentPartPr/>
                <p14:nvPr/>
              </p14:nvContentPartPr>
              <p14:xfrm>
                <a:off x="7386674" y="4689894"/>
                <a:ext cx="390960" cy="23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BB4A94-2F61-4A8E-9865-293903166E9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77674" y="4680894"/>
                  <a:ext cx="40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3240D43-CF6E-4846-9210-4A8B622D6B6B}"/>
                    </a:ext>
                  </a:extLst>
                </p14:cNvPr>
                <p14:cNvContentPartPr/>
                <p14:nvPr/>
              </p14:nvContentPartPr>
              <p14:xfrm>
                <a:off x="7415834" y="4752534"/>
                <a:ext cx="145800" cy="168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3240D43-CF6E-4846-9210-4A8B622D6B6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06834" y="4743894"/>
                  <a:ext cx="16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EA1AF0D-32FB-4D0D-AE03-481F252194C6}"/>
                    </a:ext>
                  </a:extLst>
                </p14:cNvPr>
                <p14:cNvContentPartPr/>
                <p14:nvPr/>
              </p14:nvContentPartPr>
              <p14:xfrm>
                <a:off x="7460834" y="4807974"/>
                <a:ext cx="60480" cy="221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EA1AF0D-32FB-4D0D-AE03-481F252194C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51834" y="4798974"/>
                  <a:ext cx="78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DDA3AE-72C2-44BD-A6E2-C7B51AEC6B3B}"/>
                    </a:ext>
                  </a:extLst>
                </p14:cNvPr>
                <p14:cNvContentPartPr/>
                <p14:nvPr/>
              </p14:nvContentPartPr>
              <p14:xfrm>
                <a:off x="7546154" y="4832454"/>
                <a:ext cx="184320" cy="11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DDA3AE-72C2-44BD-A6E2-C7B51AEC6B3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37154" y="4823814"/>
                  <a:ext cx="201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AF3247D-3D46-41B5-8DB3-79600E6ADBB9}"/>
                    </a:ext>
                  </a:extLst>
                </p14:cNvPr>
                <p14:cNvContentPartPr/>
                <p14:nvPr/>
              </p14:nvContentPartPr>
              <p14:xfrm>
                <a:off x="7560554" y="4828134"/>
                <a:ext cx="86400" cy="164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AF3247D-3D46-41B5-8DB3-79600E6ADBB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51554" y="4819134"/>
                  <a:ext cx="104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A56ABB-F192-48FB-AF4E-459B2C95D0D1}"/>
                    </a:ext>
                  </a:extLst>
                </p14:cNvPr>
                <p14:cNvContentPartPr/>
                <p14:nvPr/>
              </p14:nvContentPartPr>
              <p14:xfrm>
                <a:off x="5587394" y="5065374"/>
                <a:ext cx="24840" cy="260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A56ABB-F192-48FB-AF4E-459B2C95D0D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78754" y="5056734"/>
                  <a:ext cx="4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D709555-6A68-45CF-8A90-B43E66C5979E}"/>
                    </a:ext>
                  </a:extLst>
                </p14:cNvPr>
                <p14:cNvContentPartPr/>
                <p14:nvPr/>
              </p14:nvContentPartPr>
              <p14:xfrm>
                <a:off x="5576954" y="5035854"/>
                <a:ext cx="326520" cy="285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D709555-6A68-45CF-8A90-B43E66C5979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67954" y="5026854"/>
                  <a:ext cx="344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745FFD-820A-4BB4-BCCB-D4AF1D2E0517}"/>
                    </a:ext>
                  </a:extLst>
                </p14:cNvPr>
                <p14:cNvContentPartPr/>
                <p14:nvPr/>
              </p14:nvContentPartPr>
              <p14:xfrm>
                <a:off x="5858474" y="5214414"/>
                <a:ext cx="70920" cy="126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745FFD-820A-4BB4-BCCB-D4AF1D2E051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49474" y="5205774"/>
                  <a:ext cx="88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D855E81-D8B8-4550-8573-6BC727064E11}"/>
                    </a:ext>
                  </a:extLst>
                </p14:cNvPr>
                <p14:cNvContentPartPr/>
                <p14:nvPr/>
              </p14:nvContentPartPr>
              <p14:xfrm>
                <a:off x="5983394" y="5217294"/>
                <a:ext cx="231840" cy="294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D855E81-D8B8-4550-8573-6BC727064E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74394" y="5208294"/>
                  <a:ext cx="249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595051E-5D02-4796-AB87-EBA02358E936}"/>
                    </a:ext>
                  </a:extLst>
                </p14:cNvPr>
                <p14:cNvContentPartPr/>
                <p14:nvPr/>
              </p14:nvContentPartPr>
              <p14:xfrm>
                <a:off x="6264914" y="5154654"/>
                <a:ext cx="5400" cy="65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595051E-5D02-4796-AB87-EBA02358E93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56274" y="5145654"/>
                  <a:ext cx="23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134E4E-FE99-4F6C-A5BC-829D8E557CD3}"/>
                    </a:ext>
                  </a:extLst>
                </p14:cNvPr>
                <p14:cNvContentPartPr/>
                <p14:nvPr/>
              </p14:nvContentPartPr>
              <p14:xfrm>
                <a:off x="6364994" y="5207214"/>
                <a:ext cx="51120" cy="108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134E4E-FE99-4F6C-A5BC-829D8E557CD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55994" y="5198214"/>
                  <a:ext cx="68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D9882EF-9738-4EB5-A1E5-52AAF381763B}"/>
                    </a:ext>
                  </a:extLst>
                </p14:cNvPr>
                <p14:cNvContentPartPr/>
                <p14:nvPr/>
              </p14:nvContentPartPr>
              <p14:xfrm>
                <a:off x="6681794" y="5139534"/>
                <a:ext cx="25560" cy="176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D9882EF-9738-4EB5-A1E5-52AAF38176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73154" y="5130894"/>
                  <a:ext cx="43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A8F69F-1B54-4DB1-B1A2-C17602019DF7}"/>
                    </a:ext>
                  </a:extLst>
                </p14:cNvPr>
                <p14:cNvContentPartPr/>
                <p14:nvPr/>
              </p14:nvContentPartPr>
              <p14:xfrm>
                <a:off x="6688634" y="5115054"/>
                <a:ext cx="119160" cy="201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A8F69F-1B54-4DB1-B1A2-C17602019DF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79994" y="5106054"/>
                  <a:ext cx="136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7F6046-42C2-48AF-A4BE-BDF3C7F44ED6}"/>
                    </a:ext>
                  </a:extLst>
                </p14:cNvPr>
                <p14:cNvContentPartPr/>
                <p14:nvPr/>
              </p14:nvContentPartPr>
              <p14:xfrm>
                <a:off x="6907514" y="5200014"/>
                <a:ext cx="181800" cy="101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7F6046-42C2-48AF-A4BE-BDF3C7F44ED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98874" y="5191014"/>
                  <a:ext cx="19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70DCAB6-33DB-4CDD-8D13-80B364948280}"/>
                    </a:ext>
                  </a:extLst>
                </p14:cNvPr>
                <p14:cNvContentPartPr/>
                <p14:nvPr/>
              </p14:nvContentPartPr>
              <p14:xfrm>
                <a:off x="7124234" y="5124414"/>
                <a:ext cx="15480" cy="171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70DCAB6-33DB-4CDD-8D13-80B36494828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15234" y="5115774"/>
                  <a:ext cx="33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9C6F03-6E39-44E3-8C82-40C1A8D072C6}"/>
                    </a:ext>
                  </a:extLst>
                </p14:cNvPr>
                <p14:cNvContentPartPr/>
                <p14:nvPr/>
              </p14:nvContentPartPr>
              <p14:xfrm>
                <a:off x="7174274" y="5194974"/>
                <a:ext cx="115920" cy="126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9C6F03-6E39-44E3-8C82-40C1A8D072C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65634" y="5185974"/>
                  <a:ext cx="133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6BE2122-B43D-49E7-90B4-7CCE5354C50B}"/>
                    </a:ext>
                  </a:extLst>
                </p14:cNvPr>
                <p14:cNvContentPartPr/>
                <p14:nvPr/>
              </p14:nvContentPartPr>
              <p14:xfrm>
                <a:off x="5421074" y="5435814"/>
                <a:ext cx="1990080" cy="59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6BE2122-B43D-49E7-90B4-7CCE5354C50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12074" y="5427174"/>
                  <a:ext cx="2007720" cy="7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4E637-8C15-4779-9509-5144C22459CC}"/>
              </a:ext>
            </a:extLst>
          </p:cNvPr>
          <p:cNvGrpSpPr/>
          <p:nvPr/>
        </p:nvGrpSpPr>
        <p:grpSpPr>
          <a:xfrm>
            <a:off x="3089714" y="391494"/>
            <a:ext cx="392400" cy="317160"/>
            <a:chOff x="3089714" y="391494"/>
            <a:chExt cx="39240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1F4F66-AC91-4C93-AF18-817C9086EF62}"/>
                    </a:ext>
                  </a:extLst>
                </p14:cNvPr>
                <p14:cNvContentPartPr/>
                <p14:nvPr/>
              </p14:nvContentPartPr>
              <p14:xfrm>
                <a:off x="3089714" y="391494"/>
                <a:ext cx="392400" cy="317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1F4F66-AC91-4C93-AF18-817C9086EF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0714" y="382854"/>
                  <a:ext cx="410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61F54E-C534-48B6-B3C9-6F348C71FA9E}"/>
                    </a:ext>
                  </a:extLst>
                </p14:cNvPr>
                <p14:cNvContentPartPr/>
                <p14:nvPr/>
              </p14:nvContentPartPr>
              <p14:xfrm>
                <a:off x="3245594" y="557454"/>
                <a:ext cx="141120" cy="25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61F54E-C534-48B6-B3C9-6F348C71FA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6594" y="548814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539ACE-A4B0-4E8A-AD3D-CF0EF9F9ACD9}"/>
              </a:ext>
            </a:extLst>
          </p:cNvPr>
          <p:cNvGrpSpPr/>
          <p:nvPr/>
        </p:nvGrpSpPr>
        <p:grpSpPr>
          <a:xfrm>
            <a:off x="3245594" y="270894"/>
            <a:ext cx="181080" cy="50760"/>
            <a:chOff x="3245594" y="270894"/>
            <a:chExt cx="181080" cy="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54DD44-C841-43D5-B0CA-8101677EE25A}"/>
                    </a:ext>
                  </a:extLst>
                </p14:cNvPr>
                <p14:cNvContentPartPr/>
                <p14:nvPr/>
              </p14:nvContentPartPr>
              <p14:xfrm>
                <a:off x="3260354" y="270894"/>
                <a:ext cx="151200" cy="30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54DD44-C841-43D5-B0CA-8101677EE2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1354" y="261894"/>
                  <a:ext cx="16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B6E128-56B5-43F8-96F7-049BEE600139}"/>
                    </a:ext>
                  </a:extLst>
                </p14:cNvPr>
                <p14:cNvContentPartPr/>
                <p14:nvPr/>
              </p14:nvContentPartPr>
              <p14:xfrm>
                <a:off x="3245594" y="316254"/>
                <a:ext cx="181080" cy="5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B6E128-56B5-43F8-96F7-049BEE6001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6594" y="307614"/>
                  <a:ext cx="198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1E5635-4AF4-447C-8EAA-96F07C4FF788}"/>
                  </a:ext>
                </a:extLst>
              </p14:cNvPr>
              <p14:cNvContentPartPr/>
              <p14:nvPr/>
            </p14:nvContentPartPr>
            <p14:xfrm>
              <a:off x="3667514" y="517134"/>
              <a:ext cx="30960" cy="30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1E5635-4AF4-447C-8EAA-96F07C4FF7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8514" y="508494"/>
                <a:ext cx="486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CC1404E-631E-4851-93AE-97EDCA9E8148}"/>
              </a:ext>
            </a:extLst>
          </p:cNvPr>
          <p:cNvGrpSpPr/>
          <p:nvPr/>
        </p:nvGrpSpPr>
        <p:grpSpPr>
          <a:xfrm>
            <a:off x="4486514" y="492294"/>
            <a:ext cx="131040" cy="50400"/>
            <a:chOff x="4486514" y="492294"/>
            <a:chExt cx="13104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8242F7-A0EA-4238-9E9B-915D2A2449B7}"/>
                    </a:ext>
                  </a:extLst>
                </p14:cNvPr>
                <p14:cNvContentPartPr/>
                <p14:nvPr/>
              </p14:nvContentPartPr>
              <p14:xfrm>
                <a:off x="4496594" y="492294"/>
                <a:ext cx="55800" cy="5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8242F7-A0EA-4238-9E9B-915D2A2449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7594" y="483294"/>
                  <a:ext cx="73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8DDCC1-373E-42A0-9787-7B9388059711}"/>
                    </a:ext>
                  </a:extLst>
                </p14:cNvPr>
                <p14:cNvContentPartPr/>
                <p14:nvPr/>
              </p14:nvContentPartPr>
              <p14:xfrm>
                <a:off x="4486514" y="532254"/>
                <a:ext cx="13104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8DDCC1-373E-42A0-9787-7B93880597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77514" y="523614"/>
                  <a:ext cx="148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0E1317-E4FD-4B3E-B8F4-FA59B02F4534}"/>
              </a:ext>
            </a:extLst>
          </p:cNvPr>
          <p:cNvGrpSpPr/>
          <p:nvPr/>
        </p:nvGrpSpPr>
        <p:grpSpPr>
          <a:xfrm>
            <a:off x="4908434" y="281334"/>
            <a:ext cx="131040" cy="267480"/>
            <a:chOff x="4908434" y="281334"/>
            <a:chExt cx="13104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C2B7A0-82BC-43AD-8A58-838C72BF864C}"/>
                    </a:ext>
                  </a:extLst>
                </p14:cNvPr>
                <p14:cNvContentPartPr/>
                <p14:nvPr/>
              </p14:nvContentPartPr>
              <p14:xfrm>
                <a:off x="4908434" y="326334"/>
                <a:ext cx="131040" cy="222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C2B7A0-82BC-43AD-8A58-838C72BF86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99794" y="317694"/>
                  <a:ext cx="148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905544-6EEA-4FD5-B83F-4EC210ACC4E4}"/>
                    </a:ext>
                  </a:extLst>
                </p14:cNvPr>
                <p14:cNvContentPartPr/>
                <p14:nvPr/>
              </p14:nvContentPartPr>
              <p14:xfrm>
                <a:off x="4913474" y="281334"/>
                <a:ext cx="126000" cy="1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905544-6EEA-4FD5-B83F-4EC210ACC4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4474" y="272334"/>
                  <a:ext cx="1436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7CFF2FD-6671-4353-BCFA-383475BE2259}"/>
                  </a:ext>
                </a:extLst>
              </p14:cNvPr>
              <p14:cNvContentPartPr/>
              <p14:nvPr/>
            </p14:nvContentPartPr>
            <p14:xfrm>
              <a:off x="5094194" y="563214"/>
              <a:ext cx="35640" cy="98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CFF2FD-6671-4353-BCFA-383475BE22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85554" y="554574"/>
                <a:ext cx="5328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DEFF5-AF5D-4E1D-A322-07E3B31F1FEF}"/>
              </a:ext>
            </a:extLst>
          </p:cNvPr>
          <p:cNvGrpSpPr/>
          <p:nvPr/>
        </p:nvGrpSpPr>
        <p:grpSpPr>
          <a:xfrm>
            <a:off x="3898634" y="358374"/>
            <a:ext cx="211320" cy="378000"/>
            <a:chOff x="3898634" y="358374"/>
            <a:chExt cx="21132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8BC1D8-734A-4C04-952E-38FBA37E3A48}"/>
                    </a:ext>
                  </a:extLst>
                </p14:cNvPr>
                <p14:cNvContentPartPr/>
                <p14:nvPr/>
              </p14:nvContentPartPr>
              <p14:xfrm>
                <a:off x="3903674" y="451974"/>
                <a:ext cx="106200" cy="18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8BC1D8-734A-4C04-952E-38FBA37E3A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94674" y="443334"/>
                  <a:ext cx="12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336F81-AAF6-40C3-839E-AB1C8C897443}"/>
                    </a:ext>
                  </a:extLst>
                </p14:cNvPr>
                <p14:cNvContentPartPr/>
                <p14:nvPr/>
              </p14:nvContentPartPr>
              <p14:xfrm>
                <a:off x="3898634" y="491574"/>
                <a:ext cx="156240" cy="15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336F81-AAF6-40C3-839E-AB1C8C8974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9634" y="482934"/>
                  <a:ext cx="173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869252-47C7-42DE-84A3-926DB177E65F}"/>
                    </a:ext>
                  </a:extLst>
                </p14:cNvPr>
                <p14:cNvContentPartPr/>
                <p14:nvPr/>
              </p14:nvContentPartPr>
              <p14:xfrm>
                <a:off x="3933914" y="358374"/>
                <a:ext cx="115920" cy="33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869252-47C7-42DE-84A3-926DB177E6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4914" y="349374"/>
                  <a:ext cx="13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A525D4-80F4-433D-A924-09604306FB9C}"/>
                    </a:ext>
                  </a:extLst>
                </p14:cNvPr>
                <p14:cNvContentPartPr/>
                <p14:nvPr/>
              </p14:nvContentPartPr>
              <p14:xfrm>
                <a:off x="4080794" y="662934"/>
                <a:ext cx="29160" cy="73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A525D4-80F4-433D-A924-09604306FB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72154" y="654294"/>
                  <a:ext cx="468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1875F16-6720-4DEF-A6E7-D7B790AE0575}"/>
                  </a:ext>
                </a:extLst>
              </p14:cNvPr>
              <p14:cNvContentPartPr/>
              <p14:nvPr/>
            </p14:nvContentPartPr>
            <p14:xfrm>
              <a:off x="4486514" y="1175574"/>
              <a:ext cx="8064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1875F16-6720-4DEF-A6E7-D7B790AE05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77514" y="1166574"/>
                <a:ext cx="98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731D07-7572-4821-A07B-1B9D5A9D990F}"/>
                  </a:ext>
                </a:extLst>
              </p14:cNvPr>
              <p14:cNvContentPartPr/>
              <p14:nvPr/>
            </p14:nvContentPartPr>
            <p14:xfrm>
              <a:off x="4486514" y="1260894"/>
              <a:ext cx="115920" cy="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731D07-7572-4821-A07B-1B9D5A9D99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7514" y="1251894"/>
                <a:ext cx="1335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09635AF-93BC-451A-B5F3-CBF467AD5001}"/>
              </a:ext>
            </a:extLst>
          </p:cNvPr>
          <p:cNvGrpSpPr/>
          <p:nvPr/>
        </p:nvGrpSpPr>
        <p:grpSpPr>
          <a:xfrm>
            <a:off x="4958114" y="1044894"/>
            <a:ext cx="216000" cy="291960"/>
            <a:chOff x="4958114" y="1044894"/>
            <a:chExt cx="2160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0BE607-D872-478B-B786-62FB246D0EFF}"/>
                    </a:ext>
                  </a:extLst>
                </p14:cNvPr>
                <p14:cNvContentPartPr/>
                <p14:nvPr/>
              </p14:nvContentPartPr>
              <p14:xfrm>
                <a:off x="4958114" y="1044894"/>
                <a:ext cx="120960" cy="214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0BE607-D872-478B-B786-62FB246D0E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9474" y="1035894"/>
                  <a:ext cx="138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0ED0C5-5AB1-4152-9902-A44570EB35B0}"/>
                    </a:ext>
                  </a:extLst>
                </p14:cNvPr>
                <p14:cNvContentPartPr/>
                <p14:nvPr/>
              </p14:nvContentPartPr>
              <p14:xfrm>
                <a:off x="5109314" y="1276014"/>
                <a:ext cx="64800" cy="60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0ED0C5-5AB1-4152-9902-A44570EB35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00314" y="1267014"/>
                  <a:ext cx="8244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F1BC4A-2D4F-47EA-BB04-6530C852B6F4}"/>
                  </a:ext>
                </a:extLst>
              </p14:cNvPr>
              <p14:cNvContentPartPr/>
              <p14:nvPr/>
            </p14:nvContentPartPr>
            <p14:xfrm>
              <a:off x="5003834" y="939414"/>
              <a:ext cx="105840" cy="10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F1BC4A-2D4F-47EA-BB04-6530C852B6F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95194" y="930414"/>
                <a:ext cx="123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313A43A-A63F-4526-98B4-C800361712F1}"/>
                  </a:ext>
                </a:extLst>
              </p14:cNvPr>
              <p14:cNvContentPartPr/>
              <p14:nvPr/>
            </p14:nvContentPartPr>
            <p14:xfrm>
              <a:off x="5390474" y="260454"/>
              <a:ext cx="123840" cy="387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313A43A-A63F-4526-98B4-C800361712F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81474" y="251814"/>
                <a:ext cx="14148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B0F70D8-939B-4934-B768-4BECA3D0675E}"/>
              </a:ext>
            </a:extLst>
          </p:cNvPr>
          <p:cNvGrpSpPr/>
          <p:nvPr/>
        </p:nvGrpSpPr>
        <p:grpSpPr>
          <a:xfrm>
            <a:off x="2396354" y="266574"/>
            <a:ext cx="658440" cy="597960"/>
            <a:chOff x="2396354" y="266574"/>
            <a:chExt cx="65844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A548D8-E382-46DF-B684-88FD49C2AC2C}"/>
                    </a:ext>
                  </a:extLst>
                </p14:cNvPr>
                <p14:cNvContentPartPr/>
                <p14:nvPr/>
              </p14:nvContentPartPr>
              <p14:xfrm>
                <a:off x="2843114" y="266574"/>
                <a:ext cx="211680" cy="597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A548D8-E382-46DF-B684-88FD49C2AC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34474" y="257574"/>
                  <a:ext cx="2293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10A353-3214-4B0B-A41C-BBA91FB3824A}"/>
                    </a:ext>
                  </a:extLst>
                </p14:cNvPr>
                <p14:cNvContentPartPr/>
                <p14:nvPr/>
              </p14:nvContentPartPr>
              <p14:xfrm>
                <a:off x="2421554" y="457014"/>
                <a:ext cx="126000" cy="221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10A353-3214-4B0B-A41C-BBA91FB382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2554" y="448374"/>
                  <a:ext cx="143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425EB4-FEC9-41D1-A59A-9E6C8CF235EA}"/>
                    </a:ext>
                  </a:extLst>
                </p14:cNvPr>
                <p14:cNvContentPartPr/>
                <p14:nvPr/>
              </p14:nvContentPartPr>
              <p14:xfrm>
                <a:off x="2446754" y="487254"/>
                <a:ext cx="70560" cy="191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425EB4-FEC9-41D1-A59A-9E6C8CF235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37754" y="478614"/>
                  <a:ext cx="88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10F916-0BC3-4F43-B0B6-BE01FDC96501}"/>
                    </a:ext>
                  </a:extLst>
                </p14:cNvPr>
                <p14:cNvContentPartPr/>
                <p14:nvPr/>
              </p14:nvContentPartPr>
              <p14:xfrm>
                <a:off x="2537114" y="657894"/>
                <a:ext cx="110880" cy="86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10F916-0BC3-4F43-B0B6-BE01FDC965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8114" y="649254"/>
                  <a:ext cx="128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3D8BC6-6ECE-4103-91AA-EC9674F47D05}"/>
                    </a:ext>
                  </a:extLst>
                </p14:cNvPr>
                <p14:cNvContentPartPr/>
                <p14:nvPr/>
              </p14:nvContentPartPr>
              <p14:xfrm>
                <a:off x="2396354" y="401574"/>
                <a:ext cx="105840" cy="15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3D8BC6-6ECE-4103-91AA-EC9674F47D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7354" y="392934"/>
                  <a:ext cx="123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2C33C9-0B71-46B1-9DD9-6C849438DF82}"/>
                    </a:ext>
                  </a:extLst>
                </p14:cNvPr>
                <p14:cNvContentPartPr/>
                <p14:nvPr/>
              </p14:nvContentPartPr>
              <p14:xfrm>
                <a:off x="2592194" y="336414"/>
                <a:ext cx="110880" cy="15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2C33C9-0B71-46B1-9DD9-6C849438DF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83554" y="327774"/>
                  <a:ext cx="128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617DCB-3E04-45C6-B3F5-6223ED3AD848}"/>
                    </a:ext>
                  </a:extLst>
                </p14:cNvPr>
                <p14:cNvContentPartPr/>
                <p14:nvPr/>
              </p14:nvContentPartPr>
              <p14:xfrm>
                <a:off x="2655194" y="311214"/>
                <a:ext cx="78120" cy="321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617DCB-3E04-45C6-B3F5-6223ED3AD8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6194" y="302574"/>
                  <a:ext cx="9576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AF4F6A-8B10-460C-B976-ECAF07CC8FAD}"/>
              </a:ext>
            </a:extLst>
          </p:cNvPr>
          <p:cNvGrpSpPr/>
          <p:nvPr/>
        </p:nvGrpSpPr>
        <p:grpSpPr>
          <a:xfrm>
            <a:off x="3036794" y="959214"/>
            <a:ext cx="1058040" cy="518040"/>
            <a:chOff x="3036794" y="959214"/>
            <a:chExt cx="105804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F88942-D823-4F5E-B7D5-8EF1C1B35EF6}"/>
                    </a:ext>
                  </a:extLst>
                </p14:cNvPr>
                <p14:cNvContentPartPr/>
                <p14:nvPr/>
              </p14:nvContentPartPr>
              <p14:xfrm>
                <a:off x="3327674" y="999174"/>
                <a:ext cx="119160" cy="2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F88942-D823-4F5E-B7D5-8EF1C1B35E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19034" y="990534"/>
                  <a:ext cx="13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2A1955-019B-4374-A9BE-AF0D2277EB20}"/>
                    </a:ext>
                  </a:extLst>
                </p14:cNvPr>
                <p14:cNvContentPartPr/>
                <p14:nvPr/>
              </p14:nvContentPartPr>
              <p14:xfrm>
                <a:off x="3305714" y="1049934"/>
                <a:ext cx="161280" cy="10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2A1955-019B-4374-A9BE-AF0D2277EB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97074" y="1040934"/>
                  <a:ext cx="178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10F22B-2324-4637-8493-B264118CC2E8}"/>
                    </a:ext>
                  </a:extLst>
                </p14:cNvPr>
                <p14:cNvContentPartPr/>
                <p14:nvPr/>
              </p14:nvContentPartPr>
              <p14:xfrm>
                <a:off x="3195194" y="1260894"/>
                <a:ext cx="136080" cy="136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10F22B-2324-4637-8493-B264118CC2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6554" y="1251894"/>
                  <a:ext cx="153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1DD397-C4A3-4E67-A56E-DA8B626032E6}"/>
                    </a:ext>
                  </a:extLst>
                </p14:cNvPr>
                <p14:cNvContentPartPr/>
                <p14:nvPr/>
              </p14:nvContentPartPr>
              <p14:xfrm>
                <a:off x="3391034" y="1135254"/>
                <a:ext cx="110880" cy="342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1DD397-C4A3-4E67-A56E-DA8B626032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82394" y="1126614"/>
                  <a:ext cx="1285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402CAC-3D40-467D-9823-4E266AF562F0}"/>
                    </a:ext>
                  </a:extLst>
                </p14:cNvPr>
                <p14:cNvContentPartPr/>
                <p14:nvPr/>
              </p14:nvContentPartPr>
              <p14:xfrm>
                <a:off x="3265394" y="1356294"/>
                <a:ext cx="166320" cy="2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402CAC-3D40-467D-9823-4E266AF562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6754" y="1347654"/>
                  <a:ext cx="183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18C025-8837-4A87-B9AD-7937D8787F66}"/>
                    </a:ext>
                  </a:extLst>
                </p14:cNvPr>
                <p14:cNvContentPartPr/>
                <p14:nvPr/>
              </p14:nvContentPartPr>
              <p14:xfrm>
                <a:off x="3652394" y="1260894"/>
                <a:ext cx="50760" cy="41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18C025-8837-4A87-B9AD-7937D8787F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43394" y="1251894"/>
                  <a:ext cx="68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0A2E8CA-C494-4967-A940-87FE0E877E70}"/>
                    </a:ext>
                  </a:extLst>
                </p14:cNvPr>
                <p14:cNvContentPartPr/>
                <p14:nvPr/>
              </p14:nvContentPartPr>
              <p14:xfrm>
                <a:off x="3888554" y="1155414"/>
                <a:ext cx="65520" cy="166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0A2E8CA-C494-4967-A940-87FE0E877E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9554" y="1146414"/>
                  <a:ext cx="83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855E61-49D7-4038-90A8-A8A01FC06E26}"/>
                    </a:ext>
                  </a:extLst>
                </p14:cNvPr>
                <p14:cNvContentPartPr/>
                <p14:nvPr/>
              </p14:nvContentPartPr>
              <p14:xfrm>
                <a:off x="3848234" y="1164774"/>
                <a:ext cx="176040" cy="176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855E61-49D7-4038-90A8-A8A01FC06E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39594" y="1156134"/>
                  <a:ext cx="193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FA7D02-FE6F-45B2-8C04-B70ADB25A521}"/>
                    </a:ext>
                  </a:extLst>
                </p14:cNvPr>
                <p14:cNvContentPartPr/>
                <p14:nvPr/>
              </p14:nvContentPartPr>
              <p14:xfrm>
                <a:off x="4014194" y="1306254"/>
                <a:ext cx="80640" cy="111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FA7D02-FE6F-45B2-8C04-B70ADB25A5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05194" y="1297254"/>
                  <a:ext cx="9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0C937A-E847-4233-AC9F-F6DCD1BD46A5}"/>
                    </a:ext>
                  </a:extLst>
                </p14:cNvPr>
                <p14:cNvContentPartPr/>
                <p14:nvPr/>
              </p14:nvContentPartPr>
              <p14:xfrm>
                <a:off x="3923834" y="1044894"/>
                <a:ext cx="141120" cy="15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0C937A-E847-4233-AC9F-F6DCD1BD46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14834" y="1035894"/>
                  <a:ext cx="15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84BDAE-9762-4128-9173-559FB39331E5}"/>
                    </a:ext>
                  </a:extLst>
                </p14:cNvPr>
                <p14:cNvContentPartPr/>
                <p14:nvPr/>
              </p14:nvContentPartPr>
              <p14:xfrm>
                <a:off x="3036794" y="959214"/>
                <a:ext cx="234000" cy="518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84BDAE-9762-4128-9173-559FB39331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8154" y="950574"/>
                  <a:ext cx="251640" cy="53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DE65ABE-82CC-47A7-881C-003AE477CF8E}"/>
                  </a:ext>
                </a:extLst>
              </p14:cNvPr>
              <p14:cNvContentPartPr/>
              <p14:nvPr/>
            </p14:nvContentPartPr>
            <p14:xfrm>
              <a:off x="5325314" y="994494"/>
              <a:ext cx="188280" cy="527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DE65ABE-82CC-47A7-881C-003AE477CF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16674" y="985854"/>
                <a:ext cx="205920" cy="5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0F98E36-EA95-4347-847C-B7DD82512196}"/>
              </a:ext>
            </a:extLst>
          </p:cNvPr>
          <p:cNvGrpSpPr/>
          <p:nvPr/>
        </p:nvGrpSpPr>
        <p:grpSpPr>
          <a:xfrm>
            <a:off x="2421554" y="1065054"/>
            <a:ext cx="372240" cy="422280"/>
            <a:chOff x="2421554" y="1065054"/>
            <a:chExt cx="37224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433608-82FA-42B8-8341-BCCB24A24A63}"/>
                    </a:ext>
                  </a:extLst>
                </p14:cNvPr>
                <p14:cNvContentPartPr/>
                <p14:nvPr/>
              </p14:nvContentPartPr>
              <p14:xfrm>
                <a:off x="2426594" y="1215534"/>
                <a:ext cx="171000" cy="196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433608-82FA-42B8-8341-BCCB24A24A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17594" y="1206894"/>
                  <a:ext cx="188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6117F1-0EE8-4D40-A196-1FF2C52B4C63}"/>
                    </a:ext>
                  </a:extLst>
                </p14:cNvPr>
                <p14:cNvContentPartPr/>
                <p14:nvPr/>
              </p14:nvContentPartPr>
              <p14:xfrm>
                <a:off x="2421554" y="1270974"/>
                <a:ext cx="156240" cy="150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6117F1-0EE8-4D40-A196-1FF2C52B4C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12554" y="1261974"/>
                  <a:ext cx="173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D1AC8E-6520-4C59-8373-50EE9B175686}"/>
                    </a:ext>
                  </a:extLst>
                </p14:cNvPr>
                <p14:cNvContentPartPr/>
                <p14:nvPr/>
              </p14:nvContentPartPr>
              <p14:xfrm>
                <a:off x="2657714" y="1346214"/>
                <a:ext cx="20520" cy="141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D1AC8E-6520-4C59-8373-50EE9B1756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48714" y="1337574"/>
                  <a:ext cx="38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62B373-2C52-47F1-BBF6-E9DDA155B5C6}"/>
                    </a:ext>
                  </a:extLst>
                </p14:cNvPr>
                <p14:cNvContentPartPr/>
                <p14:nvPr/>
              </p14:nvContentPartPr>
              <p14:xfrm>
                <a:off x="2451794" y="1094934"/>
                <a:ext cx="306720" cy="60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62B373-2C52-47F1-BBF6-E9DDA155B5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42794" y="1086294"/>
                  <a:ext cx="32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1A6CED-E0A6-4C22-997D-4D87B394F9E2}"/>
                    </a:ext>
                  </a:extLst>
                </p14:cNvPr>
                <p14:cNvContentPartPr/>
                <p14:nvPr/>
              </p14:nvContentPartPr>
              <p14:xfrm>
                <a:off x="2697674" y="1065054"/>
                <a:ext cx="96120" cy="9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1A6CED-E0A6-4C22-997D-4D87B394F9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88674" y="1056054"/>
                  <a:ext cx="1137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85CA7E1-0589-48A5-8C5D-2FBA9FD1E615}"/>
              </a:ext>
            </a:extLst>
          </p:cNvPr>
          <p:cNvGrpSpPr/>
          <p:nvPr/>
        </p:nvGrpSpPr>
        <p:grpSpPr>
          <a:xfrm>
            <a:off x="3963794" y="1893774"/>
            <a:ext cx="70560" cy="91080"/>
            <a:chOff x="3963794" y="1893774"/>
            <a:chExt cx="7056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82CE2B-B97F-488A-B48B-BDFCCDCA4A88}"/>
                    </a:ext>
                  </a:extLst>
                </p14:cNvPr>
                <p14:cNvContentPartPr/>
                <p14:nvPr/>
              </p14:nvContentPartPr>
              <p14:xfrm>
                <a:off x="3963794" y="1893774"/>
                <a:ext cx="70560" cy="15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82CE2B-B97F-488A-B48B-BDFCCDCA4A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55154" y="1885134"/>
                  <a:ext cx="88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5C03FE-E5B5-43B2-9806-971D096DA595}"/>
                    </a:ext>
                  </a:extLst>
                </p14:cNvPr>
                <p14:cNvContentPartPr/>
                <p14:nvPr/>
              </p14:nvContentPartPr>
              <p14:xfrm>
                <a:off x="3963794" y="1979454"/>
                <a:ext cx="60480" cy="5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5C03FE-E5B5-43B2-9806-971D096DA59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55154" y="1970454"/>
                  <a:ext cx="78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6616728-8960-4615-B1DA-1444F896ADF3}"/>
              </a:ext>
            </a:extLst>
          </p:cNvPr>
          <p:cNvGrpSpPr/>
          <p:nvPr/>
        </p:nvGrpSpPr>
        <p:grpSpPr>
          <a:xfrm>
            <a:off x="4317314" y="1692894"/>
            <a:ext cx="832680" cy="417600"/>
            <a:chOff x="4317314" y="1692894"/>
            <a:chExt cx="83268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59921C-8066-49A1-8CFC-BF8D56CFD618}"/>
                    </a:ext>
                  </a:extLst>
                </p14:cNvPr>
                <p14:cNvContentPartPr/>
                <p14:nvPr/>
              </p14:nvContentPartPr>
              <p14:xfrm>
                <a:off x="4330634" y="1803414"/>
                <a:ext cx="161280" cy="206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59921C-8066-49A1-8CFC-BF8D56CFD6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21634" y="1794774"/>
                  <a:ext cx="178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032076C-079C-4E56-ADE8-CF947E05489C}"/>
                    </a:ext>
                  </a:extLst>
                </p14:cNvPr>
                <p14:cNvContentPartPr/>
                <p14:nvPr/>
              </p14:nvContentPartPr>
              <p14:xfrm>
                <a:off x="4317314" y="1863534"/>
                <a:ext cx="179640" cy="176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032076C-079C-4E56-ADE8-CF947E0548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08314" y="1854894"/>
                  <a:ext cx="197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C570D4-9C87-4AD9-904D-F42E8349F265}"/>
                    </a:ext>
                  </a:extLst>
                </p14:cNvPr>
                <p14:cNvContentPartPr/>
                <p14:nvPr/>
              </p14:nvContentPartPr>
              <p14:xfrm>
                <a:off x="4501634" y="1979454"/>
                <a:ext cx="30600" cy="131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C570D4-9C87-4AD9-904D-F42E8349F2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92634" y="1970454"/>
                  <a:ext cx="48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3F16E2B-B3EE-4A20-9ABA-DA0C07A70FF0}"/>
                    </a:ext>
                  </a:extLst>
                </p14:cNvPr>
                <p14:cNvContentPartPr/>
                <p14:nvPr/>
              </p14:nvContentPartPr>
              <p14:xfrm>
                <a:off x="4386074" y="1748334"/>
                <a:ext cx="65520" cy="20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3F16E2B-B3EE-4A20-9ABA-DA0C07A70F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77074" y="1739334"/>
                  <a:ext cx="8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9582391-7269-4FDA-85C8-59D660B1E4AE}"/>
                    </a:ext>
                  </a:extLst>
                </p14:cNvPr>
                <p14:cNvContentPartPr/>
                <p14:nvPr/>
              </p14:nvContentPartPr>
              <p14:xfrm>
                <a:off x="4561754" y="1697934"/>
                <a:ext cx="120960" cy="126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9582391-7269-4FDA-85C8-59D660B1E4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53114" y="1689294"/>
                  <a:ext cx="13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CB49BF-EFEE-461B-8A33-F05B0717EF71}"/>
                    </a:ext>
                  </a:extLst>
                </p14:cNvPr>
                <p14:cNvContentPartPr/>
                <p14:nvPr/>
              </p14:nvContentPartPr>
              <p14:xfrm>
                <a:off x="4818074" y="1918974"/>
                <a:ext cx="35640" cy="20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CB49BF-EFEE-461B-8A33-F05B0717EF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09074" y="1910334"/>
                  <a:ext cx="5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9708140-F96F-4470-8BEE-E1E671F04FC3}"/>
                    </a:ext>
                  </a:extLst>
                </p14:cNvPr>
                <p14:cNvContentPartPr/>
                <p14:nvPr/>
              </p14:nvContentPartPr>
              <p14:xfrm>
                <a:off x="4943714" y="1788294"/>
                <a:ext cx="194040" cy="244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9708140-F96F-4470-8BEE-E1E671F04F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34714" y="1779654"/>
                  <a:ext cx="211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047F27-C745-4CCC-AD21-A158B186B6EF}"/>
                    </a:ext>
                  </a:extLst>
                </p14:cNvPr>
                <p14:cNvContentPartPr/>
                <p14:nvPr/>
              </p14:nvContentPartPr>
              <p14:xfrm>
                <a:off x="5059274" y="1918974"/>
                <a:ext cx="50760" cy="5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047F27-C745-4CCC-AD21-A158B186B6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50274" y="1910334"/>
                  <a:ext cx="68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0D1CD29-B47D-4039-985C-D3A1C6C2D45B}"/>
                    </a:ext>
                  </a:extLst>
                </p14:cNvPr>
                <p14:cNvContentPartPr/>
                <p14:nvPr/>
              </p14:nvContentPartPr>
              <p14:xfrm>
                <a:off x="5054234" y="1692894"/>
                <a:ext cx="95760" cy="35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0D1CD29-B47D-4039-985C-D3A1C6C2D4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45234" y="1684254"/>
                  <a:ext cx="1134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DAF73C-0738-48D6-9187-760EDD0F8F08}"/>
              </a:ext>
            </a:extLst>
          </p:cNvPr>
          <p:cNvGrpSpPr/>
          <p:nvPr/>
        </p:nvGrpSpPr>
        <p:grpSpPr>
          <a:xfrm>
            <a:off x="5320274" y="1697934"/>
            <a:ext cx="382320" cy="302040"/>
            <a:chOff x="5320274" y="1697934"/>
            <a:chExt cx="38232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24F9A6-6F4D-4479-B7B2-F889D44D1DB3}"/>
                    </a:ext>
                  </a:extLst>
                </p14:cNvPr>
                <p14:cNvContentPartPr/>
                <p14:nvPr/>
              </p14:nvContentPartPr>
              <p14:xfrm>
                <a:off x="5320274" y="1873974"/>
                <a:ext cx="5400" cy="30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24F9A6-6F4D-4479-B7B2-F889D44D1D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11634" y="1864974"/>
                  <a:ext cx="23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920CBB-6CF2-4508-93E0-4B939073C03F}"/>
                    </a:ext>
                  </a:extLst>
                </p14:cNvPr>
                <p14:cNvContentPartPr/>
                <p14:nvPr/>
              </p14:nvContentPartPr>
              <p14:xfrm>
                <a:off x="5466074" y="1768134"/>
                <a:ext cx="80640" cy="151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920CBB-6CF2-4508-93E0-4B939073C0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57434" y="1759494"/>
                  <a:ext cx="98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BB0F8F-2808-4622-9E06-4B2D56FA8032}"/>
                    </a:ext>
                  </a:extLst>
                </p14:cNvPr>
                <p14:cNvContentPartPr/>
                <p14:nvPr/>
              </p14:nvContentPartPr>
              <p14:xfrm>
                <a:off x="5486234" y="1747614"/>
                <a:ext cx="80640" cy="161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BB0F8F-2808-4622-9E06-4B2D56FA80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77234" y="1738974"/>
                  <a:ext cx="98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A164CEA-29BC-4840-956E-A63F83070B50}"/>
                    </a:ext>
                  </a:extLst>
                </p14:cNvPr>
                <p14:cNvContentPartPr/>
                <p14:nvPr/>
              </p14:nvContentPartPr>
              <p14:xfrm>
                <a:off x="5581634" y="1898814"/>
                <a:ext cx="120960" cy="101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A164CEA-29BC-4840-956E-A63F83070B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72994" y="1889814"/>
                  <a:ext cx="138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E80CCC-8122-40FB-9B24-6F259B2F8D15}"/>
                    </a:ext>
                  </a:extLst>
                </p14:cNvPr>
                <p14:cNvContentPartPr/>
                <p14:nvPr/>
              </p14:nvContentPartPr>
              <p14:xfrm>
                <a:off x="5486234" y="1697934"/>
                <a:ext cx="80640" cy="10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E80CCC-8122-40FB-9B24-6F259B2F8D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77234" y="1689294"/>
                  <a:ext cx="98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E64D1F2-07D9-401C-AE12-29924880E8DF}"/>
              </a:ext>
            </a:extLst>
          </p:cNvPr>
          <p:cNvGrpSpPr/>
          <p:nvPr/>
        </p:nvGrpSpPr>
        <p:grpSpPr>
          <a:xfrm>
            <a:off x="3998714" y="1677774"/>
            <a:ext cx="61200" cy="146160"/>
            <a:chOff x="3998714" y="1677774"/>
            <a:chExt cx="612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86E59F0-D85E-4D9D-99EE-4337BD62D5DF}"/>
                    </a:ext>
                  </a:extLst>
                </p14:cNvPr>
                <p14:cNvContentPartPr/>
                <p14:nvPr/>
              </p14:nvContentPartPr>
              <p14:xfrm>
                <a:off x="3998714" y="1677774"/>
                <a:ext cx="61200" cy="65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86E59F0-D85E-4D9D-99EE-4337BD62D5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89714" y="1668774"/>
                  <a:ext cx="78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EFB4FD5-0F4F-4CAB-BC67-AA46D8053B26}"/>
                    </a:ext>
                  </a:extLst>
                </p14:cNvPr>
                <p14:cNvContentPartPr/>
                <p14:nvPr/>
              </p14:nvContentPartPr>
              <p14:xfrm>
                <a:off x="4024274" y="1813494"/>
                <a:ext cx="15480" cy="10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EFB4FD5-0F4F-4CAB-BC67-AA46D8053B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15274" y="1804854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D628698-6706-46D0-BFB3-78E1883B4E61}"/>
              </a:ext>
            </a:extLst>
          </p:cNvPr>
          <p:cNvGrpSpPr/>
          <p:nvPr/>
        </p:nvGrpSpPr>
        <p:grpSpPr>
          <a:xfrm>
            <a:off x="6772154" y="170814"/>
            <a:ext cx="894960" cy="457200"/>
            <a:chOff x="6772154" y="170814"/>
            <a:chExt cx="89496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F9BEC2A-BABD-48F9-BCCE-5D64CF14B720}"/>
                    </a:ext>
                  </a:extLst>
                </p14:cNvPr>
                <p14:cNvContentPartPr/>
                <p14:nvPr/>
              </p14:nvContentPartPr>
              <p14:xfrm>
                <a:off x="6772154" y="287094"/>
                <a:ext cx="226800" cy="340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F9BEC2A-BABD-48F9-BCCE-5D64CF14B7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63514" y="278094"/>
                  <a:ext cx="244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27820B5-F207-455A-B46D-58A3CA8B6AA7}"/>
                    </a:ext>
                  </a:extLst>
                </p14:cNvPr>
                <p14:cNvContentPartPr/>
                <p14:nvPr/>
              </p14:nvContentPartPr>
              <p14:xfrm>
                <a:off x="6847754" y="487254"/>
                <a:ext cx="136080" cy="10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27820B5-F207-455A-B46D-58A3CA8B6A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9114" y="478254"/>
                  <a:ext cx="153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9E0E7E-303A-4B14-9532-94A7CA4AF683}"/>
                    </a:ext>
                  </a:extLst>
                </p14:cNvPr>
                <p14:cNvContentPartPr/>
                <p14:nvPr/>
              </p14:nvContentPartPr>
              <p14:xfrm>
                <a:off x="6898154" y="170814"/>
                <a:ext cx="161280" cy="85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9E0E7E-303A-4B14-9532-94A7CA4AF68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89154" y="161814"/>
                  <a:ext cx="178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F63F7AD-2DE6-4735-89EC-4DA75FB6EA27}"/>
                    </a:ext>
                  </a:extLst>
                </p14:cNvPr>
                <p14:cNvContentPartPr/>
                <p14:nvPr/>
              </p14:nvContentPartPr>
              <p14:xfrm>
                <a:off x="7119194" y="321294"/>
                <a:ext cx="231480" cy="176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F63F7AD-2DE6-4735-89EC-4DA75FB6EA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10194" y="312654"/>
                  <a:ext cx="24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0E8600-18DF-4CF4-B347-3D2D2EEB6FC0}"/>
                    </a:ext>
                  </a:extLst>
                </p14:cNvPr>
                <p14:cNvContentPartPr/>
                <p14:nvPr/>
              </p14:nvContentPartPr>
              <p14:xfrm>
                <a:off x="7229714" y="351534"/>
                <a:ext cx="146160" cy="156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0E8600-18DF-4CF4-B347-3D2D2EEB6F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20714" y="342534"/>
                  <a:ext cx="163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2E4E93-19B8-481F-8657-FE8443D9D9BB}"/>
                    </a:ext>
                  </a:extLst>
                </p14:cNvPr>
                <p14:cNvContentPartPr/>
                <p14:nvPr/>
              </p14:nvContentPartPr>
              <p14:xfrm>
                <a:off x="7315034" y="256134"/>
                <a:ext cx="352080" cy="60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2E4E93-19B8-481F-8657-FE8443D9D9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06034" y="247134"/>
                  <a:ext cx="369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17D4D2-3B1E-4515-92FF-7F94F314F564}"/>
                    </a:ext>
                  </a:extLst>
                </p14:cNvPr>
                <p14:cNvContentPartPr/>
                <p14:nvPr/>
              </p14:nvContentPartPr>
              <p14:xfrm>
                <a:off x="7566314" y="401574"/>
                <a:ext cx="40680" cy="10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17D4D2-3B1E-4515-92FF-7F94F314F5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57314" y="392934"/>
                  <a:ext cx="583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C1EEC01-F555-4C85-A190-0F714D0F4FC0}"/>
              </a:ext>
            </a:extLst>
          </p:cNvPr>
          <p:cNvGrpSpPr/>
          <p:nvPr/>
        </p:nvGrpSpPr>
        <p:grpSpPr>
          <a:xfrm>
            <a:off x="7822274" y="158214"/>
            <a:ext cx="166320" cy="324360"/>
            <a:chOff x="7822274" y="158214"/>
            <a:chExt cx="16632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6EAD48-6612-45D4-A054-9630A6F47713}"/>
                    </a:ext>
                  </a:extLst>
                </p14:cNvPr>
                <p14:cNvContentPartPr/>
                <p14:nvPr/>
              </p14:nvContentPartPr>
              <p14:xfrm>
                <a:off x="7822274" y="235974"/>
                <a:ext cx="103680" cy="246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6EAD48-6612-45D4-A054-9630A6F477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13274" y="226974"/>
                  <a:ext cx="121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DA36D7-E67F-46E3-BCDA-823C7DC4D542}"/>
                    </a:ext>
                  </a:extLst>
                </p14:cNvPr>
                <p14:cNvContentPartPr/>
                <p14:nvPr/>
              </p14:nvContentPartPr>
              <p14:xfrm>
                <a:off x="7852514" y="158214"/>
                <a:ext cx="136080" cy="28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DA36D7-E67F-46E3-BCDA-823C7DC4D5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43874" y="149214"/>
                  <a:ext cx="15372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09E6959-F8AF-4321-93BA-F218FC759CF9}"/>
                  </a:ext>
                </a:extLst>
              </p14:cNvPr>
              <p14:cNvContentPartPr/>
              <p14:nvPr/>
            </p14:nvContentPartPr>
            <p14:xfrm>
              <a:off x="2501834" y="2280774"/>
              <a:ext cx="1095480" cy="457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09E6959-F8AF-4321-93BA-F218FC759CF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93194" y="2272134"/>
                <a:ext cx="1113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4C80143-157D-4CBF-8FB1-AD3711D4402E}"/>
                  </a:ext>
                </a:extLst>
              </p14:cNvPr>
              <p14:cNvContentPartPr/>
              <p14:nvPr/>
            </p14:nvContentPartPr>
            <p14:xfrm>
              <a:off x="4375994" y="2115174"/>
              <a:ext cx="1542960" cy="990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4C80143-157D-4CBF-8FB1-AD3711D4402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66994" y="2106174"/>
                <a:ext cx="15606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2578B00-E554-42E3-8024-BB2E499EEFCE}"/>
              </a:ext>
            </a:extLst>
          </p:cNvPr>
          <p:cNvGrpSpPr/>
          <p:nvPr/>
        </p:nvGrpSpPr>
        <p:grpSpPr>
          <a:xfrm>
            <a:off x="2471594" y="1773174"/>
            <a:ext cx="1271520" cy="633600"/>
            <a:chOff x="2471594" y="1773174"/>
            <a:chExt cx="127152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563238-5F81-4EEF-A4A6-E034E76D7219}"/>
                    </a:ext>
                  </a:extLst>
                </p14:cNvPr>
                <p14:cNvContentPartPr/>
                <p14:nvPr/>
              </p14:nvContentPartPr>
              <p14:xfrm>
                <a:off x="2487074" y="1928694"/>
                <a:ext cx="133560" cy="207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563238-5F81-4EEF-A4A6-E034E76D72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78074" y="1919694"/>
                  <a:ext cx="151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B5D6D0-59B0-4B88-86DF-CA37E3E7F578}"/>
                    </a:ext>
                  </a:extLst>
                </p14:cNvPr>
                <p14:cNvContentPartPr/>
                <p14:nvPr/>
              </p14:nvContentPartPr>
              <p14:xfrm>
                <a:off x="2471594" y="1954974"/>
                <a:ext cx="141120" cy="195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B5D6D0-59B0-4B88-86DF-CA37E3E7F5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62954" y="1945974"/>
                  <a:ext cx="158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ACB92B-DC5A-427A-B3AF-4146DA62A7AF}"/>
                    </a:ext>
                  </a:extLst>
                </p14:cNvPr>
                <p14:cNvContentPartPr/>
                <p14:nvPr/>
              </p14:nvContentPartPr>
              <p14:xfrm>
                <a:off x="2642594" y="2105094"/>
                <a:ext cx="45720" cy="60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ACB92B-DC5A-427A-B3AF-4146DA62A7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33594" y="2096094"/>
                  <a:ext cx="63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68F24F-DB04-4111-B101-C0242B009673}"/>
                    </a:ext>
                  </a:extLst>
                </p14:cNvPr>
                <p14:cNvContentPartPr/>
                <p14:nvPr/>
              </p14:nvContentPartPr>
              <p14:xfrm>
                <a:off x="2511914" y="1863894"/>
                <a:ext cx="70560" cy="10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68F24F-DB04-4111-B101-C0242B0096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02914" y="1854894"/>
                  <a:ext cx="8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EAC3564-2F53-4629-BA87-A07F1ED575C6}"/>
                    </a:ext>
                  </a:extLst>
                </p14:cNvPr>
                <p14:cNvContentPartPr/>
                <p14:nvPr/>
              </p14:nvContentPartPr>
              <p14:xfrm>
                <a:off x="2647634" y="1838694"/>
                <a:ext cx="100800" cy="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EAC3564-2F53-4629-BA87-A07F1ED57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38634" y="1829694"/>
                  <a:ext cx="11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225433-8ECE-4A39-81B3-8FE9127C9810}"/>
                    </a:ext>
                  </a:extLst>
                </p14:cNvPr>
                <p14:cNvContentPartPr/>
                <p14:nvPr/>
              </p14:nvContentPartPr>
              <p14:xfrm>
                <a:off x="2692274" y="1787934"/>
                <a:ext cx="56160" cy="121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225433-8ECE-4A39-81B3-8FE9127C98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83274" y="1779294"/>
                  <a:ext cx="73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C6A211-3BC4-4858-9ACC-4789BFA3FBDF}"/>
                    </a:ext>
                  </a:extLst>
                </p14:cNvPr>
                <p14:cNvContentPartPr/>
                <p14:nvPr/>
              </p14:nvContentPartPr>
              <p14:xfrm>
                <a:off x="2883794" y="1985214"/>
                <a:ext cx="20520" cy="38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C6A211-3BC4-4858-9ACC-4789BFA3FB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74794" y="1976214"/>
                  <a:ext cx="38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E28C3D9-62A3-4636-B95A-59BE97A96CEF}"/>
                    </a:ext>
                  </a:extLst>
                </p14:cNvPr>
                <p14:cNvContentPartPr/>
                <p14:nvPr/>
              </p14:nvContentPartPr>
              <p14:xfrm>
                <a:off x="3049394" y="1863174"/>
                <a:ext cx="221400" cy="256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E28C3D9-62A3-4636-B95A-59BE97A96C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40754" y="1854534"/>
                  <a:ext cx="239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3A1F39-FD39-444D-B89A-96A09DE56509}"/>
                    </a:ext>
                  </a:extLst>
                </p14:cNvPr>
                <p14:cNvContentPartPr/>
                <p14:nvPr/>
              </p14:nvContentPartPr>
              <p14:xfrm>
                <a:off x="3109874" y="1773174"/>
                <a:ext cx="120960" cy="271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3A1F39-FD39-444D-B89A-96A09DE5650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00874" y="1764534"/>
                  <a:ext cx="138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0A7F88-D752-4BE9-9FE2-D02620A513B2}"/>
                    </a:ext>
                  </a:extLst>
                </p14:cNvPr>
                <p14:cNvContentPartPr/>
                <p14:nvPr/>
              </p14:nvContentPartPr>
              <p14:xfrm>
                <a:off x="3124994" y="1858854"/>
                <a:ext cx="306720" cy="120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0A7F88-D752-4BE9-9FE2-D02620A513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15994" y="1849854"/>
                  <a:ext cx="32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AF884D-F78A-4919-BEBB-33D3F7372451}"/>
                    </a:ext>
                  </a:extLst>
                </p14:cNvPr>
                <p14:cNvContentPartPr/>
                <p14:nvPr/>
              </p14:nvContentPartPr>
              <p14:xfrm>
                <a:off x="3577154" y="1889094"/>
                <a:ext cx="115920" cy="180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AF884D-F78A-4919-BEBB-33D3F737245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68154" y="1880094"/>
                  <a:ext cx="133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CEB235-C269-4DF6-A93F-003B25BAE406}"/>
                    </a:ext>
                  </a:extLst>
                </p14:cNvPr>
                <p14:cNvContentPartPr/>
                <p14:nvPr/>
              </p14:nvContentPartPr>
              <p14:xfrm>
                <a:off x="3587234" y="1888734"/>
                <a:ext cx="126000" cy="176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CEB235-C269-4DF6-A93F-003B25BAE4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78234" y="1880094"/>
                  <a:ext cx="143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3F0926-9E49-47FE-9218-196CD9881C37}"/>
                    </a:ext>
                  </a:extLst>
                </p14:cNvPr>
                <p14:cNvContentPartPr/>
                <p14:nvPr/>
              </p14:nvContentPartPr>
              <p14:xfrm>
                <a:off x="3652394" y="1803414"/>
                <a:ext cx="90720" cy="316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3F0926-9E49-47FE-9218-196CD9881C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43754" y="1794774"/>
                  <a:ext cx="108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B213D3A-6B69-4C80-945A-24CBF239D324}"/>
                    </a:ext>
                  </a:extLst>
                </p14:cNvPr>
                <p14:cNvContentPartPr/>
                <p14:nvPr/>
              </p14:nvContentPartPr>
              <p14:xfrm>
                <a:off x="2642594" y="2220294"/>
                <a:ext cx="954000" cy="50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B213D3A-6B69-4C80-945A-24CBF239D3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33594" y="2211654"/>
                  <a:ext cx="971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54371A-CB3A-40C5-A4AB-2C3F2F3D35BE}"/>
                    </a:ext>
                  </a:extLst>
                </p14:cNvPr>
                <p14:cNvContentPartPr/>
                <p14:nvPr/>
              </p14:nvContentPartPr>
              <p14:xfrm>
                <a:off x="2632514" y="2260614"/>
                <a:ext cx="1022760" cy="146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54371A-CB3A-40C5-A4AB-2C3F2F3D35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3514" y="2251974"/>
                  <a:ext cx="10404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93D43A4-2F11-4841-8F73-51A15701E460}"/>
              </a:ext>
            </a:extLst>
          </p:cNvPr>
          <p:cNvGrpSpPr/>
          <p:nvPr/>
        </p:nvGrpSpPr>
        <p:grpSpPr>
          <a:xfrm>
            <a:off x="4767674" y="2285814"/>
            <a:ext cx="1537920" cy="477720"/>
            <a:chOff x="4767674" y="2285814"/>
            <a:chExt cx="153792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676E4CA-1300-4CB5-83A7-AD9FD83CA620}"/>
                    </a:ext>
                  </a:extLst>
                </p14:cNvPr>
                <p14:cNvContentPartPr/>
                <p14:nvPr/>
              </p14:nvContentPartPr>
              <p14:xfrm>
                <a:off x="4767674" y="2516574"/>
                <a:ext cx="156240" cy="176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676E4CA-1300-4CB5-83A7-AD9FD83CA6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58674" y="2507574"/>
                  <a:ext cx="173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670C67-5C7B-46BE-8C1D-1A104739EDC7}"/>
                    </a:ext>
                  </a:extLst>
                </p14:cNvPr>
                <p14:cNvContentPartPr/>
                <p14:nvPr/>
              </p14:nvContentPartPr>
              <p14:xfrm>
                <a:off x="4774514" y="2532414"/>
                <a:ext cx="154440" cy="210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670C67-5C7B-46BE-8C1D-1A104739ED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5514" y="2523414"/>
                  <a:ext cx="172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151BB4-6372-4958-8E96-B88D922953DE}"/>
                    </a:ext>
                  </a:extLst>
                </p14:cNvPr>
                <p14:cNvContentPartPr/>
                <p14:nvPr/>
              </p14:nvContentPartPr>
              <p14:xfrm>
                <a:off x="4988714" y="2662734"/>
                <a:ext cx="60480" cy="100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151BB4-6372-4958-8E96-B88D922953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80074" y="2653734"/>
                  <a:ext cx="7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425E4F7-98ED-44A1-8442-DA35877E97DC}"/>
                    </a:ext>
                  </a:extLst>
                </p14:cNvPr>
                <p14:cNvContentPartPr/>
                <p14:nvPr/>
              </p14:nvContentPartPr>
              <p14:xfrm>
                <a:off x="4818074" y="2376174"/>
                <a:ext cx="256680" cy="95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425E4F7-98ED-44A1-8442-DA35877E97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09074" y="2367534"/>
                  <a:ext cx="274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1188932-435E-4F1A-9CAB-1B0CAF2F7901}"/>
                    </a:ext>
                  </a:extLst>
                </p14:cNvPr>
                <p14:cNvContentPartPr/>
                <p14:nvPr/>
              </p14:nvContentPartPr>
              <p14:xfrm>
                <a:off x="5018954" y="2330814"/>
                <a:ext cx="75960" cy="128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1188932-435E-4F1A-9CAB-1B0CAF2F79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09954" y="2322174"/>
                  <a:ext cx="93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E139F9A-9F1D-4AF2-B9E0-19D0F8103D98}"/>
                    </a:ext>
                  </a:extLst>
                </p14:cNvPr>
                <p14:cNvContentPartPr/>
                <p14:nvPr/>
              </p14:nvContentPartPr>
              <p14:xfrm>
                <a:off x="5184914" y="2516934"/>
                <a:ext cx="15480" cy="5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E139F9A-9F1D-4AF2-B9E0-19D0F8103D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75914" y="2507934"/>
                  <a:ext cx="33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2732777-1F6D-4D80-A442-A7F9758705C1}"/>
                    </a:ext>
                  </a:extLst>
                </p14:cNvPr>
                <p14:cNvContentPartPr/>
                <p14:nvPr/>
              </p14:nvContentPartPr>
              <p14:xfrm>
                <a:off x="5370314" y="2391294"/>
                <a:ext cx="237240" cy="291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2732777-1F6D-4D80-A442-A7F9758705C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61674" y="2382654"/>
                  <a:ext cx="254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02CC14-D4D9-4A0C-9069-B9FB3AD48F44}"/>
                    </a:ext>
                  </a:extLst>
                </p14:cNvPr>
                <p14:cNvContentPartPr/>
                <p14:nvPr/>
              </p14:nvContentPartPr>
              <p14:xfrm>
                <a:off x="5435834" y="2300934"/>
                <a:ext cx="85680" cy="281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02CC14-D4D9-4A0C-9069-B9FB3AD48F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27194" y="2291934"/>
                  <a:ext cx="103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8009461-920D-4771-B35D-DE3F64A21E64}"/>
                    </a:ext>
                  </a:extLst>
                </p14:cNvPr>
                <p14:cNvContentPartPr/>
                <p14:nvPr/>
              </p14:nvContentPartPr>
              <p14:xfrm>
                <a:off x="5421074" y="2321094"/>
                <a:ext cx="236520" cy="30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8009461-920D-4771-B35D-DE3F64A21E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12074" y="2312094"/>
                  <a:ext cx="254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706AC1-5E26-4852-8306-750F70E24593}"/>
                    </a:ext>
                  </a:extLst>
                </p14:cNvPr>
                <p14:cNvContentPartPr/>
                <p14:nvPr/>
              </p14:nvContentPartPr>
              <p14:xfrm>
                <a:off x="5646794" y="2285814"/>
                <a:ext cx="65880" cy="116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706AC1-5E26-4852-8306-750F70E245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38154" y="2276814"/>
                  <a:ext cx="8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24A12CF-EBA7-423D-8E78-3B568864A245}"/>
                    </a:ext>
                  </a:extLst>
                </p14:cNvPr>
                <p14:cNvContentPartPr/>
                <p14:nvPr/>
              </p14:nvContentPartPr>
              <p14:xfrm>
                <a:off x="5882954" y="2546454"/>
                <a:ext cx="25920" cy="34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24A12CF-EBA7-423D-8E78-3B568864A2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74314" y="2537814"/>
                  <a:ext cx="43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11FC45F-31EF-4CFD-842E-28A1226A921F}"/>
                    </a:ext>
                  </a:extLst>
                </p14:cNvPr>
                <p14:cNvContentPartPr/>
                <p14:nvPr/>
              </p14:nvContentPartPr>
              <p14:xfrm>
                <a:off x="6064034" y="2411454"/>
                <a:ext cx="75600" cy="176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11FC45F-31EF-4CFD-842E-28A1226A92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55034" y="2402454"/>
                  <a:ext cx="93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E690E5-F60A-47F1-B32F-97569256C339}"/>
                    </a:ext>
                  </a:extLst>
                </p14:cNvPr>
                <p14:cNvContentPartPr/>
                <p14:nvPr/>
              </p14:nvContentPartPr>
              <p14:xfrm>
                <a:off x="6094274" y="2426574"/>
                <a:ext cx="55800" cy="161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E690E5-F60A-47F1-B32F-97569256C3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85274" y="2417574"/>
                  <a:ext cx="73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0AE8F24-CBBF-4A0A-A9AA-B8531B744ED3}"/>
                    </a:ext>
                  </a:extLst>
                </p14:cNvPr>
                <p14:cNvContentPartPr/>
                <p14:nvPr/>
              </p14:nvContentPartPr>
              <p14:xfrm>
                <a:off x="6164474" y="2547174"/>
                <a:ext cx="141120" cy="116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0AE8F24-CBBF-4A0A-A9AA-B8531B744E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55834" y="2538174"/>
                  <a:ext cx="158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AE4BEC9-6866-4A8C-9E1D-4E37FDECBD19}"/>
                    </a:ext>
                  </a:extLst>
                </p14:cNvPr>
                <p14:cNvContentPartPr/>
                <p14:nvPr/>
              </p14:nvContentPartPr>
              <p14:xfrm>
                <a:off x="6084194" y="2321094"/>
                <a:ext cx="95760" cy="55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AE4BEC9-6866-4A8C-9E1D-4E37FDECBD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5194" y="2312094"/>
                  <a:ext cx="1134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27A8C22-30ED-42A1-8A46-41BBA4C709B8}"/>
              </a:ext>
            </a:extLst>
          </p:cNvPr>
          <p:cNvGrpSpPr/>
          <p:nvPr/>
        </p:nvGrpSpPr>
        <p:grpSpPr>
          <a:xfrm>
            <a:off x="2627834" y="2356014"/>
            <a:ext cx="1904400" cy="1216440"/>
            <a:chOff x="2627834" y="2356014"/>
            <a:chExt cx="1904400" cy="12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595188C-A361-4E2E-A611-7665E58257C4}"/>
                    </a:ext>
                  </a:extLst>
                </p14:cNvPr>
                <p14:cNvContentPartPr/>
                <p14:nvPr/>
              </p14:nvContentPartPr>
              <p14:xfrm>
                <a:off x="2793074" y="2683614"/>
                <a:ext cx="141120" cy="185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595188C-A361-4E2E-A611-7665E58257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84434" y="2674614"/>
                  <a:ext cx="158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4E1823-C698-4194-A426-38BFA754ED7A}"/>
                    </a:ext>
                  </a:extLst>
                </p14:cNvPr>
                <p14:cNvContentPartPr/>
                <p14:nvPr/>
              </p14:nvContentPartPr>
              <p14:xfrm>
                <a:off x="2853554" y="2662734"/>
                <a:ext cx="166320" cy="201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4E1823-C698-4194-A426-38BFA754ED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44554" y="2654094"/>
                  <a:ext cx="183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96A589A-A665-41A7-A65E-C4CCE39A7AF0}"/>
                    </a:ext>
                  </a:extLst>
                </p14:cNvPr>
                <p14:cNvContentPartPr/>
                <p14:nvPr/>
              </p14:nvContentPartPr>
              <p14:xfrm>
                <a:off x="2980634" y="2803134"/>
                <a:ext cx="114480" cy="111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96A589A-A665-41A7-A65E-C4CCE39A7A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71634" y="2794134"/>
                  <a:ext cx="13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0D8B26-A16B-434D-BC7B-7A3DC7379B9A}"/>
                    </a:ext>
                  </a:extLst>
                </p14:cNvPr>
                <p14:cNvContentPartPr/>
                <p14:nvPr/>
              </p14:nvContentPartPr>
              <p14:xfrm>
                <a:off x="2868674" y="2546094"/>
                <a:ext cx="120960" cy="11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0D8B26-A16B-434D-BC7B-7A3DC7379B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59674" y="2537454"/>
                  <a:ext cx="138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152752C-B84A-46EA-81EC-675183B0E0D8}"/>
                    </a:ext>
                  </a:extLst>
                </p14:cNvPr>
                <p14:cNvContentPartPr/>
                <p14:nvPr/>
              </p14:nvContentPartPr>
              <p14:xfrm>
                <a:off x="3079634" y="2501454"/>
                <a:ext cx="100800" cy="10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152752C-B84A-46EA-81EC-675183B0E0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70994" y="2492814"/>
                  <a:ext cx="11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BA7922-A4CB-46A4-8A5A-D3EA1170A9E4}"/>
                    </a:ext>
                  </a:extLst>
                </p14:cNvPr>
                <p14:cNvContentPartPr/>
                <p14:nvPr/>
              </p14:nvContentPartPr>
              <p14:xfrm>
                <a:off x="3114554" y="2462574"/>
                <a:ext cx="55800" cy="100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BA7922-A4CB-46A4-8A5A-D3EA1170A9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05914" y="2453574"/>
                  <a:ext cx="7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35C005-C637-4674-A2F7-768205A091C8}"/>
                    </a:ext>
                  </a:extLst>
                </p14:cNvPr>
                <p14:cNvContentPartPr/>
                <p14:nvPr/>
              </p14:nvContentPartPr>
              <p14:xfrm>
                <a:off x="3265394" y="2642574"/>
                <a:ext cx="10440" cy="30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35C005-C637-4674-A2F7-768205A091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56754" y="2633574"/>
                  <a:ext cx="28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98FC34-E8B4-4605-945B-F15F1E8CE7C1}"/>
                    </a:ext>
                  </a:extLst>
                </p14:cNvPr>
                <p14:cNvContentPartPr/>
                <p14:nvPr/>
              </p14:nvContentPartPr>
              <p14:xfrm>
                <a:off x="3332354" y="2602254"/>
                <a:ext cx="225000" cy="221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98FC34-E8B4-4605-945B-F15F1E8CE7C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23714" y="2593614"/>
                  <a:ext cx="242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753CB0-3958-412C-837C-854E18EB9221}"/>
                    </a:ext>
                  </a:extLst>
                </p14:cNvPr>
                <p14:cNvContentPartPr/>
                <p14:nvPr/>
              </p14:nvContentPartPr>
              <p14:xfrm>
                <a:off x="3451514" y="2722854"/>
                <a:ext cx="35640" cy="10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753CB0-3958-412C-837C-854E18EB92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42514" y="2714214"/>
                  <a:ext cx="5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FC805C-8D6F-455B-8233-5072733DFC47}"/>
                    </a:ext>
                  </a:extLst>
                </p14:cNvPr>
                <p14:cNvContentPartPr/>
                <p14:nvPr/>
              </p14:nvContentPartPr>
              <p14:xfrm>
                <a:off x="3466634" y="2466534"/>
                <a:ext cx="100800" cy="45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FC805C-8D6F-455B-8233-5072733DFC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57634" y="2457894"/>
                  <a:ext cx="118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E475009-46EF-4759-804E-EA4A0F856031}"/>
                    </a:ext>
                  </a:extLst>
                </p14:cNvPr>
                <p14:cNvContentPartPr/>
                <p14:nvPr/>
              </p14:nvContentPartPr>
              <p14:xfrm>
                <a:off x="3697754" y="2592174"/>
                <a:ext cx="186120" cy="141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E475009-46EF-4759-804E-EA4A0F8560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88754" y="2583534"/>
                  <a:ext cx="203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2262CE2-E76B-45C0-8AB7-4A66A40E3DFB}"/>
                    </a:ext>
                  </a:extLst>
                </p14:cNvPr>
                <p14:cNvContentPartPr/>
                <p14:nvPr/>
              </p14:nvContentPartPr>
              <p14:xfrm>
                <a:off x="3823394" y="2618814"/>
                <a:ext cx="60480" cy="109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2262CE2-E76B-45C0-8AB7-4A66A40E3D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14394" y="2610174"/>
                  <a:ext cx="78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EAC32AE-5424-475C-A916-91ED0FD1F5CD}"/>
                    </a:ext>
                  </a:extLst>
                </p14:cNvPr>
                <p14:cNvContentPartPr/>
                <p14:nvPr/>
              </p14:nvContentPartPr>
              <p14:xfrm>
                <a:off x="3833114" y="2527014"/>
                <a:ext cx="90720" cy="286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EAC32AE-5424-475C-A916-91ED0FD1F5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24474" y="2518014"/>
                  <a:ext cx="108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94F6134-9686-43AA-B309-65B241D87707}"/>
                    </a:ext>
                  </a:extLst>
                </p14:cNvPr>
                <p14:cNvContentPartPr/>
                <p14:nvPr/>
              </p14:nvContentPartPr>
              <p14:xfrm>
                <a:off x="2627834" y="2521974"/>
                <a:ext cx="171000" cy="487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94F6134-9686-43AA-B309-65B241D877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18834" y="2512974"/>
                  <a:ext cx="1886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2519E1C-6B99-4557-8F5E-191C3D99853A}"/>
                    </a:ext>
                  </a:extLst>
                </p14:cNvPr>
                <p14:cNvContentPartPr/>
                <p14:nvPr/>
              </p14:nvContentPartPr>
              <p14:xfrm>
                <a:off x="3893594" y="2476614"/>
                <a:ext cx="201600" cy="432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2519E1C-6B99-4557-8F5E-191C3D9985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84594" y="2467974"/>
                  <a:ext cx="219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E727F5-2A34-43A9-9E10-81D25B9BB322}"/>
                    </a:ext>
                  </a:extLst>
                </p14:cNvPr>
                <p14:cNvContentPartPr/>
                <p14:nvPr/>
              </p14:nvContentPartPr>
              <p14:xfrm>
                <a:off x="4089434" y="2406414"/>
                <a:ext cx="115920" cy="35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E727F5-2A34-43A9-9E10-81D25B9BB3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80794" y="2397414"/>
                  <a:ext cx="133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5E69FD-F099-4BA7-B2CC-BBB11997F5FD}"/>
                    </a:ext>
                  </a:extLst>
                </p14:cNvPr>
                <p14:cNvContentPartPr/>
                <p14:nvPr/>
              </p14:nvContentPartPr>
              <p14:xfrm>
                <a:off x="4134794" y="2356014"/>
                <a:ext cx="40680" cy="141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5E69FD-F099-4BA7-B2CC-BBB11997F5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25794" y="2347014"/>
                  <a:ext cx="58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4F9BF5-80BB-411B-B779-0AAE015191B2}"/>
                    </a:ext>
                  </a:extLst>
                </p14:cNvPr>
                <p14:cNvContentPartPr/>
                <p14:nvPr/>
              </p14:nvContentPartPr>
              <p14:xfrm>
                <a:off x="4431074" y="2659494"/>
                <a:ext cx="65880" cy="13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4F9BF5-80BB-411B-B779-0AAE015191B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22074" y="2650854"/>
                  <a:ext cx="8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161316-9A41-4547-A4B7-923FC6110B84}"/>
                    </a:ext>
                  </a:extLst>
                </p14:cNvPr>
                <p14:cNvContentPartPr/>
                <p14:nvPr/>
              </p14:nvContentPartPr>
              <p14:xfrm>
                <a:off x="4451234" y="2697654"/>
                <a:ext cx="55800" cy="15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161316-9A41-4547-A4B7-923FC6110B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42594" y="2689014"/>
                  <a:ext cx="73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A524585-3B39-4980-9A40-CE0614399DA5}"/>
                    </a:ext>
                  </a:extLst>
                </p14:cNvPr>
                <p14:cNvContentPartPr/>
                <p14:nvPr/>
              </p14:nvContentPartPr>
              <p14:xfrm>
                <a:off x="2898914" y="3282294"/>
                <a:ext cx="234000" cy="224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A524585-3B39-4980-9A40-CE0614399DA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89914" y="3273294"/>
                  <a:ext cx="251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3CEF6A1-820E-44EA-A6DF-153549436F8C}"/>
                    </a:ext>
                  </a:extLst>
                </p14:cNvPr>
                <p14:cNvContentPartPr/>
                <p14:nvPr/>
              </p14:nvContentPartPr>
              <p14:xfrm>
                <a:off x="2989274" y="3366174"/>
                <a:ext cx="80640" cy="5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3CEF6A1-820E-44EA-A6DF-153549436F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80274" y="3357174"/>
                  <a:ext cx="98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D4AEEF2-2969-486E-8968-B7BD9E05E195}"/>
                    </a:ext>
                  </a:extLst>
                </p14:cNvPr>
                <p14:cNvContentPartPr/>
                <p14:nvPr/>
              </p14:nvContentPartPr>
              <p14:xfrm>
                <a:off x="2999354" y="3154854"/>
                <a:ext cx="85680" cy="80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D4AEEF2-2969-486E-8968-B7BD9E05E1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90354" y="3146214"/>
                  <a:ext cx="103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8600D7-8810-40B8-A99D-BF75AAEFA708}"/>
                    </a:ext>
                  </a:extLst>
                </p14:cNvPr>
                <p14:cNvContentPartPr/>
                <p14:nvPr/>
              </p14:nvContentPartPr>
              <p14:xfrm>
                <a:off x="3295634" y="3250614"/>
                <a:ext cx="136080" cy="191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8600D7-8810-40B8-A99D-BF75AAEFA7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86994" y="3241614"/>
                  <a:ext cx="153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F23DCC3-A5D6-4B27-AED1-3743E56E54CB}"/>
                    </a:ext>
                  </a:extLst>
                </p14:cNvPr>
                <p14:cNvContentPartPr/>
                <p14:nvPr/>
              </p14:nvContentPartPr>
              <p14:xfrm>
                <a:off x="3406154" y="3260334"/>
                <a:ext cx="118440" cy="196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F23DCC3-A5D6-4B27-AED1-3743E56E54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97514" y="3251694"/>
                  <a:ext cx="136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D6121F-067F-453A-B87B-2D1BDFDA60EE}"/>
                    </a:ext>
                  </a:extLst>
                </p14:cNvPr>
                <p14:cNvContentPartPr/>
                <p14:nvPr/>
              </p14:nvContentPartPr>
              <p14:xfrm>
                <a:off x="3426314" y="3109854"/>
                <a:ext cx="85680" cy="40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D6121F-067F-453A-B87B-2D1BDFDA60E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17314" y="3100854"/>
                  <a:ext cx="103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AE378A0-A3B7-43A7-AD69-6FDCCBCE8060}"/>
                    </a:ext>
                  </a:extLst>
                </p14:cNvPr>
                <p14:cNvContentPartPr/>
                <p14:nvPr/>
              </p14:nvContentPartPr>
              <p14:xfrm>
                <a:off x="3667514" y="3295614"/>
                <a:ext cx="10440" cy="5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AE378A0-A3B7-43A7-AD69-6FDCCBCE80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58514" y="3286974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1D5F07-4CC1-4272-840F-AFF9F1CBCFA4}"/>
                    </a:ext>
                  </a:extLst>
                </p14:cNvPr>
                <p14:cNvContentPartPr/>
                <p14:nvPr/>
              </p14:nvContentPartPr>
              <p14:xfrm>
                <a:off x="3764714" y="3099774"/>
                <a:ext cx="119160" cy="286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1D5F07-4CC1-4272-840F-AFF9F1CBCF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55714" y="3090774"/>
                  <a:ext cx="136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30E9BD-947C-4FCD-9842-F28C1D8D742B}"/>
                    </a:ext>
                  </a:extLst>
                </p14:cNvPr>
                <p14:cNvContentPartPr/>
                <p14:nvPr/>
              </p14:nvContentPartPr>
              <p14:xfrm>
                <a:off x="3798194" y="3114894"/>
                <a:ext cx="50760" cy="10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30E9BD-947C-4FCD-9842-F28C1D8D74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89194" y="3105894"/>
                  <a:ext cx="68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59AAEA1-EC11-4F01-B8B0-35E35C30364E}"/>
                    </a:ext>
                  </a:extLst>
                </p14:cNvPr>
                <p14:cNvContentPartPr/>
                <p14:nvPr/>
              </p14:nvContentPartPr>
              <p14:xfrm>
                <a:off x="2854634" y="3112014"/>
                <a:ext cx="155520" cy="460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59AAEA1-EC11-4F01-B8B0-35E35C3036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45634" y="3103014"/>
                  <a:ext cx="173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57E5E53-E483-405A-A0ED-864DD2743FEB}"/>
                    </a:ext>
                  </a:extLst>
                </p14:cNvPr>
                <p14:cNvContentPartPr/>
                <p14:nvPr/>
              </p14:nvContentPartPr>
              <p14:xfrm>
                <a:off x="3913754" y="3044334"/>
                <a:ext cx="173520" cy="429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57E5E53-E483-405A-A0ED-864DD2743F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04754" y="3035694"/>
                  <a:ext cx="1911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9C3C2C-D8D9-42C2-A636-DFD2FD179762}"/>
                    </a:ext>
                  </a:extLst>
                </p14:cNvPr>
                <p14:cNvContentPartPr/>
                <p14:nvPr/>
              </p14:nvContentPartPr>
              <p14:xfrm>
                <a:off x="4129754" y="3034254"/>
                <a:ext cx="131040" cy="10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9C3C2C-D8D9-42C2-A636-DFD2FD1797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20754" y="3025614"/>
                  <a:ext cx="14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469E75-608A-4277-8DAA-63249CF75D15}"/>
                    </a:ext>
                  </a:extLst>
                </p14:cNvPr>
                <p14:cNvContentPartPr/>
                <p14:nvPr/>
              </p14:nvContentPartPr>
              <p14:xfrm>
                <a:off x="4159634" y="2923734"/>
                <a:ext cx="321840" cy="246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469E75-608A-4277-8DAA-63249CF75D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50994" y="2915094"/>
                  <a:ext cx="339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4FDFFA1-B6E1-4FF8-9D40-406B217CF20A}"/>
                    </a:ext>
                  </a:extLst>
                </p14:cNvPr>
                <p14:cNvContentPartPr/>
                <p14:nvPr/>
              </p14:nvContentPartPr>
              <p14:xfrm>
                <a:off x="4486514" y="3250614"/>
                <a:ext cx="45720" cy="10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4FDFFA1-B6E1-4FF8-9D40-406B217CF20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77514" y="3241614"/>
                  <a:ext cx="63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0DA8147-F04C-49E1-A626-508C2A0E214E}"/>
              </a:ext>
            </a:extLst>
          </p:cNvPr>
          <p:cNvGrpSpPr/>
          <p:nvPr/>
        </p:nvGrpSpPr>
        <p:grpSpPr>
          <a:xfrm>
            <a:off x="4959194" y="2903934"/>
            <a:ext cx="497160" cy="397080"/>
            <a:chOff x="4959194" y="2903934"/>
            <a:chExt cx="49716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5ACFCAC-285A-49EF-9D86-C358A9FD0B29}"/>
                    </a:ext>
                  </a:extLst>
                </p14:cNvPr>
                <p14:cNvContentPartPr/>
                <p14:nvPr/>
              </p14:nvContentPartPr>
              <p14:xfrm>
                <a:off x="4959194" y="3099054"/>
                <a:ext cx="185760" cy="201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5ACFCAC-285A-49EF-9D86-C358A9FD0B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50194" y="3090414"/>
                  <a:ext cx="203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9AA2A3C-4875-460D-9207-4200A3E9D682}"/>
                    </a:ext>
                  </a:extLst>
                </p14:cNvPr>
                <p14:cNvContentPartPr/>
                <p14:nvPr/>
              </p14:nvContentPartPr>
              <p14:xfrm>
                <a:off x="5018954" y="2923734"/>
                <a:ext cx="95760" cy="15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9AA2A3C-4875-460D-9207-4200A3E9D68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10314" y="2915094"/>
                  <a:ext cx="113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4FDE775-171F-40F3-907F-12277844595F}"/>
                    </a:ext>
                  </a:extLst>
                </p14:cNvPr>
                <p14:cNvContentPartPr/>
                <p14:nvPr/>
              </p14:nvContentPartPr>
              <p14:xfrm>
                <a:off x="5008874" y="2923734"/>
                <a:ext cx="276840" cy="85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4FDE775-171F-40F3-907F-12277844595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00234" y="2915094"/>
                  <a:ext cx="294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41A6D7-F781-4DA1-AF58-8FD4A93505E4}"/>
                    </a:ext>
                  </a:extLst>
                </p14:cNvPr>
                <p14:cNvContentPartPr/>
                <p14:nvPr/>
              </p14:nvContentPartPr>
              <p14:xfrm>
                <a:off x="5265194" y="2903934"/>
                <a:ext cx="191160" cy="276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41A6D7-F781-4DA1-AF58-8FD4A93505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56194" y="2894934"/>
                  <a:ext cx="2088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6F32487-FCD8-4955-A8F1-E0380A866205}"/>
              </a:ext>
            </a:extLst>
          </p:cNvPr>
          <p:cNvGrpSpPr/>
          <p:nvPr/>
        </p:nvGrpSpPr>
        <p:grpSpPr>
          <a:xfrm>
            <a:off x="5686394" y="2753094"/>
            <a:ext cx="835200" cy="425160"/>
            <a:chOff x="5686394" y="2753094"/>
            <a:chExt cx="83520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71DE610-18DB-44D2-AD0F-549DEBE81B9F}"/>
                    </a:ext>
                  </a:extLst>
                </p14:cNvPr>
                <p14:cNvContentPartPr/>
                <p14:nvPr/>
              </p14:nvContentPartPr>
              <p14:xfrm>
                <a:off x="5686394" y="2940654"/>
                <a:ext cx="142200" cy="237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71DE610-18DB-44D2-AD0F-549DEBE81B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77394" y="2931654"/>
                  <a:ext cx="159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B1D740C-C9D6-4634-860D-DC458DD3F188}"/>
                    </a:ext>
                  </a:extLst>
                </p14:cNvPr>
                <p14:cNvContentPartPr/>
                <p14:nvPr/>
              </p14:nvContentPartPr>
              <p14:xfrm>
                <a:off x="5732474" y="2843454"/>
                <a:ext cx="120960" cy="10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B1D740C-C9D6-4634-860D-DC458DD3F18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23474" y="2834814"/>
                  <a:ext cx="13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0883FB9-9B94-46A1-8C7C-A94AE03C51C6}"/>
                    </a:ext>
                  </a:extLst>
                </p14:cNvPr>
                <p14:cNvContentPartPr/>
                <p14:nvPr/>
              </p14:nvContentPartPr>
              <p14:xfrm>
                <a:off x="5747594" y="2873694"/>
                <a:ext cx="166320" cy="10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0883FB9-9B94-46A1-8C7C-A94AE03C51C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38594" y="2864694"/>
                  <a:ext cx="183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64DBCB3-D389-4EA5-8AF7-802E705C4316}"/>
                    </a:ext>
                  </a:extLst>
                </p14:cNvPr>
                <p14:cNvContentPartPr/>
                <p14:nvPr/>
              </p14:nvContentPartPr>
              <p14:xfrm>
                <a:off x="5913194" y="2823294"/>
                <a:ext cx="65520" cy="126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64DBCB3-D389-4EA5-8AF7-802E705C43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04554" y="2814654"/>
                  <a:ext cx="83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CA868CF-5272-4538-A588-BEAF1CCF887D}"/>
                    </a:ext>
                  </a:extLst>
                </p14:cNvPr>
                <p14:cNvContentPartPr/>
                <p14:nvPr/>
              </p14:nvContentPartPr>
              <p14:xfrm>
                <a:off x="6064034" y="3074574"/>
                <a:ext cx="25560" cy="10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CA868CF-5272-4538-A588-BEAF1CCF887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55034" y="3065934"/>
                  <a:ext cx="4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4473947-3BB3-48EC-B991-03BAB9655900}"/>
                    </a:ext>
                  </a:extLst>
                </p14:cNvPr>
                <p14:cNvContentPartPr/>
                <p14:nvPr/>
              </p14:nvContentPartPr>
              <p14:xfrm>
                <a:off x="6229634" y="2919774"/>
                <a:ext cx="111240" cy="190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4473947-3BB3-48EC-B991-03BAB965590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20634" y="2910774"/>
                  <a:ext cx="128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BAE2608-A05E-46E4-829B-CEB6F93A1EB4}"/>
                    </a:ext>
                  </a:extLst>
                </p14:cNvPr>
                <p14:cNvContentPartPr/>
                <p14:nvPr/>
              </p14:nvContentPartPr>
              <p14:xfrm>
                <a:off x="6290114" y="2823294"/>
                <a:ext cx="35640" cy="15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BAE2608-A05E-46E4-829B-CEB6F93A1E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81114" y="2814654"/>
                  <a:ext cx="53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2AB7ED7-B814-4124-97D0-25B6BF7A5DE3}"/>
                    </a:ext>
                  </a:extLst>
                </p14:cNvPr>
                <p14:cNvContentPartPr/>
                <p14:nvPr/>
              </p14:nvContentPartPr>
              <p14:xfrm>
                <a:off x="6285074" y="2828334"/>
                <a:ext cx="231480" cy="40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2AB7ED7-B814-4124-97D0-25B6BF7A5DE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76074" y="2819694"/>
                  <a:ext cx="24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72241B4-2986-4E79-8179-77B8FD32DE67}"/>
                    </a:ext>
                  </a:extLst>
                </p14:cNvPr>
                <p14:cNvContentPartPr/>
                <p14:nvPr/>
              </p14:nvContentPartPr>
              <p14:xfrm>
                <a:off x="6480914" y="2753094"/>
                <a:ext cx="40680" cy="156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72241B4-2986-4E79-8179-77B8FD32DE6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472274" y="2744094"/>
                  <a:ext cx="5832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DCCB9F6-1B63-48D7-AAFF-4E8B12B5C8E2}"/>
                  </a:ext>
                </a:extLst>
              </p14:cNvPr>
              <p14:cNvContentPartPr/>
              <p14:nvPr/>
            </p14:nvContentPartPr>
            <p14:xfrm>
              <a:off x="6626714" y="2496774"/>
              <a:ext cx="166320" cy="18108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DCCB9F6-1B63-48D7-AAFF-4E8B12B5C8E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617714" y="2488134"/>
                <a:ext cx="18396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9A66AD2-A554-41BB-A44C-AACA091D8609}"/>
              </a:ext>
            </a:extLst>
          </p:cNvPr>
          <p:cNvGrpSpPr/>
          <p:nvPr/>
        </p:nvGrpSpPr>
        <p:grpSpPr>
          <a:xfrm>
            <a:off x="6334754" y="1501374"/>
            <a:ext cx="1452240" cy="393120"/>
            <a:chOff x="6334754" y="1501374"/>
            <a:chExt cx="145224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43184F4-2521-4E19-AF4A-5446EEF5B81B}"/>
                    </a:ext>
                  </a:extLst>
                </p14:cNvPr>
                <p14:cNvContentPartPr/>
                <p14:nvPr/>
              </p14:nvContentPartPr>
              <p14:xfrm>
                <a:off x="6334754" y="1692534"/>
                <a:ext cx="136440" cy="201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43184F4-2521-4E19-AF4A-5446EEF5B8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26114" y="1683534"/>
                  <a:ext cx="154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8DF6518-52D4-4EBB-8B65-7CADA9802951}"/>
                    </a:ext>
                  </a:extLst>
                </p14:cNvPr>
                <p14:cNvContentPartPr/>
                <p14:nvPr/>
              </p14:nvContentPartPr>
              <p14:xfrm>
                <a:off x="6561554" y="1687854"/>
                <a:ext cx="10440" cy="186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8DF6518-52D4-4EBB-8B65-7CADA98029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52554" y="1679214"/>
                  <a:ext cx="28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FA66766-4812-48F7-9C53-2A37D08972C3}"/>
                    </a:ext>
                  </a:extLst>
                </p14:cNvPr>
                <p14:cNvContentPartPr/>
                <p14:nvPr/>
              </p14:nvContentPartPr>
              <p14:xfrm>
                <a:off x="6556514" y="1667694"/>
                <a:ext cx="196200" cy="156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FA66766-4812-48F7-9C53-2A37D08972C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47514" y="1659054"/>
                  <a:ext cx="213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C177EC4-DA44-487B-AAD4-3493EC624B4B}"/>
                    </a:ext>
                  </a:extLst>
                </p14:cNvPr>
                <p14:cNvContentPartPr/>
                <p14:nvPr/>
              </p14:nvContentPartPr>
              <p14:xfrm>
                <a:off x="6812834" y="1623054"/>
                <a:ext cx="121320" cy="190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C177EC4-DA44-487B-AAD4-3493EC624B4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04194" y="1614054"/>
                  <a:ext cx="138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485B82A-E1C6-4FDA-BF48-D86BF546E27A}"/>
                    </a:ext>
                  </a:extLst>
                </p14:cNvPr>
                <p14:cNvContentPartPr/>
                <p14:nvPr/>
              </p14:nvContentPartPr>
              <p14:xfrm>
                <a:off x="7043594" y="1652934"/>
                <a:ext cx="171360" cy="85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485B82A-E1C6-4FDA-BF48-D86BF546E2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34954" y="1643934"/>
                  <a:ext cx="189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41BCF50-90A9-4C92-B8FE-75B2D5BF6028}"/>
                    </a:ext>
                  </a:extLst>
                </p14:cNvPr>
                <p14:cNvContentPartPr/>
                <p14:nvPr/>
              </p14:nvContentPartPr>
              <p14:xfrm>
                <a:off x="7314674" y="1574454"/>
                <a:ext cx="91080" cy="168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41BCF50-90A9-4C92-B8FE-75B2D5BF60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06034" y="1565814"/>
                  <a:ext cx="108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9113E94-E97D-46CF-BF99-130330A014BF}"/>
                    </a:ext>
                  </a:extLst>
                </p14:cNvPr>
                <p14:cNvContentPartPr/>
                <p14:nvPr/>
              </p14:nvContentPartPr>
              <p14:xfrm>
                <a:off x="7500794" y="1502094"/>
                <a:ext cx="115920" cy="2466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9113E94-E97D-46CF-BF99-130330A014B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92154" y="1493094"/>
                  <a:ext cx="133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C9A0EF4-CD89-4AA8-BAF8-7ED203D12690}"/>
                    </a:ext>
                  </a:extLst>
                </p14:cNvPr>
                <p14:cNvContentPartPr/>
                <p14:nvPr/>
              </p14:nvContentPartPr>
              <p14:xfrm>
                <a:off x="7500794" y="1592454"/>
                <a:ext cx="151200" cy="90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C9A0EF4-CD89-4AA8-BAF8-7ED203D1269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92154" y="1583814"/>
                  <a:ext cx="16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182FAD-028E-4A61-A90D-F574DFF5F6FD}"/>
                    </a:ext>
                  </a:extLst>
                </p14:cNvPr>
                <p14:cNvContentPartPr/>
                <p14:nvPr/>
              </p14:nvContentPartPr>
              <p14:xfrm>
                <a:off x="7736954" y="1501374"/>
                <a:ext cx="50040" cy="207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182FAD-028E-4A61-A90D-F574DFF5F6F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28314" y="1492734"/>
                  <a:ext cx="676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BAFEDB5-7E0B-43F8-BBA9-6EFF472DEF4C}"/>
              </a:ext>
            </a:extLst>
          </p:cNvPr>
          <p:cNvGrpSpPr/>
          <p:nvPr/>
        </p:nvGrpSpPr>
        <p:grpSpPr>
          <a:xfrm>
            <a:off x="1376474" y="1200414"/>
            <a:ext cx="763920" cy="2326680"/>
            <a:chOff x="1376474" y="1200414"/>
            <a:chExt cx="763920" cy="23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E3DE0C7-90AD-4583-9EAF-2DBF6F5C0E3F}"/>
                    </a:ext>
                  </a:extLst>
                </p14:cNvPr>
                <p14:cNvContentPartPr/>
                <p14:nvPr/>
              </p14:nvContentPartPr>
              <p14:xfrm>
                <a:off x="1456754" y="1200414"/>
                <a:ext cx="683640" cy="22712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E3DE0C7-90AD-4583-9EAF-2DBF6F5C0E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48114" y="1191774"/>
                  <a:ext cx="701280" cy="22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A6271D7-A72A-4CD0-8AD0-EFD0134BAB9B}"/>
                    </a:ext>
                  </a:extLst>
                </p14:cNvPr>
                <p14:cNvContentPartPr/>
                <p14:nvPr/>
              </p14:nvContentPartPr>
              <p14:xfrm>
                <a:off x="1376474" y="3230454"/>
                <a:ext cx="357120" cy="296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A6271D7-A72A-4CD0-8AD0-EFD0134BAB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67474" y="3221454"/>
                  <a:ext cx="3747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D029351-D6B7-4A5A-B7E7-6FDFD8EBDEBF}"/>
              </a:ext>
            </a:extLst>
          </p:cNvPr>
          <p:cNvGrpSpPr/>
          <p:nvPr/>
        </p:nvGrpSpPr>
        <p:grpSpPr>
          <a:xfrm>
            <a:off x="4220114" y="3908694"/>
            <a:ext cx="120960" cy="50400"/>
            <a:chOff x="4220114" y="3908694"/>
            <a:chExt cx="12096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E0E1CA8-D876-4314-BD29-74E97838659E}"/>
                    </a:ext>
                  </a:extLst>
                </p14:cNvPr>
                <p14:cNvContentPartPr/>
                <p14:nvPr/>
              </p14:nvContentPartPr>
              <p14:xfrm>
                <a:off x="4220114" y="3908694"/>
                <a:ext cx="60480" cy="5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E0E1CA8-D876-4314-BD29-74E9783865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11474" y="3899694"/>
                  <a:ext cx="7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991A927-DC94-4D85-9DCE-9417E70AAFAC}"/>
                    </a:ext>
                  </a:extLst>
                </p14:cNvPr>
                <p14:cNvContentPartPr/>
                <p14:nvPr/>
              </p14:nvContentPartPr>
              <p14:xfrm>
                <a:off x="4245314" y="3948654"/>
                <a:ext cx="95760" cy="104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991A927-DC94-4D85-9DCE-9417E70AAF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36314" y="3940014"/>
                  <a:ext cx="1134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ECD20C6-0762-434D-B6A8-1B47C633DA48}"/>
              </a:ext>
            </a:extLst>
          </p:cNvPr>
          <p:cNvGrpSpPr/>
          <p:nvPr/>
        </p:nvGrpSpPr>
        <p:grpSpPr>
          <a:xfrm>
            <a:off x="4602074" y="3496494"/>
            <a:ext cx="969840" cy="553320"/>
            <a:chOff x="4602074" y="3496494"/>
            <a:chExt cx="96984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DFB89EC-4768-4D3F-AA76-43BA42B528FC}"/>
                    </a:ext>
                  </a:extLst>
                </p14:cNvPr>
                <p14:cNvContentPartPr/>
                <p14:nvPr/>
              </p14:nvContentPartPr>
              <p14:xfrm>
                <a:off x="4602074" y="3783054"/>
                <a:ext cx="136080" cy="186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DFB89EC-4768-4D3F-AA76-43BA42B528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93074" y="3774054"/>
                  <a:ext cx="153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5249CC8-7021-46CF-A050-DD12BF45742A}"/>
                    </a:ext>
                  </a:extLst>
                </p14:cNvPr>
                <p14:cNvContentPartPr/>
                <p14:nvPr/>
              </p14:nvContentPartPr>
              <p14:xfrm>
                <a:off x="4762634" y="3913734"/>
                <a:ext cx="60480" cy="136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5249CC8-7021-46CF-A050-DD12BF45742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53994" y="3904734"/>
                  <a:ext cx="7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31092DD-FFBA-4FED-9C79-DE1DDA5FDE75}"/>
                    </a:ext>
                  </a:extLst>
                </p14:cNvPr>
                <p14:cNvContentPartPr/>
                <p14:nvPr/>
              </p14:nvContentPartPr>
              <p14:xfrm>
                <a:off x="4672274" y="3577134"/>
                <a:ext cx="301680" cy="50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31092DD-FFBA-4FED-9C79-DE1DDA5FDE7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63634" y="3568134"/>
                  <a:ext cx="319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53A2954-8B1B-4800-A318-FA5B992FBAD6}"/>
                    </a:ext>
                  </a:extLst>
                </p14:cNvPr>
                <p14:cNvContentPartPr/>
                <p14:nvPr/>
              </p14:nvContentPartPr>
              <p14:xfrm>
                <a:off x="4898354" y="3536814"/>
                <a:ext cx="30600" cy="1612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53A2954-8B1B-4800-A318-FA5B992FBAD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89354" y="3528174"/>
                  <a:ext cx="4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61EA285-6562-4174-89F8-AF9368D61D87}"/>
                    </a:ext>
                  </a:extLst>
                </p14:cNvPr>
                <p14:cNvContentPartPr/>
                <p14:nvPr/>
              </p14:nvContentPartPr>
              <p14:xfrm>
                <a:off x="5068994" y="3783054"/>
                <a:ext cx="41400" cy="75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61EA285-6562-4174-89F8-AF9368D61D8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59994" y="3774054"/>
                  <a:ext cx="59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8890D0-FDDE-4B7F-A7D0-3DAEA3FD2B4C}"/>
                    </a:ext>
                  </a:extLst>
                </p14:cNvPr>
                <p14:cNvContentPartPr/>
                <p14:nvPr/>
              </p14:nvContentPartPr>
              <p14:xfrm>
                <a:off x="5265194" y="3567054"/>
                <a:ext cx="126000" cy="3466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8890D0-FDDE-4B7F-A7D0-3DAEA3FD2B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56194" y="3558054"/>
                  <a:ext cx="143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1C89537-02D6-4FD8-B890-4631901D6657}"/>
                    </a:ext>
                  </a:extLst>
                </p14:cNvPr>
                <p14:cNvContentPartPr/>
                <p14:nvPr/>
              </p14:nvContentPartPr>
              <p14:xfrm>
                <a:off x="5290394" y="3496494"/>
                <a:ext cx="70560" cy="104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1C89537-02D6-4FD8-B890-4631901D665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81394" y="3487854"/>
                  <a:ext cx="8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0A4B62-E9F5-45C0-93E8-A538395D2EE0}"/>
                    </a:ext>
                  </a:extLst>
                </p14:cNvPr>
                <p14:cNvContentPartPr/>
                <p14:nvPr/>
              </p14:nvContentPartPr>
              <p14:xfrm>
                <a:off x="5455994" y="3863334"/>
                <a:ext cx="115920" cy="75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0A4B62-E9F5-45C0-93E8-A538395D2EE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47354" y="3854694"/>
                  <a:ext cx="13356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600813C-5535-4F45-9F65-73399F609BF9}"/>
              </a:ext>
            </a:extLst>
          </p:cNvPr>
          <p:cNvGrpSpPr/>
          <p:nvPr/>
        </p:nvGrpSpPr>
        <p:grpSpPr>
          <a:xfrm>
            <a:off x="6973034" y="1854534"/>
            <a:ext cx="1199520" cy="954000"/>
            <a:chOff x="6973034" y="1854534"/>
            <a:chExt cx="1199520" cy="9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1852BE6-585D-4B07-9F45-AFA533AE7700}"/>
                    </a:ext>
                  </a:extLst>
                </p14:cNvPr>
                <p14:cNvContentPartPr/>
                <p14:nvPr/>
              </p14:nvContentPartPr>
              <p14:xfrm>
                <a:off x="7125674" y="2300934"/>
                <a:ext cx="187920" cy="301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1852BE6-585D-4B07-9F45-AFA533AE770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17034" y="2291934"/>
                  <a:ext cx="205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12F7EB1-7A79-4501-95A9-2108C67717A4}"/>
                    </a:ext>
                  </a:extLst>
                </p14:cNvPr>
                <p14:cNvContentPartPr/>
                <p14:nvPr/>
              </p14:nvContentPartPr>
              <p14:xfrm>
                <a:off x="7144034" y="2471574"/>
                <a:ext cx="115920" cy="10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12F7EB1-7A79-4501-95A9-2108C67717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35394" y="2462934"/>
                  <a:ext cx="13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E39509-CFE3-422A-A28B-59E83E2562F8}"/>
                    </a:ext>
                  </a:extLst>
                </p14:cNvPr>
                <p14:cNvContentPartPr/>
                <p14:nvPr/>
              </p14:nvContentPartPr>
              <p14:xfrm>
                <a:off x="7149074" y="2145054"/>
                <a:ext cx="110880" cy="65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E39509-CFE3-422A-A28B-59E83E2562F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40434" y="2136414"/>
                  <a:ext cx="128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3FB6F87-D859-4284-810A-802518819CE7}"/>
                    </a:ext>
                  </a:extLst>
                </p14:cNvPr>
                <p14:cNvContentPartPr/>
                <p14:nvPr/>
              </p14:nvContentPartPr>
              <p14:xfrm>
                <a:off x="7320074" y="2145054"/>
                <a:ext cx="60480" cy="5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3FB6F87-D859-4284-810A-802518819C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11074" y="2136414"/>
                  <a:ext cx="7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83058AA-7BA3-4085-9069-8A76C93E1B3F}"/>
                    </a:ext>
                  </a:extLst>
                </p14:cNvPr>
                <p14:cNvContentPartPr/>
                <p14:nvPr/>
              </p14:nvContentPartPr>
              <p14:xfrm>
                <a:off x="7370114" y="2104734"/>
                <a:ext cx="196560" cy="1962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83058AA-7BA3-4085-9069-8A76C93E1B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61114" y="2096094"/>
                  <a:ext cx="214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533D9C4-E442-451D-B062-9CBD7D7DF2D0}"/>
                    </a:ext>
                  </a:extLst>
                </p14:cNvPr>
                <p14:cNvContentPartPr/>
                <p14:nvPr/>
              </p14:nvContentPartPr>
              <p14:xfrm>
                <a:off x="7525994" y="2366094"/>
                <a:ext cx="45720" cy="104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533D9C4-E442-451D-B062-9CBD7D7DF2D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17354" y="2357454"/>
                  <a:ext cx="63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5C98044-B3B1-45CD-81EC-13933A3DA001}"/>
                    </a:ext>
                  </a:extLst>
                </p14:cNvPr>
                <p14:cNvContentPartPr/>
                <p14:nvPr/>
              </p14:nvContentPartPr>
              <p14:xfrm>
                <a:off x="7707794" y="2217054"/>
                <a:ext cx="210240" cy="270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5C98044-B3B1-45CD-81EC-13933A3DA00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98794" y="2208414"/>
                  <a:ext cx="227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51BC6DE-B79C-4B5C-A648-6FDFABF32878}"/>
                    </a:ext>
                  </a:extLst>
                </p14:cNvPr>
                <p14:cNvContentPartPr/>
                <p14:nvPr/>
              </p14:nvContentPartPr>
              <p14:xfrm>
                <a:off x="7782314" y="2059734"/>
                <a:ext cx="75600" cy="20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51BC6DE-B79C-4B5C-A648-6FDFABF328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73314" y="2050734"/>
                  <a:ext cx="9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DB4529-284B-480D-A88E-1D24DBDEE2EA}"/>
                    </a:ext>
                  </a:extLst>
                </p14:cNvPr>
                <p14:cNvContentPartPr/>
                <p14:nvPr/>
              </p14:nvContentPartPr>
              <p14:xfrm>
                <a:off x="7767194" y="2100054"/>
                <a:ext cx="95760" cy="10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DB4529-284B-480D-A88E-1D24DBDEE2E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58194" y="2091054"/>
                  <a:ext cx="11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FFF7366-9E85-4347-AA13-4DC1FBCF3BB6}"/>
                    </a:ext>
                  </a:extLst>
                </p14:cNvPr>
                <p14:cNvContentPartPr/>
                <p14:nvPr/>
              </p14:nvContentPartPr>
              <p14:xfrm>
                <a:off x="6973034" y="1854534"/>
                <a:ext cx="1199520" cy="9540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FFF7366-9E85-4347-AA13-4DC1FBCF3BB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64394" y="1845894"/>
                  <a:ext cx="1217160" cy="9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4FB25D4-6E4F-456A-BAEF-6E9BCC5492E7}"/>
              </a:ext>
            </a:extLst>
          </p:cNvPr>
          <p:cNvGrpSpPr/>
          <p:nvPr/>
        </p:nvGrpSpPr>
        <p:grpSpPr>
          <a:xfrm>
            <a:off x="6225314" y="3541854"/>
            <a:ext cx="245880" cy="455040"/>
            <a:chOff x="6225314" y="3541854"/>
            <a:chExt cx="24588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9C0D31B-153E-41B1-8FD2-1DAE123C2C69}"/>
                    </a:ext>
                  </a:extLst>
                </p14:cNvPr>
                <p14:cNvContentPartPr/>
                <p14:nvPr/>
              </p14:nvContentPartPr>
              <p14:xfrm>
                <a:off x="6234674" y="3541854"/>
                <a:ext cx="30600" cy="154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9C0D31B-153E-41B1-8FD2-1DAE123C2C6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26034" y="3533214"/>
                  <a:ext cx="4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755BE0E-1F84-4D0E-BFC9-11AB242482BE}"/>
                    </a:ext>
                  </a:extLst>
                </p14:cNvPr>
                <p14:cNvContentPartPr/>
                <p14:nvPr/>
              </p14:nvContentPartPr>
              <p14:xfrm>
                <a:off x="6225314" y="3614934"/>
                <a:ext cx="245880" cy="381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755BE0E-1F84-4D0E-BFC9-11AB242482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16314" y="3605934"/>
                  <a:ext cx="26352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7A4C614-DDDB-495A-9E66-14CFD0A2690F}"/>
              </a:ext>
            </a:extLst>
          </p:cNvPr>
          <p:cNvGrpSpPr/>
          <p:nvPr/>
        </p:nvGrpSpPr>
        <p:grpSpPr>
          <a:xfrm>
            <a:off x="6717074" y="3416214"/>
            <a:ext cx="437400" cy="488520"/>
            <a:chOff x="6717074" y="3416214"/>
            <a:chExt cx="4374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5DDB639-4F91-4578-8073-99F0B97B75BB}"/>
                    </a:ext>
                  </a:extLst>
                </p14:cNvPr>
                <p14:cNvContentPartPr/>
                <p14:nvPr/>
              </p14:nvContentPartPr>
              <p14:xfrm>
                <a:off x="6717074" y="3532494"/>
                <a:ext cx="217080" cy="372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5DDB639-4F91-4578-8073-99F0B97B75B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08434" y="3523494"/>
                  <a:ext cx="234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8EE6A58-3EB9-4419-A296-EB05D44DB5B6}"/>
                    </a:ext>
                  </a:extLst>
                </p14:cNvPr>
                <p14:cNvContentPartPr/>
                <p14:nvPr/>
              </p14:nvContentPartPr>
              <p14:xfrm>
                <a:off x="6757394" y="3778014"/>
                <a:ext cx="146160" cy="205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8EE6A58-3EB9-4419-A296-EB05D44DB5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48394" y="3769014"/>
                  <a:ext cx="163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238D511-875D-48B6-9910-3E7642E1EE88}"/>
                    </a:ext>
                  </a:extLst>
                </p14:cNvPr>
                <p14:cNvContentPartPr/>
                <p14:nvPr/>
              </p14:nvContentPartPr>
              <p14:xfrm>
                <a:off x="6797354" y="3416214"/>
                <a:ext cx="151200" cy="75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238D511-875D-48B6-9910-3E7642E1EE8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88714" y="3407574"/>
                  <a:ext cx="16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6729561-56BA-46EF-B422-608999653CA2}"/>
                    </a:ext>
                  </a:extLst>
                </p14:cNvPr>
                <p14:cNvContentPartPr/>
                <p14:nvPr/>
              </p14:nvContentPartPr>
              <p14:xfrm>
                <a:off x="7093994" y="3637254"/>
                <a:ext cx="60480" cy="54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6729561-56BA-46EF-B422-608999653CA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84994" y="3628614"/>
                  <a:ext cx="7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754A46A-5BF7-4F3F-AB61-3585E02BEC7F}"/>
                    </a:ext>
                  </a:extLst>
                </p14:cNvPr>
                <p14:cNvContentPartPr/>
                <p14:nvPr/>
              </p14:nvContentPartPr>
              <p14:xfrm>
                <a:off x="7088954" y="3707814"/>
                <a:ext cx="55800" cy="54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754A46A-5BF7-4F3F-AB61-3585E02BEC7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79954" y="3698814"/>
                  <a:ext cx="734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059DE12-8904-47F1-8DD9-BA47BBE7C545}"/>
              </a:ext>
            </a:extLst>
          </p:cNvPr>
          <p:cNvGrpSpPr/>
          <p:nvPr/>
        </p:nvGrpSpPr>
        <p:grpSpPr>
          <a:xfrm>
            <a:off x="7329794" y="3315774"/>
            <a:ext cx="387360" cy="502920"/>
            <a:chOff x="7329794" y="3315774"/>
            <a:chExt cx="38736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73F76E9-E4A0-46D2-87D6-D7EF8A398B57}"/>
                    </a:ext>
                  </a:extLst>
                </p14:cNvPr>
                <p14:cNvContentPartPr/>
                <p14:nvPr/>
              </p14:nvContentPartPr>
              <p14:xfrm>
                <a:off x="7329794" y="3536814"/>
                <a:ext cx="211320" cy="2818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73F76E9-E4A0-46D2-87D6-D7EF8A398B5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21154" y="3528174"/>
                  <a:ext cx="228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97FEC3C-1F26-4F30-849E-4ED3ADCEB8C7}"/>
                    </a:ext>
                  </a:extLst>
                </p14:cNvPr>
                <p14:cNvContentPartPr/>
                <p14:nvPr/>
              </p14:nvContentPartPr>
              <p14:xfrm>
                <a:off x="7380194" y="3375894"/>
                <a:ext cx="95760" cy="1108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97FEC3C-1F26-4F30-849E-4ED3ADCEB8C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71554" y="3367254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0428BAF-0A41-4F11-A978-627F150C49D6}"/>
                    </a:ext>
                  </a:extLst>
                </p14:cNvPr>
                <p14:cNvContentPartPr/>
                <p14:nvPr/>
              </p14:nvContentPartPr>
              <p14:xfrm>
                <a:off x="7536074" y="3361134"/>
                <a:ext cx="181080" cy="356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0428BAF-0A41-4F11-A978-627F150C49D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27434" y="3352134"/>
                  <a:ext cx="198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5077CD4-8B62-4BC1-AD4C-4AC75112C980}"/>
                    </a:ext>
                  </a:extLst>
                </p14:cNvPr>
                <p14:cNvContentPartPr/>
                <p14:nvPr/>
              </p14:nvContentPartPr>
              <p14:xfrm>
                <a:off x="7626794" y="3315774"/>
                <a:ext cx="85680" cy="1638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5077CD4-8B62-4BC1-AD4C-4AC75112C98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617794" y="3307134"/>
                  <a:ext cx="103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7810488-BBD2-4030-973D-0BD948DFEDE4}"/>
              </a:ext>
            </a:extLst>
          </p:cNvPr>
          <p:cNvGrpSpPr/>
          <p:nvPr/>
        </p:nvGrpSpPr>
        <p:grpSpPr>
          <a:xfrm>
            <a:off x="2933834" y="3702774"/>
            <a:ext cx="950400" cy="613440"/>
            <a:chOff x="2933834" y="3702774"/>
            <a:chExt cx="95040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8ECC06A-367C-4D9F-BDE5-C2B88760D264}"/>
                    </a:ext>
                  </a:extLst>
                </p14:cNvPr>
                <p14:cNvContentPartPr/>
                <p14:nvPr/>
              </p14:nvContentPartPr>
              <p14:xfrm>
                <a:off x="2990714" y="3913014"/>
                <a:ext cx="84240" cy="216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8ECC06A-367C-4D9F-BDE5-C2B88760D26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981714" y="3904374"/>
                  <a:ext cx="101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4A06542-7F49-4A82-88C1-05A394D6F832}"/>
                    </a:ext>
                  </a:extLst>
                </p14:cNvPr>
                <p14:cNvContentPartPr/>
                <p14:nvPr/>
              </p14:nvContentPartPr>
              <p14:xfrm>
                <a:off x="2999354" y="3898974"/>
                <a:ext cx="141120" cy="200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4A06542-7F49-4A82-88C1-05A394D6F83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90354" y="3890334"/>
                  <a:ext cx="158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EE6BB52-35C8-41FF-A919-8953B89CF05F}"/>
                    </a:ext>
                  </a:extLst>
                </p14:cNvPr>
                <p14:cNvContentPartPr/>
                <p14:nvPr/>
              </p14:nvContentPartPr>
              <p14:xfrm>
                <a:off x="3119954" y="4059174"/>
                <a:ext cx="105840" cy="85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EE6BB52-35C8-41FF-A919-8953B89CF05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10954" y="4050534"/>
                  <a:ext cx="123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B5EAA89-7AFF-4B5B-84A5-8FB992425399}"/>
                    </a:ext>
                  </a:extLst>
                </p14:cNvPr>
                <p14:cNvContentPartPr/>
                <p14:nvPr/>
              </p14:nvContentPartPr>
              <p14:xfrm>
                <a:off x="3046514" y="3780174"/>
                <a:ext cx="93960" cy="13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B5EAA89-7AFF-4B5B-84A5-8FB99242539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37514" y="3771174"/>
                  <a:ext cx="11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4DDACD6-6595-4787-969E-AD96E636EA93}"/>
                    </a:ext>
                  </a:extLst>
                </p14:cNvPr>
                <p14:cNvContentPartPr/>
                <p14:nvPr/>
              </p14:nvContentPartPr>
              <p14:xfrm>
                <a:off x="3240194" y="3727614"/>
                <a:ext cx="91080" cy="20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4DDACD6-6595-4787-969E-AD96E636EA9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31554" y="3718974"/>
                  <a:ext cx="10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BF3489-D6D4-4430-A8AD-7FB531AB9BEF}"/>
                    </a:ext>
                  </a:extLst>
                </p14:cNvPr>
                <p14:cNvContentPartPr/>
                <p14:nvPr/>
              </p14:nvContentPartPr>
              <p14:xfrm>
                <a:off x="3260354" y="3712854"/>
                <a:ext cx="45720" cy="1562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BF3489-D6D4-4430-A8AD-7FB531AB9BE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51714" y="3703854"/>
                  <a:ext cx="6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0358AD9-C043-452E-902D-9ECAE5074E68}"/>
                    </a:ext>
                  </a:extLst>
                </p14:cNvPr>
                <p14:cNvContentPartPr/>
                <p14:nvPr/>
              </p14:nvContentPartPr>
              <p14:xfrm>
                <a:off x="3416234" y="3933894"/>
                <a:ext cx="15480" cy="30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0358AD9-C043-452E-902D-9ECAE5074E6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407594" y="3924894"/>
                  <a:ext cx="3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8EE887C-E0FF-4279-B4AF-64E64E7D76E5}"/>
                    </a:ext>
                  </a:extLst>
                </p14:cNvPr>
                <p14:cNvContentPartPr/>
                <p14:nvPr/>
              </p14:nvContentPartPr>
              <p14:xfrm>
                <a:off x="3586514" y="3744534"/>
                <a:ext cx="101520" cy="285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8EE887C-E0FF-4279-B4AF-64E64E7D76E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77874" y="3735894"/>
                  <a:ext cx="119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AC8416D-B885-491B-A412-9B4AFAB3A4D6}"/>
                    </a:ext>
                  </a:extLst>
                </p14:cNvPr>
                <p14:cNvContentPartPr/>
                <p14:nvPr/>
              </p14:nvContentPartPr>
              <p14:xfrm>
                <a:off x="3762914" y="3928854"/>
                <a:ext cx="40680" cy="120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AC8416D-B885-491B-A412-9B4AFAB3A4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754274" y="3919854"/>
                  <a:ext cx="58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4149D28-AAA2-42DB-9147-0F06A80382B5}"/>
                    </a:ext>
                  </a:extLst>
                </p14:cNvPr>
                <p14:cNvContentPartPr/>
                <p14:nvPr/>
              </p14:nvContentPartPr>
              <p14:xfrm>
                <a:off x="3642314" y="3702774"/>
                <a:ext cx="70560" cy="10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4149D28-AAA2-42DB-9147-0F06A80382B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33674" y="3693774"/>
                  <a:ext cx="8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0249702-FC23-4CB6-9B70-8FEED0E5E09C}"/>
                    </a:ext>
                  </a:extLst>
                </p14:cNvPr>
                <p14:cNvContentPartPr/>
                <p14:nvPr/>
              </p14:nvContentPartPr>
              <p14:xfrm>
                <a:off x="2938874" y="4166454"/>
                <a:ext cx="888120" cy="1497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0249702-FC23-4CB6-9B70-8FEED0E5E09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930234" y="4157454"/>
                  <a:ext cx="905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CD53E44-2BC7-4CCB-BC3D-A8B1A1929C24}"/>
                    </a:ext>
                  </a:extLst>
                </p14:cNvPr>
                <p14:cNvContentPartPr/>
                <p14:nvPr/>
              </p14:nvContentPartPr>
              <p14:xfrm>
                <a:off x="2933834" y="4204974"/>
                <a:ext cx="950400" cy="957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CD53E44-2BC7-4CCB-BC3D-A8B1A1929C2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925194" y="4196334"/>
                  <a:ext cx="9680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0AFF404A-8B2E-4F3C-863C-7979D736A340}"/>
              </a:ext>
            </a:extLst>
          </p:cNvPr>
          <p:cNvGrpSpPr/>
          <p:nvPr/>
        </p:nvGrpSpPr>
        <p:grpSpPr>
          <a:xfrm>
            <a:off x="4607114" y="4108854"/>
            <a:ext cx="1003680" cy="126720"/>
            <a:chOff x="4607114" y="4108854"/>
            <a:chExt cx="100368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21F6A54-B283-4225-9CB8-85CD96F28D6F}"/>
                    </a:ext>
                  </a:extLst>
                </p14:cNvPr>
                <p14:cNvContentPartPr/>
                <p14:nvPr/>
              </p14:nvContentPartPr>
              <p14:xfrm>
                <a:off x="4607114" y="4108854"/>
                <a:ext cx="939960" cy="34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21F6A54-B283-4225-9CB8-85CD96F28D6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598114" y="4099854"/>
                  <a:ext cx="957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9397724-371C-4F71-951A-E4D21644508F}"/>
                    </a:ext>
                  </a:extLst>
                </p14:cNvPr>
                <p14:cNvContentPartPr/>
                <p14:nvPr/>
              </p14:nvContentPartPr>
              <p14:xfrm>
                <a:off x="4617194" y="4139094"/>
                <a:ext cx="993600" cy="96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9397724-371C-4F71-951A-E4D21644508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08194" y="4130454"/>
                  <a:ext cx="1011240" cy="11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4C2E19-449D-42A7-8E89-3EC295FB45B5}"/>
              </a:ext>
            </a:extLst>
          </p:cNvPr>
          <p:cNvSpPr txBox="1"/>
          <p:nvPr/>
        </p:nvSpPr>
        <p:spPr>
          <a:xfrm>
            <a:off x="813609" y="127007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Equivalence Theorems or Equivalence Principles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Inside-Out Case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Outside-in Case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General Case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 Electric Current on a PEC</a:t>
            </a:r>
          </a:p>
          <a:p>
            <a:pPr algn="l"/>
            <a:r>
              <a:rPr lang="en-US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Magnetic Current on a PMC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 Huygens' Principle and Green's Theorem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 Scalar Waves Case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 Electromagnetic Waves Case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9A3DA-5574-476C-A46F-19474A5A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9" y="2921384"/>
            <a:ext cx="8270759" cy="27899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CC3851D-25A3-42AC-A5E2-9C6B8B82119C}"/>
              </a:ext>
            </a:extLst>
          </p:cNvPr>
          <p:cNvGrpSpPr/>
          <p:nvPr/>
        </p:nvGrpSpPr>
        <p:grpSpPr>
          <a:xfrm>
            <a:off x="5757314" y="2310654"/>
            <a:ext cx="2201400" cy="362520"/>
            <a:chOff x="5757314" y="2310654"/>
            <a:chExt cx="220140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5DEC21-E241-4DCA-A458-C8438002BCCC}"/>
                    </a:ext>
                  </a:extLst>
                </p14:cNvPr>
                <p14:cNvContentPartPr/>
                <p14:nvPr/>
              </p14:nvContentPartPr>
              <p14:xfrm>
                <a:off x="5863154" y="2353134"/>
                <a:ext cx="25560" cy="178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5DEC21-E241-4DCA-A458-C8438002BC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54154" y="2344494"/>
                  <a:ext cx="43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84AA27-C51D-402E-B50F-7EDF5AAA9E34}"/>
                    </a:ext>
                  </a:extLst>
                </p14:cNvPr>
                <p14:cNvContentPartPr/>
                <p14:nvPr/>
              </p14:nvContentPartPr>
              <p14:xfrm>
                <a:off x="5953514" y="2377614"/>
                <a:ext cx="85680" cy="11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84AA27-C51D-402E-B50F-7EDF5AAA9E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44514" y="2368974"/>
                  <a:ext cx="103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84CDDB-6843-42E3-B474-E627B2B89CE0}"/>
                    </a:ext>
                  </a:extLst>
                </p14:cNvPr>
                <p14:cNvContentPartPr/>
                <p14:nvPr/>
              </p14:nvContentPartPr>
              <p14:xfrm>
                <a:off x="6131354" y="2380854"/>
                <a:ext cx="54000" cy="116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84CDDB-6843-42E3-B474-E627B2B89C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22354" y="2372214"/>
                  <a:ext cx="71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638E65-F415-4D67-9BEB-AA688393661B}"/>
                    </a:ext>
                  </a:extLst>
                </p14:cNvPr>
                <p14:cNvContentPartPr/>
                <p14:nvPr/>
              </p14:nvContentPartPr>
              <p14:xfrm>
                <a:off x="6234674" y="2331174"/>
                <a:ext cx="55800" cy="25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638E65-F415-4D67-9BEB-AA68839366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26034" y="2322174"/>
                  <a:ext cx="73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F8EF2D-B3B6-4F01-B0B4-5BF41C092B63}"/>
                    </a:ext>
                  </a:extLst>
                </p14:cNvPr>
                <p14:cNvContentPartPr/>
                <p14:nvPr/>
              </p14:nvContentPartPr>
              <p14:xfrm>
                <a:off x="6280394" y="2361414"/>
                <a:ext cx="266400" cy="116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F8EF2D-B3B6-4F01-B0B4-5BF41C092B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1394" y="2352414"/>
                  <a:ext cx="28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AC9C98-8197-4F24-B023-CF6A5358A554}"/>
                    </a:ext>
                  </a:extLst>
                </p14:cNvPr>
                <p14:cNvContentPartPr/>
                <p14:nvPr/>
              </p14:nvContentPartPr>
              <p14:xfrm>
                <a:off x="6777194" y="2340534"/>
                <a:ext cx="146160" cy="146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AC9C98-8197-4F24-B023-CF6A5358A5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8194" y="2331894"/>
                  <a:ext cx="16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3FBB32-4708-4B82-BAB0-C618CB4AB891}"/>
                    </a:ext>
                  </a:extLst>
                </p14:cNvPr>
                <p14:cNvContentPartPr/>
                <p14:nvPr/>
              </p14:nvContentPartPr>
              <p14:xfrm>
                <a:off x="6978434" y="2326134"/>
                <a:ext cx="189720" cy="169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3FBB32-4708-4B82-BAB0-C618CB4AB8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69434" y="2317494"/>
                  <a:ext cx="207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DCFE99-B83C-4C8D-A472-F8698032C620}"/>
                    </a:ext>
                  </a:extLst>
                </p14:cNvPr>
                <p14:cNvContentPartPr/>
                <p14:nvPr/>
              </p14:nvContentPartPr>
              <p14:xfrm>
                <a:off x="7134314" y="2311014"/>
                <a:ext cx="4068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DCFE99-B83C-4C8D-A472-F8698032C6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25314" y="2302014"/>
                  <a:ext cx="58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5AF131-FA0A-48CD-A941-1EB6F499B4C1}"/>
                    </a:ext>
                  </a:extLst>
                </p14:cNvPr>
                <p14:cNvContentPartPr/>
                <p14:nvPr/>
              </p14:nvContentPartPr>
              <p14:xfrm>
                <a:off x="6706994" y="2426574"/>
                <a:ext cx="40680" cy="20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5AF131-FA0A-48CD-A941-1EB6F499B4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8354" y="2417574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F272D8-C90A-43C3-9C65-FB84A3248FA4}"/>
                    </a:ext>
                  </a:extLst>
                </p14:cNvPr>
                <p14:cNvContentPartPr/>
                <p14:nvPr/>
              </p14:nvContentPartPr>
              <p14:xfrm>
                <a:off x="7394594" y="2310654"/>
                <a:ext cx="564120" cy="19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F272D8-C90A-43C3-9C65-FB84A3248F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85594" y="2301654"/>
                  <a:ext cx="581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6DF034-BDD9-4DDE-BC97-5DA8E6D614AC}"/>
                    </a:ext>
                  </a:extLst>
                </p14:cNvPr>
                <p14:cNvContentPartPr/>
                <p14:nvPr/>
              </p14:nvContentPartPr>
              <p14:xfrm>
                <a:off x="5757314" y="2521974"/>
                <a:ext cx="2201040" cy="15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6DF034-BDD9-4DDE-BC97-5DA8E6D614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48314" y="2512974"/>
                  <a:ext cx="22186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88A7E4-1F66-4F91-8322-0BABC2FB0C6E}"/>
              </a:ext>
            </a:extLst>
          </p:cNvPr>
          <p:cNvGrpSpPr/>
          <p:nvPr/>
        </p:nvGrpSpPr>
        <p:grpSpPr>
          <a:xfrm>
            <a:off x="6094994" y="700014"/>
            <a:ext cx="1667520" cy="309960"/>
            <a:chOff x="6094994" y="700014"/>
            <a:chExt cx="166752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961385-986B-413D-822F-07B7B7EA7340}"/>
                    </a:ext>
                  </a:extLst>
                </p14:cNvPr>
                <p14:cNvContentPartPr/>
                <p14:nvPr/>
              </p14:nvContentPartPr>
              <p14:xfrm>
                <a:off x="6094994" y="702534"/>
                <a:ext cx="175320" cy="307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961385-986B-413D-822F-07B7B7EA73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86354" y="693894"/>
                  <a:ext cx="192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4B2F8AA-955D-4CD5-9713-D85307931BE8}"/>
                    </a:ext>
                  </a:extLst>
                </p14:cNvPr>
                <p14:cNvContentPartPr/>
                <p14:nvPr/>
              </p14:nvContentPartPr>
              <p14:xfrm>
                <a:off x="6259874" y="873534"/>
                <a:ext cx="105480" cy="11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4B2F8AA-955D-4CD5-9713-D85307931B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51234" y="864894"/>
                  <a:ext cx="123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B02FB9-AC30-4D17-BABA-88046370695A}"/>
                    </a:ext>
                  </a:extLst>
                </p14:cNvPr>
                <p14:cNvContentPartPr/>
                <p14:nvPr/>
              </p14:nvContentPartPr>
              <p14:xfrm>
                <a:off x="6471194" y="700014"/>
                <a:ext cx="864360" cy="254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B02FB9-AC30-4D17-BABA-8804637069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62554" y="691374"/>
                  <a:ext cx="882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261CDF-9FDB-496E-BE95-4F365B1C81E9}"/>
                    </a:ext>
                  </a:extLst>
                </p14:cNvPr>
                <p14:cNvContentPartPr/>
                <p14:nvPr/>
              </p14:nvContentPartPr>
              <p14:xfrm>
                <a:off x="7276874" y="815214"/>
                <a:ext cx="109080" cy="135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261CDF-9FDB-496E-BE95-4F365B1C81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68234" y="806574"/>
                  <a:ext cx="126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9BA236-6568-4652-BD5A-5A960992F388}"/>
                    </a:ext>
                  </a:extLst>
                </p14:cNvPr>
                <p14:cNvContentPartPr/>
                <p14:nvPr/>
              </p14:nvContentPartPr>
              <p14:xfrm>
                <a:off x="7437434" y="838974"/>
                <a:ext cx="325080" cy="81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9BA236-6568-4652-BD5A-5A960992F3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28434" y="829974"/>
                  <a:ext cx="3427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FDB5C2-DA3E-42FF-8D1F-319A389831BD}"/>
              </a:ext>
            </a:extLst>
          </p:cNvPr>
          <p:cNvGrpSpPr/>
          <p:nvPr/>
        </p:nvGrpSpPr>
        <p:grpSpPr>
          <a:xfrm>
            <a:off x="6547154" y="1230654"/>
            <a:ext cx="682920" cy="321840"/>
            <a:chOff x="6547154" y="1230654"/>
            <a:chExt cx="68292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0CE5A4-BC75-431E-974E-93340A3FB43A}"/>
                    </a:ext>
                  </a:extLst>
                </p14:cNvPr>
                <p14:cNvContentPartPr/>
                <p14:nvPr/>
              </p14:nvContentPartPr>
              <p14:xfrm>
                <a:off x="6547154" y="1276014"/>
                <a:ext cx="371520" cy="150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0CE5A4-BC75-431E-974E-93340A3FB4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38154" y="1267374"/>
                  <a:ext cx="38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D30E60-C2DD-438E-BBDB-43194DE6F258}"/>
                    </a:ext>
                  </a:extLst>
                </p14:cNvPr>
                <p14:cNvContentPartPr/>
                <p14:nvPr/>
              </p14:nvContentPartPr>
              <p14:xfrm>
                <a:off x="6787634" y="1286094"/>
                <a:ext cx="105840" cy="95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D30E60-C2DD-438E-BBDB-43194DE6F2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78634" y="1277094"/>
                  <a:ext cx="123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9A711E-07A4-4850-B0CC-1B470A78F996}"/>
                    </a:ext>
                  </a:extLst>
                </p14:cNvPr>
                <p14:cNvContentPartPr/>
                <p14:nvPr/>
              </p14:nvContentPartPr>
              <p14:xfrm>
                <a:off x="6968354" y="1230654"/>
                <a:ext cx="100440" cy="321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9A711E-07A4-4850-B0CC-1B470A78F9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59354" y="1222014"/>
                  <a:ext cx="118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348D69-BEA5-48F4-819C-048CC467C466}"/>
                    </a:ext>
                  </a:extLst>
                </p14:cNvPr>
                <p14:cNvContentPartPr/>
                <p14:nvPr/>
              </p14:nvContentPartPr>
              <p14:xfrm>
                <a:off x="7184354" y="1331094"/>
                <a:ext cx="45720" cy="2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348D69-BEA5-48F4-819C-048CC467C46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75714" y="1322454"/>
                  <a:ext cx="63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14AAEF-6D82-42B9-8B72-41118D4297BA}"/>
              </a:ext>
            </a:extLst>
          </p:cNvPr>
          <p:cNvGrpSpPr/>
          <p:nvPr/>
        </p:nvGrpSpPr>
        <p:grpSpPr>
          <a:xfrm>
            <a:off x="6757394" y="75054"/>
            <a:ext cx="1241280" cy="389880"/>
            <a:chOff x="6757394" y="75054"/>
            <a:chExt cx="124128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2B06D9-7ACA-4BC8-9DBB-8F5BDA502A2D}"/>
                    </a:ext>
                  </a:extLst>
                </p14:cNvPr>
                <p14:cNvContentPartPr/>
                <p14:nvPr/>
              </p14:nvContentPartPr>
              <p14:xfrm>
                <a:off x="6847754" y="145614"/>
                <a:ext cx="181080" cy="15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2B06D9-7ACA-4BC8-9DBB-8F5BDA502A2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39114" y="136614"/>
                  <a:ext cx="198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D3B167-EB3F-48BA-B19D-27067CCA7AE3}"/>
                    </a:ext>
                  </a:extLst>
                </p14:cNvPr>
                <p14:cNvContentPartPr/>
                <p14:nvPr/>
              </p14:nvContentPartPr>
              <p14:xfrm>
                <a:off x="6953234" y="200694"/>
                <a:ext cx="15480" cy="13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D3B167-EB3F-48BA-B19D-27067CCA7A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44594" y="192054"/>
                  <a:ext cx="3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C3EDF8-A823-48FD-8D2E-3FFC5A364C76}"/>
                    </a:ext>
                  </a:extLst>
                </p14:cNvPr>
                <p14:cNvContentPartPr/>
                <p14:nvPr/>
              </p14:nvContentPartPr>
              <p14:xfrm>
                <a:off x="7129274" y="95214"/>
                <a:ext cx="46080" cy="271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C3EDF8-A823-48FD-8D2E-3FFC5A364C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0274" y="86574"/>
                  <a:ext cx="63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8A3912-6DE9-4A75-98D5-6F7459FEAD45}"/>
                    </a:ext>
                  </a:extLst>
                </p14:cNvPr>
                <p14:cNvContentPartPr/>
                <p14:nvPr/>
              </p14:nvContentPartPr>
              <p14:xfrm>
                <a:off x="7274354" y="261174"/>
                <a:ext cx="71280" cy="5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8A3912-6DE9-4A75-98D5-6F7459FEAD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65714" y="252174"/>
                  <a:ext cx="88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3CF0DE-5A62-45AD-BE1D-7393DAC80B72}"/>
                    </a:ext>
                  </a:extLst>
                </p14:cNvPr>
                <p14:cNvContentPartPr/>
                <p14:nvPr/>
              </p14:nvContentPartPr>
              <p14:xfrm>
                <a:off x="7385234" y="145614"/>
                <a:ext cx="532800" cy="319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3CF0DE-5A62-45AD-BE1D-7393DAC80B7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76594" y="136614"/>
                  <a:ext cx="5504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D633CE-6FAD-4725-A183-2FD5EC088129}"/>
                    </a:ext>
                  </a:extLst>
                </p14:cNvPr>
                <p14:cNvContentPartPr/>
                <p14:nvPr/>
              </p14:nvContentPartPr>
              <p14:xfrm>
                <a:off x="7777274" y="160734"/>
                <a:ext cx="40680" cy="15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D633CE-6FAD-4725-A183-2FD5EC0881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68274" y="151734"/>
                  <a:ext cx="58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93E5D7-1375-4839-8CF3-81DDFE489E6C}"/>
                    </a:ext>
                  </a:extLst>
                </p14:cNvPr>
                <p14:cNvContentPartPr/>
                <p14:nvPr/>
              </p14:nvContentPartPr>
              <p14:xfrm>
                <a:off x="6757394" y="75054"/>
                <a:ext cx="176040" cy="37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93E5D7-1375-4839-8CF3-81DDFE489E6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48394" y="66414"/>
                  <a:ext cx="1936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334070D-2EDB-4042-820A-8EB2325BB304}"/>
                    </a:ext>
                  </a:extLst>
                </p14:cNvPr>
                <p14:cNvContentPartPr/>
                <p14:nvPr/>
              </p14:nvContentPartPr>
              <p14:xfrm>
                <a:off x="7872674" y="80094"/>
                <a:ext cx="126000" cy="357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334070D-2EDB-4042-820A-8EB2325BB30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64034" y="71454"/>
                  <a:ext cx="14364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52BCD5-4AF8-4376-9388-B728A0E1160E}"/>
              </a:ext>
            </a:extLst>
          </p:cNvPr>
          <p:cNvGrpSpPr/>
          <p:nvPr/>
        </p:nvGrpSpPr>
        <p:grpSpPr>
          <a:xfrm>
            <a:off x="4556714" y="4882854"/>
            <a:ext cx="2154240" cy="965520"/>
            <a:chOff x="4556714" y="4882854"/>
            <a:chExt cx="2154240" cy="9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1D5161-2938-4576-BF78-002B0FDA4E3C}"/>
                    </a:ext>
                  </a:extLst>
                </p14:cNvPr>
                <p14:cNvContentPartPr/>
                <p14:nvPr/>
              </p14:nvContentPartPr>
              <p14:xfrm>
                <a:off x="5290394" y="4898334"/>
                <a:ext cx="533160" cy="412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1D5161-2938-4576-BF78-002B0FDA4E3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1394" y="4889694"/>
                  <a:ext cx="5508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61B1C4-58C9-46E2-81FD-C82FE9CAC997}"/>
                    </a:ext>
                  </a:extLst>
                </p14:cNvPr>
                <p14:cNvContentPartPr/>
                <p14:nvPr/>
              </p14:nvContentPartPr>
              <p14:xfrm>
                <a:off x="5714114" y="4882854"/>
                <a:ext cx="178560" cy="111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61B1C4-58C9-46E2-81FD-C82FE9CAC9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05474" y="4873854"/>
                  <a:ext cx="196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72F205-5151-4B29-A979-A7A4EEA82AA5}"/>
                    </a:ext>
                  </a:extLst>
                </p14:cNvPr>
                <p14:cNvContentPartPr/>
                <p14:nvPr/>
              </p14:nvContentPartPr>
              <p14:xfrm>
                <a:off x="4556714" y="5390814"/>
                <a:ext cx="126360" cy="196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72F205-5151-4B29-A979-A7A4EEA82A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47714" y="5381814"/>
                  <a:ext cx="144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DE0B5E-BFFA-4B2B-A7BD-07F18F1CB8A1}"/>
                    </a:ext>
                  </a:extLst>
                </p14:cNvPr>
                <p14:cNvContentPartPr/>
                <p14:nvPr/>
              </p14:nvContentPartPr>
              <p14:xfrm>
                <a:off x="4607114" y="5506374"/>
                <a:ext cx="95760" cy="40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DE0B5E-BFFA-4B2B-A7BD-07F18F1CB8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98114" y="5497374"/>
                  <a:ext cx="113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F5AF2B-7355-4391-B2DD-89CE2CA14903}"/>
                    </a:ext>
                  </a:extLst>
                </p14:cNvPr>
                <p14:cNvContentPartPr/>
                <p14:nvPr/>
              </p14:nvContentPartPr>
              <p14:xfrm>
                <a:off x="4717634" y="5506374"/>
                <a:ext cx="75600" cy="131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F5AF2B-7355-4391-B2DD-89CE2CA1490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08634" y="5497374"/>
                  <a:ext cx="93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9EFA36-4D53-4035-A4B8-543248518079}"/>
                    </a:ext>
                  </a:extLst>
                </p14:cNvPr>
                <p14:cNvContentPartPr/>
                <p14:nvPr/>
              </p14:nvContentPartPr>
              <p14:xfrm>
                <a:off x="4833194" y="5370654"/>
                <a:ext cx="75600" cy="29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9EFA36-4D53-4035-A4B8-54324851807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24194" y="5362014"/>
                  <a:ext cx="93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C19EFA-E855-4DFE-BCBB-9D3AE29B8E22}"/>
                    </a:ext>
                  </a:extLst>
                </p14:cNvPr>
                <p14:cNvContentPartPr/>
                <p14:nvPr/>
              </p14:nvContentPartPr>
              <p14:xfrm>
                <a:off x="4938314" y="5466054"/>
                <a:ext cx="25920" cy="12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C19EFA-E855-4DFE-BCBB-9D3AE29B8E2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29674" y="5457414"/>
                  <a:ext cx="4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EF0A5A-D79C-4F17-BC65-A339B478326A}"/>
                    </a:ext>
                  </a:extLst>
                </p14:cNvPr>
                <p14:cNvContentPartPr/>
                <p14:nvPr/>
              </p14:nvContentPartPr>
              <p14:xfrm>
                <a:off x="5018954" y="5491614"/>
                <a:ext cx="267480" cy="115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EF0A5A-D79C-4F17-BC65-A339B47832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09954" y="5482614"/>
                  <a:ext cx="28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0C9FF9-26ED-4876-891C-37610E5488C8}"/>
                    </a:ext>
                  </a:extLst>
                </p14:cNvPr>
                <p14:cNvContentPartPr/>
                <p14:nvPr/>
              </p14:nvContentPartPr>
              <p14:xfrm>
                <a:off x="5170514" y="5486214"/>
                <a:ext cx="180000" cy="4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0C9FF9-26ED-4876-891C-37610E5488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61874" y="5477214"/>
                  <a:ext cx="197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305116-15FF-4840-AD1C-766DE1DB0DFE}"/>
                    </a:ext>
                  </a:extLst>
                </p14:cNvPr>
                <p14:cNvContentPartPr/>
                <p14:nvPr/>
              </p14:nvContentPartPr>
              <p14:xfrm>
                <a:off x="5315234" y="5526534"/>
                <a:ext cx="70560" cy="45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305116-15FF-4840-AD1C-766DE1DB0D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06594" y="5517534"/>
                  <a:ext cx="88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AFD3AD-1610-4A7D-A6E7-8B724E82547D}"/>
                    </a:ext>
                  </a:extLst>
                </p14:cNvPr>
                <p14:cNvContentPartPr/>
                <p14:nvPr/>
              </p14:nvContentPartPr>
              <p14:xfrm>
                <a:off x="5395154" y="5516454"/>
                <a:ext cx="136800" cy="55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AFD3AD-1610-4A7D-A6E7-8B724E8254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86154" y="5507454"/>
                  <a:ext cx="154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70427B-3A47-494A-BE3B-BFF1A380C345}"/>
                    </a:ext>
                  </a:extLst>
                </p14:cNvPr>
                <p14:cNvContentPartPr/>
                <p14:nvPr/>
              </p14:nvContentPartPr>
              <p14:xfrm>
                <a:off x="4968554" y="5697174"/>
                <a:ext cx="256680" cy="20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70427B-3A47-494A-BE3B-BFF1A380C34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59914" y="5688534"/>
                  <a:ext cx="274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F66F1F-98DC-4A14-9629-F992228096BA}"/>
                    </a:ext>
                  </a:extLst>
                </p14:cNvPr>
                <p14:cNvContentPartPr/>
                <p14:nvPr/>
              </p14:nvContentPartPr>
              <p14:xfrm>
                <a:off x="5119394" y="5717334"/>
                <a:ext cx="10440" cy="131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F66F1F-98DC-4A14-9629-F992228096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10754" y="5708334"/>
                  <a:ext cx="2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00880F-83DC-4D50-861E-4B20EB6D75DE}"/>
                    </a:ext>
                  </a:extLst>
                </p14:cNvPr>
                <p14:cNvContentPartPr/>
                <p14:nvPr/>
              </p14:nvContentPartPr>
              <p14:xfrm>
                <a:off x="5285714" y="5621934"/>
                <a:ext cx="251280" cy="200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00880F-83DC-4D50-861E-4B20EB6D75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76714" y="5612934"/>
                  <a:ext cx="268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D6C5A2-1D43-4C01-8551-AEAEA24964A3}"/>
                    </a:ext>
                  </a:extLst>
                </p14:cNvPr>
                <p14:cNvContentPartPr/>
                <p14:nvPr/>
              </p14:nvContentPartPr>
              <p14:xfrm>
                <a:off x="5752634" y="5501334"/>
                <a:ext cx="191160" cy="10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D6C5A2-1D43-4C01-8551-AEAEA24964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43634" y="5492334"/>
                  <a:ext cx="20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1BA604-6B81-4D1F-9385-B877A9B5B144}"/>
                    </a:ext>
                  </a:extLst>
                </p14:cNvPr>
                <p14:cNvContentPartPr/>
                <p14:nvPr/>
              </p14:nvContentPartPr>
              <p14:xfrm>
                <a:off x="5863154" y="5531574"/>
                <a:ext cx="15480" cy="141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1BA604-6B81-4D1F-9385-B877A9B5B1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54154" y="5522574"/>
                  <a:ext cx="33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D737EE-F6B6-4475-8F23-2EDF7E7AD74B}"/>
                    </a:ext>
                  </a:extLst>
                </p14:cNvPr>
                <p14:cNvContentPartPr/>
                <p14:nvPr/>
              </p14:nvContentPartPr>
              <p14:xfrm>
                <a:off x="5933714" y="5450934"/>
                <a:ext cx="777240" cy="224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D737EE-F6B6-4475-8F23-2EDF7E7AD7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24714" y="5442294"/>
                  <a:ext cx="794880" cy="24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198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0A9B11-BF0F-4CA1-B8ED-3A1BD9C6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90" y="2331606"/>
            <a:ext cx="7465353" cy="23708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A52E89-13E0-43D5-B17B-8E56383D389B}"/>
              </a:ext>
            </a:extLst>
          </p:cNvPr>
          <p:cNvGrpSpPr/>
          <p:nvPr/>
        </p:nvGrpSpPr>
        <p:grpSpPr>
          <a:xfrm>
            <a:off x="4701794" y="1070094"/>
            <a:ext cx="1608840" cy="299520"/>
            <a:chOff x="4701794" y="1070094"/>
            <a:chExt cx="160884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D16B2C-E18C-4424-86CC-3157BDAD96FD}"/>
                    </a:ext>
                  </a:extLst>
                </p14:cNvPr>
                <p14:cNvContentPartPr/>
                <p14:nvPr/>
              </p14:nvContentPartPr>
              <p14:xfrm>
                <a:off x="4701794" y="1135254"/>
                <a:ext cx="212400" cy="234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D16B2C-E18C-4424-86CC-3157BDAD96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93154" y="1126614"/>
                  <a:ext cx="230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C73FEB-47B3-460A-AF52-434F060188CA}"/>
                    </a:ext>
                  </a:extLst>
                </p14:cNvPr>
                <p14:cNvContentPartPr/>
                <p14:nvPr/>
              </p14:nvContentPartPr>
              <p14:xfrm>
                <a:off x="5019314" y="1141014"/>
                <a:ext cx="256320" cy="165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C73FEB-47B3-460A-AF52-434F060188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10314" y="1132374"/>
                  <a:ext cx="273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AD91BC-F450-4FB7-9C8E-7301C5E32919}"/>
                    </a:ext>
                  </a:extLst>
                </p14:cNvPr>
                <p14:cNvContentPartPr/>
                <p14:nvPr/>
              </p14:nvContentPartPr>
              <p14:xfrm>
                <a:off x="5174474" y="1223454"/>
                <a:ext cx="190440" cy="11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AD91BC-F450-4FB7-9C8E-7301C5E329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65834" y="1214454"/>
                  <a:ext cx="208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A4A5E3-73DC-49F7-BAEE-4B370CDAEDF7}"/>
                    </a:ext>
                  </a:extLst>
                </p14:cNvPr>
                <p14:cNvContentPartPr/>
                <p14:nvPr/>
              </p14:nvContentPartPr>
              <p14:xfrm>
                <a:off x="5457794" y="1165134"/>
                <a:ext cx="280080" cy="156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A4A5E3-73DC-49F7-BAEE-4B370CDAED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48794" y="1156134"/>
                  <a:ext cx="297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9BE697-289E-478D-99A6-5910B659DB0A}"/>
                    </a:ext>
                  </a:extLst>
                </p14:cNvPr>
                <p14:cNvContentPartPr/>
                <p14:nvPr/>
              </p14:nvContentPartPr>
              <p14:xfrm>
                <a:off x="5561474" y="1070094"/>
                <a:ext cx="85680" cy="176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9BE697-289E-478D-99A6-5910B659DB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52834" y="1061094"/>
                  <a:ext cx="103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1BEADF-4246-45F7-B47D-74CD39178E69}"/>
                    </a:ext>
                  </a:extLst>
                </p14:cNvPr>
                <p14:cNvContentPartPr/>
                <p14:nvPr/>
              </p14:nvContentPartPr>
              <p14:xfrm>
                <a:off x="5988794" y="1085214"/>
                <a:ext cx="15480" cy="5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1BEADF-4246-45F7-B47D-74CD39178E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9794" y="1076214"/>
                  <a:ext cx="33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B60D58-CFC0-42DA-8423-F378EAA7D1F0}"/>
                    </a:ext>
                  </a:extLst>
                </p14:cNvPr>
                <p14:cNvContentPartPr/>
                <p14:nvPr/>
              </p14:nvContentPartPr>
              <p14:xfrm>
                <a:off x="5918234" y="1245774"/>
                <a:ext cx="10440" cy="55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B60D58-CFC0-42DA-8423-F378EAA7D1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9594" y="1237134"/>
                  <a:ext cx="28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B39462-C7EA-4C2A-AF08-214622FFC969}"/>
                    </a:ext>
                  </a:extLst>
                </p14:cNvPr>
                <p14:cNvContentPartPr/>
                <p14:nvPr/>
              </p14:nvContentPartPr>
              <p14:xfrm>
                <a:off x="5887994" y="1185654"/>
                <a:ext cx="231480" cy="80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B39462-C7EA-4C2A-AF08-214622FFC9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79354" y="1176654"/>
                  <a:ext cx="249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997CD2-4B82-470D-ABC5-4ABA931B31E5}"/>
                    </a:ext>
                  </a:extLst>
                </p14:cNvPr>
                <p14:cNvContentPartPr/>
                <p14:nvPr/>
              </p14:nvContentPartPr>
              <p14:xfrm>
                <a:off x="6269954" y="1205454"/>
                <a:ext cx="40680" cy="5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997CD2-4B82-470D-ABC5-4ABA931B31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61314" y="1196814"/>
                  <a:ext cx="583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F9CE21-6E45-4E21-B7F9-BA23696CA633}"/>
              </a:ext>
            </a:extLst>
          </p:cNvPr>
          <p:cNvGrpSpPr/>
          <p:nvPr/>
        </p:nvGrpSpPr>
        <p:grpSpPr>
          <a:xfrm>
            <a:off x="6782594" y="1025094"/>
            <a:ext cx="1020240" cy="306720"/>
            <a:chOff x="6782594" y="1025094"/>
            <a:chExt cx="102024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6107DE-EE8E-4EE5-9F7E-2CE5C5FF6D80}"/>
                    </a:ext>
                  </a:extLst>
                </p14:cNvPr>
                <p14:cNvContentPartPr/>
                <p14:nvPr/>
              </p14:nvContentPartPr>
              <p14:xfrm>
                <a:off x="6782594" y="1085214"/>
                <a:ext cx="50760" cy="246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6107DE-EE8E-4EE5-9F7E-2CE5C5FF6D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73594" y="1076214"/>
                  <a:ext cx="68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425D75-AA34-4506-8CF5-36C10DDFD3E8}"/>
                    </a:ext>
                  </a:extLst>
                </p14:cNvPr>
                <p14:cNvContentPartPr/>
                <p14:nvPr/>
              </p14:nvContentPartPr>
              <p14:xfrm>
                <a:off x="6792674" y="1025094"/>
                <a:ext cx="171360" cy="155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425D75-AA34-4506-8CF5-36C10DDFD3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83674" y="1016094"/>
                  <a:ext cx="189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FE4220-136F-4A9A-BC4B-81E12C11CEA7}"/>
                    </a:ext>
                  </a:extLst>
                </p14:cNvPr>
                <p14:cNvContentPartPr/>
                <p14:nvPr/>
              </p14:nvContentPartPr>
              <p14:xfrm>
                <a:off x="7003634" y="1140294"/>
                <a:ext cx="171720" cy="175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FE4220-136F-4A9A-BC4B-81E12C11CE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94994" y="1131654"/>
                  <a:ext cx="189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267992-351F-422F-922D-EEDF974223D6}"/>
                    </a:ext>
                  </a:extLst>
                </p14:cNvPr>
                <p14:cNvContentPartPr/>
                <p14:nvPr/>
              </p14:nvContentPartPr>
              <p14:xfrm>
                <a:off x="7274714" y="1065054"/>
                <a:ext cx="528120" cy="261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267992-351F-422F-922D-EEDF974223D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65714" y="1056054"/>
                  <a:ext cx="5457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63BD44-7838-48C3-98DC-1E8602466F58}"/>
              </a:ext>
            </a:extLst>
          </p:cNvPr>
          <p:cNvGrpSpPr/>
          <p:nvPr/>
        </p:nvGrpSpPr>
        <p:grpSpPr>
          <a:xfrm>
            <a:off x="6355274" y="2124894"/>
            <a:ext cx="794520" cy="206280"/>
            <a:chOff x="6355274" y="2124894"/>
            <a:chExt cx="79452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43C136-1F87-42A8-B7E9-361B6BB72CFC}"/>
                    </a:ext>
                  </a:extLst>
                </p14:cNvPr>
                <p14:cNvContentPartPr/>
                <p14:nvPr/>
              </p14:nvContentPartPr>
              <p14:xfrm>
                <a:off x="6355274" y="2124894"/>
                <a:ext cx="95760" cy="176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43C136-1F87-42A8-B7E9-361B6BB72C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46634" y="2116254"/>
                  <a:ext cx="113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991D3A-46D3-40A3-B50A-C49450D9404B}"/>
                    </a:ext>
                  </a:extLst>
                </p14:cNvPr>
                <p14:cNvContentPartPr/>
                <p14:nvPr/>
              </p14:nvContentPartPr>
              <p14:xfrm>
                <a:off x="6380474" y="2210574"/>
                <a:ext cx="181080" cy="60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991D3A-46D3-40A3-B50A-C49450D940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71834" y="2201574"/>
                  <a:ext cx="198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E7CED3-82A6-46A2-B555-3C3A70669303}"/>
                    </a:ext>
                  </a:extLst>
                </p14:cNvPr>
                <p14:cNvContentPartPr/>
                <p14:nvPr/>
              </p14:nvContentPartPr>
              <p14:xfrm>
                <a:off x="6521234" y="2200494"/>
                <a:ext cx="70560" cy="115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E7CED3-82A6-46A2-B555-3C3A706693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12234" y="2191494"/>
                  <a:ext cx="8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53FF93-0425-409A-B307-2C0B1D51A398}"/>
                    </a:ext>
                  </a:extLst>
                </p14:cNvPr>
                <p14:cNvContentPartPr/>
                <p14:nvPr/>
              </p14:nvContentPartPr>
              <p14:xfrm>
                <a:off x="6586394" y="2140014"/>
                <a:ext cx="90720" cy="19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53FF93-0425-409A-B307-2C0B1D51A3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77754" y="2131374"/>
                  <a:ext cx="108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9C79AB-E9BA-453B-8D27-2637545F5B4E}"/>
                    </a:ext>
                  </a:extLst>
                </p14:cNvPr>
                <p14:cNvContentPartPr/>
                <p14:nvPr/>
              </p14:nvContentPartPr>
              <p14:xfrm>
                <a:off x="6761354" y="2155134"/>
                <a:ext cx="242280" cy="141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9C79AB-E9BA-453B-8D27-2637545F5B4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52714" y="2146134"/>
                  <a:ext cx="25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5AEF26-6D01-4ED8-828C-49B8F1AD2836}"/>
                    </a:ext>
                  </a:extLst>
                </p14:cNvPr>
                <p14:cNvContentPartPr/>
                <p14:nvPr/>
              </p14:nvContentPartPr>
              <p14:xfrm>
                <a:off x="6943154" y="2170974"/>
                <a:ext cx="206640" cy="105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5AEF26-6D01-4ED8-828C-49B8F1AD28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4154" y="2161974"/>
                  <a:ext cx="2242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AC98E3-993F-4BD7-86FC-2F271C0D6740}"/>
              </a:ext>
            </a:extLst>
          </p:cNvPr>
          <p:cNvGrpSpPr/>
          <p:nvPr/>
        </p:nvGrpSpPr>
        <p:grpSpPr>
          <a:xfrm>
            <a:off x="7410434" y="2069814"/>
            <a:ext cx="859680" cy="295200"/>
            <a:chOff x="7410434" y="2069814"/>
            <a:chExt cx="85968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70553C-4CC8-4377-85D9-3596A34840BA}"/>
                    </a:ext>
                  </a:extLst>
                </p14:cNvPr>
                <p14:cNvContentPartPr/>
                <p14:nvPr/>
              </p14:nvContentPartPr>
              <p14:xfrm>
                <a:off x="7410434" y="2105094"/>
                <a:ext cx="95760" cy="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70553C-4CC8-4377-85D9-3596A34840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01794" y="2096094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B6A432-8C4D-4B34-A9C8-3D0A9E9441B1}"/>
                    </a:ext>
                  </a:extLst>
                </p14:cNvPr>
                <p14:cNvContentPartPr/>
                <p14:nvPr/>
              </p14:nvContentPartPr>
              <p14:xfrm>
                <a:off x="7415474" y="2155134"/>
                <a:ext cx="20520" cy="181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B6A432-8C4D-4B34-A9C8-3D0A9E9441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06834" y="2146494"/>
                  <a:ext cx="38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E3A2C0-26FF-480A-9FC4-498A0E0C012D}"/>
                    </a:ext>
                  </a:extLst>
                </p14:cNvPr>
                <p14:cNvContentPartPr/>
                <p14:nvPr/>
              </p14:nvContentPartPr>
              <p14:xfrm>
                <a:off x="7546154" y="2069814"/>
                <a:ext cx="723960" cy="295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E3A2C0-26FF-480A-9FC4-498A0E0C01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37154" y="2060814"/>
                  <a:ext cx="741600" cy="31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3" y="964165"/>
            <a:ext cx="8010525" cy="53625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C7BE43B-228D-4689-ADF0-592890FA659B}"/>
              </a:ext>
            </a:extLst>
          </p:cNvPr>
          <p:cNvGrpSpPr/>
          <p:nvPr/>
        </p:nvGrpSpPr>
        <p:grpSpPr>
          <a:xfrm>
            <a:off x="6089594" y="394374"/>
            <a:ext cx="1306080" cy="273960"/>
            <a:chOff x="6089594" y="394374"/>
            <a:chExt cx="13060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CA6D70-EB12-457C-981A-E5E729891DC8}"/>
                    </a:ext>
                  </a:extLst>
                </p14:cNvPr>
                <p14:cNvContentPartPr/>
                <p14:nvPr/>
              </p14:nvContentPartPr>
              <p14:xfrm>
                <a:off x="6089594" y="394374"/>
                <a:ext cx="253800" cy="269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CA6D70-EB12-457C-981A-E5E729891D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0954" y="385374"/>
                  <a:ext cx="271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41D029-0858-44C3-9872-ADA3A921147A}"/>
                    </a:ext>
                  </a:extLst>
                </p14:cNvPr>
                <p14:cNvContentPartPr/>
                <p14:nvPr/>
              </p14:nvContentPartPr>
              <p14:xfrm>
                <a:off x="6440594" y="451974"/>
                <a:ext cx="955080" cy="216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41D029-0858-44C3-9872-ADA3A92114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31594" y="443334"/>
                  <a:ext cx="9727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691972-780C-4460-B1A7-D4BE96A688C8}"/>
                  </a:ext>
                </a:extLst>
              </p14:cNvPr>
              <p14:cNvContentPartPr/>
              <p14:nvPr/>
            </p14:nvContentPartPr>
            <p14:xfrm>
              <a:off x="6546794" y="1034814"/>
              <a:ext cx="80388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691972-780C-4460-B1A7-D4BE96A688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7794" y="1025814"/>
                <a:ext cx="8215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03562F7-43CB-4DE8-B3BB-6A1B2528A8DE}"/>
              </a:ext>
            </a:extLst>
          </p:cNvPr>
          <p:cNvGrpSpPr/>
          <p:nvPr/>
        </p:nvGrpSpPr>
        <p:grpSpPr>
          <a:xfrm>
            <a:off x="2677874" y="638454"/>
            <a:ext cx="2009880" cy="653040"/>
            <a:chOff x="2677874" y="638454"/>
            <a:chExt cx="200988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5E4E2F-A733-4B95-97C4-BB7CF2F8D5A3}"/>
                    </a:ext>
                  </a:extLst>
                </p14:cNvPr>
                <p14:cNvContentPartPr/>
                <p14:nvPr/>
              </p14:nvContentPartPr>
              <p14:xfrm>
                <a:off x="2677874" y="638454"/>
                <a:ext cx="392400" cy="396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5E4E2F-A733-4B95-97C4-BB7CF2F8D5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8874" y="629454"/>
                  <a:ext cx="410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0522AB-DA56-431F-A7FF-63BB487C37A2}"/>
                    </a:ext>
                  </a:extLst>
                </p14:cNvPr>
                <p14:cNvContentPartPr/>
                <p14:nvPr/>
              </p14:nvContentPartPr>
              <p14:xfrm>
                <a:off x="3210674" y="813414"/>
                <a:ext cx="246240" cy="11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0522AB-DA56-431F-A7FF-63BB487C37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01674" y="804414"/>
                  <a:ext cx="263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377CEA-C126-4D45-88C6-C957D5D97159}"/>
                    </a:ext>
                  </a:extLst>
                </p14:cNvPr>
                <p14:cNvContentPartPr/>
                <p14:nvPr/>
              </p14:nvContentPartPr>
              <p14:xfrm>
                <a:off x="3396074" y="783534"/>
                <a:ext cx="85680" cy="181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377CEA-C126-4D45-88C6-C957D5D971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7434" y="774894"/>
                  <a:ext cx="103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C2F575-70A0-421C-B116-DCF52E9CEF99}"/>
                    </a:ext>
                  </a:extLst>
                </p14:cNvPr>
                <p14:cNvContentPartPr/>
                <p14:nvPr/>
              </p14:nvContentPartPr>
              <p14:xfrm>
                <a:off x="3536834" y="693174"/>
                <a:ext cx="537840" cy="231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C2F575-70A0-421C-B116-DCF52E9CEF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28194" y="684174"/>
                  <a:ext cx="555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C00F4E-E4D4-4470-91EC-CC0D082BDAA4}"/>
                    </a:ext>
                  </a:extLst>
                </p14:cNvPr>
                <p14:cNvContentPartPr/>
                <p14:nvPr/>
              </p14:nvContentPartPr>
              <p14:xfrm>
                <a:off x="4165034" y="673014"/>
                <a:ext cx="35640" cy="176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C00F4E-E4D4-4470-91EC-CC0D082BDA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6034" y="664374"/>
                  <a:ext cx="53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B86F86-2017-4D1F-908F-0A48C8DD2936}"/>
                    </a:ext>
                  </a:extLst>
                </p14:cNvPr>
                <p14:cNvContentPartPr/>
                <p14:nvPr/>
              </p14:nvContentPartPr>
              <p14:xfrm>
                <a:off x="4270154" y="779934"/>
                <a:ext cx="206640" cy="9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B86F86-2017-4D1F-908F-0A48C8DD29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61154" y="771294"/>
                  <a:ext cx="224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4CFA7E-0392-4803-9C10-4AF4E3A1D138}"/>
                    </a:ext>
                  </a:extLst>
                </p14:cNvPr>
                <p14:cNvContentPartPr/>
                <p14:nvPr/>
              </p14:nvContentPartPr>
              <p14:xfrm>
                <a:off x="3631874" y="1089894"/>
                <a:ext cx="678960" cy="201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4CFA7E-0392-4803-9C10-4AF4E3A1D1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22874" y="1081254"/>
                  <a:ext cx="696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6A2B0F-8546-4E0F-9D21-8D0D1E1FC746}"/>
                    </a:ext>
                  </a:extLst>
                </p14:cNvPr>
                <p14:cNvContentPartPr/>
                <p14:nvPr/>
              </p14:nvContentPartPr>
              <p14:xfrm>
                <a:off x="4246754" y="1089894"/>
                <a:ext cx="441000" cy="150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6A2B0F-8546-4E0F-9D21-8D0D1E1FC7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37754" y="1081254"/>
                  <a:ext cx="45864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086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E3BB5-74CD-4ABE-93B7-1BDE2637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319212"/>
            <a:ext cx="7981950" cy="4219575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58F53CBC-35CB-4538-9C02-5AA5C608D6EB}"/>
              </a:ext>
            </a:extLst>
          </p:cNvPr>
          <p:cNvGrpSpPr/>
          <p:nvPr/>
        </p:nvGrpSpPr>
        <p:grpSpPr>
          <a:xfrm>
            <a:off x="4094474" y="185574"/>
            <a:ext cx="537840" cy="372240"/>
            <a:chOff x="4094474" y="185574"/>
            <a:chExt cx="53784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5E4B59-73E6-4161-93B4-A667BA1FAC3B}"/>
                    </a:ext>
                  </a:extLst>
                </p14:cNvPr>
                <p14:cNvContentPartPr/>
                <p14:nvPr/>
              </p14:nvContentPartPr>
              <p14:xfrm>
                <a:off x="4094474" y="315534"/>
                <a:ext cx="171360" cy="19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5E4B59-73E6-4161-93B4-A667BA1FAC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5834" y="306534"/>
                  <a:ext cx="189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E26EFDA-4009-48FA-985F-CD6B863FA3A9}"/>
                    </a:ext>
                  </a:extLst>
                </p14:cNvPr>
                <p14:cNvContentPartPr/>
                <p14:nvPr/>
              </p14:nvContentPartPr>
              <p14:xfrm>
                <a:off x="4129754" y="436854"/>
                <a:ext cx="80640" cy="1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E26EFDA-4009-48FA-985F-CD6B863FA3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20754" y="428214"/>
                  <a:ext cx="98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E70161-8A5C-418C-B423-0A9A9E32825B}"/>
                    </a:ext>
                  </a:extLst>
                </p14:cNvPr>
                <p14:cNvContentPartPr/>
                <p14:nvPr/>
              </p14:nvContentPartPr>
              <p14:xfrm>
                <a:off x="4174754" y="261174"/>
                <a:ext cx="176040" cy="296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E70161-8A5C-418C-B423-0A9A9E3282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6114" y="252174"/>
                  <a:ext cx="193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0D7F6D9-2071-40F0-9890-46EBF7161251}"/>
                    </a:ext>
                  </a:extLst>
                </p14:cNvPr>
                <p14:cNvContentPartPr/>
                <p14:nvPr/>
              </p14:nvContentPartPr>
              <p14:xfrm>
                <a:off x="4436114" y="266214"/>
                <a:ext cx="196200" cy="236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0D7F6D9-2071-40F0-9890-46EBF71612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27474" y="257214"/>
                  <a:ext cx="213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FF819A-4D20-4395-B804-E70278FB61BC}"/>
                    </a:ext>
                  </a:extLst>
                </p14:cNvPr>
                <p14:cNvContentPartPr/>
                <p14:nvPr/>
              </p14:nvContentPartPr>
              <p14:xfrm>
                <a:off x="4496594" y="185574"/>
                <a:ext cx="115920" cy="226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FF819A-4D20-4395-B804-E70278FB61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7594" y="176934"/>
                  <a:ext cx="13356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45AE13-C918-4481-935C-CB1F335A8AC4}"/>
                  </a:ext>
                </a:extLst>
              </p14:cNvPr>
              <p14:cNvContentPartPr/>
              <p14:nvPr/>
            </p14:nvContentPartPr>
            <p14:xfrm>
              <a:off x="5435474" y="854094"/>
              <a:ext cx="393480" cy="196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45AE13-C918-4481-935C-CB1F335A8A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26834" y="845094"/>
                <a:ext cx="41112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E102EAB-3926-4A02-84C8-AB85BF176C35}"/>
              </a:ext>
            </a:extLst>
          </p:cNvPr>
          <p:cNvGrpSpPr/>
          <p:nvPr/>
        </p:nvGrpSpPr>
        <p:grpSpPr>
          <a:xfrm>
            <a:off x="4898354" y="90174"/>
            <a:ext cx="3447000" cy="1371960"/>
            <a:chOff x="4898354" y="90174"/>
            <a:chExt cx="3447000" cy="13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FBBE8D-4A9A-4518-AE93-E814CD60E469}"/>
                    </a:ext>
                  </a:extLst>
                </p14:cNvPr>
                <p14:cNvContentPartPr/>
                <p14:nvPr/>
              </p14:nvContentPartPr>
              <p14:xfrm>
                <a:off x="6581354" y="421374"/>
                <a:ext cx="291960" cy="91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FBBE8D-4A9A-4518-AE93-E814CD60E46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72714" y="412734"/>
                  <a:ext cx="309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606CCE-DA55-4A52-834C-A981DC6BA878}"/>
                    </a:ext>
                  </a:extLst>
                </p14:cNvPr>
                <p14:cNvContentPartPr/>
                <p14:nvPr/>
              </p14:nvContentPartPr>
              <p14:xfrm>
                <a:off x="6561194" y="472134"/>
                <a:ext cx="166320" cy="106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606CCE-DA55-4A52-834C-A981DC6BA8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2194" y="463134"/>
                  <a:ext cx="183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D6652A-0F42-4B43-A311-D40FA59F8028}"/>
                    </a:ext>
                  </a:extLst>
                </p14:cNvPr>
                <p14:cNvContentPartPr/>
                <p14:nvPr/>
              </p14:nvContentPartPr>
              <p14:xfrm>
                <a:off x="7103714" y="300414"/>
                <a:ext cx="201240" cy="20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D6652A-0F42-4B43-A311-D40FA59F80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95074" y="291774"/>
                  <a:ext cx="218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0F79AA-1ACA-4673-923C-0CD02ACCD55F}"/>
                    </a:ext>
                  </a:extLst>
                </p14:cNvPr>
                <p14:cNvContentPartPr/>
                <p14:nvPr/>
              </p14:nvContentPartPr>
              <p14:xfrm>
                <a:off x="7254554" y="492294"/>
                <a:ext cx="60480" cy="141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0F79AA-1ACA-4673-923C-0CD02ACCD5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45914" y="483294"/>
                  <a:ext cx="78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934054-4D95-4C3A-BA1A-816732066652}"/>
                    </a:ext>
                  </a:extLst>
                </p14:cNvPr>
                <p14:cNvContentPartPr/>
                <p14:nvPr/>
              </p14:nvContentPartPr>
              <p14:xfrm>
                <a:off x="7274714" y="251094"/>
                <a:ext cx="110880" cy="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934054-4D95-4C3A-BA1A-8167320666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074" y="242094"/>
                  <a:ext cx="128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7DEDD3-0A6C-494E-BB4D-B1CB16629143}"/>
                    </a:ext>
                  </a:extLst>
                </p14:cNvPr>
                <p14:cNvContentPartPr/>
                <p14:nvPr/>
              </p14:nvContentPartPr>
              <p14:xfrm>
                <a:off x="7500794" y="356574"/>
                <a:ext cx="70560" cy="65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7DEDD3-0A6C-494E-BB4D-B1CB166291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92154" y="347574"/>
                  <a:ext cx="88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E6D45-866D-48F0-A5EE-2789A5E092C4}"/>
                    </a:ext>
                  </a:extLst>
                </p14:cNvPr>
                <p14:cNvContentPartPr/>
                <p14:nvPr/>
              </p14:nvContentPartPr>
              <p14:xfrm>
                <a:off x="7676474" y="331374"/>
                <a:ext cx="86400" cy="151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E6D45-866D-48F0-A5EE-2789A5E092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67834" y="322734"/>
                  <a:ext cx="104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B03AB7-B916-486D-80C6-B042BDC66FA4}"/>
                    </a:ext>
                  </a:extLst>
                </p14:cNvPr>
                <p14:cNvContentPartPr/>
                <p14:nvPr/>
              </p14:nvContentPartPr>
              <p14:xfrm>
                <a:off x="7772234" y="292854"/>
                <a:ext cx="70560" cy="28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B03AB7-B916-486D-80C6-B042BDC66F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63234" y="284214"/>
                  <a:ext cx="8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DA01F4-0938-42EC-A29F-C79A049B4916}"/>
                    </a:ext>
                  </a:extLst>
                </p14:cNvPr>
                <p14:cNvContentPartPr/>
                <p14:nvPr/>
              </p14:nvContentPartPr>
              <p14:xfrm>
                <a:off x="7897874" y="306174"/>
                <a:ext cx="95760" cy="16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DA01F4-0938-42EC-A29F-C79A049B49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88874" y="297534"/>
                  <a:ext cx="113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5F6283-4994-41A2-BCA1-3EDE94426452}"/>
                    </a:ext>
                  </a:extLst>
                </p14:cNvPr>
                <p14:cNvContentPartPr/>
                <p14:nvPr/>
              </p14:nvContentPartPr>
              <p14:xfrm>
                <a:off x="8113874" y="271254"/>
                <a:ext cx="25560" cy="171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5F6283-4994-41A2-BCA1-3EDE944264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04874" y="262254"/>
                  <a:ext cx="43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6A63A5-DA5D-497D-8BD3-69CDA272520E}"/>
                    </a:ext>
                  </a:extLst>
                </p14:cNvPr>
                <p14:cNvContentPartPr/>
                <p14:nvPr/>
              </p14:nvContentPartPr>
              <p14:xfrm>
                <a:off x="8173994" y="241014"/>
                <a:ext cx="75600" cy="266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6A63A5-DA5D-497D-8BD3-69CDA27252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65354" y="232014"/>
                  <a:ext cx="93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071730-9000-4735-A461-ACE599F67197}"/>
                    </a:ext>
                  </a:extLst>
                </p14:cNvPr>
                <p14:cNvContentPartPr/>
                <p14:nvPr/>
              </p14:nvContentPartPr>
              <p14:xfrm>
                <a:off x="7736954" y="1040214"/>
                <a:ext cx="65880" cy="190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071730-9000-4735-A461-ACE599F671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28314" y="1031574"/>
                  <a:ext cx="83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5A5945-4470-4108-8632-D12D6BC72504}"/>
                    </a:ext>
                  </a:extLst>
                </p14:cNvPr>
                <p14:cNvContentPartPr/>
                <p14:nvPr/>
              </p14:nvContentPartPr>
              <p14:xfrm>
                <a:off x="7747034" y="1135254"/>
                <a:ext cx="60480" cy="25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5A5945-4470-4108-8632-D12D6BC725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38394" y="1126614"/>
                  <a:ext cx="78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B0E6E9-8E04-4B12-BBE8-2C8B755CB4AE}"/>
                    </a:ext>
                  </a:extLst>
                </p14:cNvPr>
                <p14:cNvContentPartPr/>
                <p14:nvPr/>
              </p14:nvContentPartPr>
              <p14:xfrm>
                <a:off x="7792394" y="894054"/>
                <a:ext cx="206280" cy="266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B0E6E9-8E04-4B12-BBE8-2C8B755CB4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83394" y="885414"/>
                  <a:ext cx="223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E8B380-FE7B-4FDD-A46E-778642D66CF5}"/>
                    </a:ext>
                  </a:extLst>
                </p14:cNvPr>
                <p14:cNvContentPartPr/>
                <p14:nvPr/>
              </p14:nvContentPartPr>
              <p14:xfrm>
                <a:off x="7933154" y="1075134"/>
                <a:ext cx="80640" cy="11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E8B380-FE7B-4FDD-A46E-778642D66C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4154" y="1066134"/>
                  <a:ext cx="98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9DC860-D65A-4569-ADF3-359C8C56394F}"/>
                    </a:ext>
                  </a:extLst>
                </p14:cNvPr>
                <p14:cNvContentPartPr/>
                <p14:nvPr/>
              </p14:nvContentPartPr>
              <p14:xfrm>
                <a:off x="8166434" y="929334"/>
                <a:ext cx="178920" cy="29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9DC860-D65A-4569-ADF3-359C8C5639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57794" y="920334"/>
                  <a:ext cx="196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8FC828-96B4-4513-A5F8-72E6445BC45B}"/>
                    </a:ext>
                  </a:extLst>
                </p14:cNvPr>
                <p14:cNvContentPartPr/>
                <p14:nvPr/>
              </p14:nvContentPartPr>
              <p14:xfrm>
                <a:off x="6456434" y="880014"/>
                <a:ext cx="406800" cy="130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8FC828-96B4-4513-A5F8-72E6445BC4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47434" y="871014"/>
                  <a:ext cx="424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E0BF25-22DA-4B3B-B530-6A493EDC1857}"/>
                    </a:ext>
                  </a:extLst>
                </p14:cNvPr>
                <p14:cNvContentPartPr/>
                <p14:nvPr/>
              </p14:nvContentPartPr>
              <p14:xfrm>
                <a:off x="7023434" y="1031574"/>
                <a:ext cx="176400" cy="18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E0BF25-22DA-4B3B-B530-6A493EDC18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14794" y="1022574"/>
                  <a:ext cx="194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7DE93D-367F-4660-B3B5-67B55519CCEE}"/>
                    </a:ext>
                  </a:extLst>
                </p14:cNvPr>
                <p14:cNvContentPartPr/>
                <p14:nvPr/>
              </p14:nvContentPartPr>
              <p14:xfrm>
                <a:off x="7229714" y="1215534"/>
                <a:ext cx="131040" cy="95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7DE93D-367F-4660-B3B5-67B55519CC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20714" y="1206894"/>
                  <a:ext cx="148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EF22F0-3148-447E-82D7-58FFFFEEEF2B}"/>
                    </a:ext>
                  </a:extLst>
                </p14:cNvPr>
                <p14:cNvContentPartPr/>
                <p14:nvPr/>
              </p14:nvContentPartPr>
              <p14:xfrm>
                <a:off x="7119194" y="944454"/>
                <a:ext cx="70560" cy="15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EF22F0-3148-447E-82D7-58FFFFEEEF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10194" y="935454"/>
                  <a:ext cx="88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64976D-AB96-4D44-8364-A76622F26CAB}"/>
                    </a:ext>
                  </a:extLst>
                </p14:cNvPr>
                <p14:cNvContentPartPr/>
                <p14:nvPr/>
              </p14:nvContentPartPr>
              <p14:xfrm>
                <a:off x="7355354" y="1034814"/>
                <a:ext cx="60480" cy="8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64976D-AB96-4D44-8364-A76622F26C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46354" y="1025814"/>
                  <a:ext cx="78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6E81DE-BDEA-45D3-A39C-992B79B5591C}"/>
                    </a:ext>
                  </a:extLst>
                </p14:cNvPr>
                <p14:cNvContentPartPr/>
                <p14:nvPr/>
              </p14:nvContentPartPr>
              <p14:xfrm>
                <a:off x="7184354" y="1290414"/>
                <a:ext cx="100800" cy="154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6E81DE-BDEA-45D3-A39C-992B79B559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75714" y="1281774"/>
                  <a:ext cx="118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ED26F7-EDAC-4A6F-AF17-F5F4F17180EA}"/>
                    </a:ext>
                  </a:extLst>
                </p14:cNvPr>
                <p14:cNvContentPartPr/>
                <p14:nvPr/>
              </p14:nvContentPartPr>
              <p14:xfrm>
                <a:off x="5185274" y="612534"/>
                <a:ext cx="141120" cy="146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ED26F7-EDAC-4A6F-AF17-F5F4F17180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76274" y="603894"/>
                  <a:ext cx="158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42F8E4-85BE-4C94-AC88-E6BF19F09EF9}"/>
                    </a:ext>
                  </a:extLst>
                </p14:cNvPr>
                <p14:cNvContentPartPr/>
                <p14:nvPr/>
              </p14:nvContentPartPr>
              <p14:xfrm>
                <a:off x="5174834" y="673014"/>
                <a:ext cx="166320" cy="2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42F8E4-85BE-4C94-AC88-E6BF19F09E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65834" y="664374"/>
                  <a:ext cx="183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D55C7E-7425-4034-B0AE-90ED0A631BEE}"/>
                    </a:ext>
                  </a:extLst>
                </p14:cNvPr>
                <p14:cNvContentPartPr/>
                <p14:nvPr/>
              </p14:nvContentPartPr>
              <p14:xfrm>
                <a:off x="5416034" y="647814"/>
                <a:ext cx="85680" cy="60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D55C7E-7425-4034-B0AE-90ED0A631B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07034" y="639174"/>
                  <a:ext cx="103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5AC8B4-D351-41AD-9AFF-D7E4705450F6}"/>
                    </a:ext>
                  </a:extLst>
                </p14:cNvPr>
                <p14:cNvContentPartPr/>
                <p14:nvPr/>
              </p14:nvContentPartPr>
              <p14:xfrm>
                <a:off x="5531234" y="663294"/>
                <a:ext cx="226800" cy="206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5AC8B4-D351-41AD-9AFF-D7E4705450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22234" y="654294"/>
                  <a:ext cx="244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509E62-754E-4B34-9742-D74ECED64625}"/>
                    </a:ext>
                  </a:extLst>
                </p14:cNvPr>
                <p14:cNvContentPartPr/>
                <p14:nvPr/>
              </p14:nvContentPartPr>
              <p14:xfrm>
                <a:off x="5863154" y="662934"/>
                <a:ext cx="10440" cy="126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509E62-754E-4B34-9742-D74ECED646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54154" y="654294"/>
                  <a:ext cx="2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B67CD4-FEF7-49F3-B7D5-9227E1445A75}"/>
                    </a:ext>
                  </a:extLst>
                </p14:cNvPr>
                <p14:cNvContentPartPr/>
                <p14:nvPr/>
              </p14:nvContentPartPr>
              <p14:xfrm>
                <a:off x="5887994" y="662934"/>
                <a:ext cx="181080" cy="115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B67CD4-FEF7-49F3-B7D5-9227E1445A7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79354" y="654294"/>
                  <a:ext cx="198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322D2A-1C05-4776-B054-99FD480F8E38}"/>
                    </a:ext>
                  </a:extLst>
                </p14:cNvPr>
                <p14:cNvContentPartPr/>
                <p14:nvPr/>
              </p14:nvContentPartPr>
              <p14:xfrm>
                <a:off x="6023714" y="748254"/>
                <a:ext cx="65520" cy="10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322D2A-1C05-4776-B054-99FD480F8E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15074" y="739614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651D98-8AF8-4D39-BD81-558B54E46F06}"/>
                    </a:ext>
                  </a:extLst>
                </p14:cNvPr>
                <p14:cNvContentPartPr/>
                <p14:nvPr/>
              </p14:nvContentPartPr>
              <p14:xfrm>
                <a:off x="6139994" y="723054"/>
                <a:ext cx="65160" cy="60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651D98-8AF8-4D39-BD81-558B54E46F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31354" y="714414"/>
                  <a:ext cx="82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129BA0-C78E-4C69-BD02-28C8BF5852A8}"/>
                    </a:ext>
                  </a:extLst>
                </p14:cNvPr>
                <p14:cNvContentPartPr/>
                <p14:nvPr/>
              </p14:nvContentPartPr>
              <p14:xfrm>
                <a:off x="5159714" y="291054"/>
                <a:ext cx="131040" cy="50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129BA0-C78E-4C69-BD02-28C8BF5852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50714" y="282414"/>
                  <a:ext cx="148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95448E-65B7-497A-83F8-484BBF7502D6}"/>
                    </a:ext>
                  </a:extLst>
                </p14:cNvPr>
                <p14:cNvContentPartPr/>
                <p14:nvPr/>
              </p14:nvContentPartPr>
              <p14:xfrm>
                <a:off x="4898354" y="426774"/>
                <a:ext cx="156240" cy="246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95448E-65B7-497A-83F8-484BBF7502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89714" y="418134"/>
                  <a:ext cx="173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CCEA8B-34E5-4AB0-8F30-1B75FD3EA95D}"/>
                    </a:ext>
                  </a:extLst>
                </p14:cNvPr>
                <p14:cNvContentPartPr/>
                <p14:nvPr/>
              </p14:nvContentPartPr>
              <p14:xfrm>
                <a:off x="4903394" y="753294"/>
                <a:ext cx="402120" cy="336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CCEA8B-34E5-4AB0-8F30-1B75FD3EA95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94754" y="744654"/>
                  <a:ext cx="419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A4CF3D-0C39-4858-8BD1-547E9C44A451}"/>
                    </a:ext>
                  </a:extLst>
                </p14:cNvPr>
                <p14:cNvContentPartPr/>
                <p14:nvPr/>
              </p14:nvContentPartPr>
              <p14:xfrm>
                <a:off x="6330074" y="562494"/>
                <a:ext cx="131040" cy="42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A4CF3D-0C39-4858-8BD1-547E9C44A4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21074" y="553854"/>
                  <a:ext cx="1486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DE3C56-B274-4FF6-8F2A-FC8F9DDD15AB}"/>
                    </a:ext>
                  </a:extLst>
                </p14:cNvPr>
                <p14:cNvContentPartPr/>
                <p14:nvPr/>
              </p14:nvContentPartPr>
              <p14:xfrm>
                <a:off x="5501354" y="296094"/>
                <a:ext cx="628560" cy="141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DE3C56-B274-4FF6-8F2A-FC8F9DDD15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92354" y="287454"/>
                  <a:ext cx="64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975652-38F1-4F08-9884-F04513D4E067}"/>
                    </a:ext>
                  </a:extLst>
                </p14:cNvPr>
                <p14:cNvContentPartPr/>
                <p14:nvPr/>
              </p14:nvContentPartPr>
              <p14:xfrm>
                <a:off x="5978714" y="346134"/>
                <a:ext cx="146160" cy="116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975652-38F1-4F08-9884-F04513D4E0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69714" y="337494"/>
                  <a:ext cx="16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556734-DE70-4746-A64D-72D4B5CAE030}"/>
                    </a:ext>
                  </a:extLst>
                </p14:cNvPr>
                <p14:cNvContentPartPr/>
                <p14:nvPr/>
              </p14:nvContentPartPr>
              <p14:xfrm>
                <a:off x="6189674" y="155694"/>
                <a:ext cx="126000" cy="35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556734-DE70-4746-A64D-72D4B5CAE0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80674" y="146694"/>
                  <a:ext cx="143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04896E-7E8E-4D14-BA62-24A7D5E79597}"/>
                    </a:ext>
                  </a:extLst>
                </p14:cNvPr>
                <p14:cNvContentPartPr/>
                <p14:nvPr/>
              </p14:nvContentPartPr>
              <p14:xfrm>
                <a:off x="6169514" y="185574"/>
                <a:ext cx="96480" cy="121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04896E-7E8E-4D14-BA62-24A7D5E795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60514" y="176934"/>
                  <a:ext cx="114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2B0EDE-6FFC-47E9-85B5-C464CEECD4B3}"/>
                    </a:ext>
                  </a:extLst>
                </p14:cNvPr>
                <p14:cNvContentPartPr/>
                <p14:nvPr/>
              </p14:nvContentPartPr>
              <p14:xfrm>
                <a:off x="6310274" y="276294"/>
                <a:ext cx="35640" cy="75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2B0EDE-6FFC-47E9-85B5-C464CEECD4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01274" y="267294"/>
                  <a:ext cx="53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D4C21D-9074-4DEE-8B52-CB0466F108D1}"/>
                    </a:ext>
                  </a:extLst>
                </p14:cNvPr>
                <p14:cNvContentPartPr/>
                <p14:nvPr/>
              </p14:nvContentPartPr>
              <p14:xfrm>
                <a:off x="6204794" y="90174"/>
                <a:ext cx="95760" cy="5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D4C21D-9074-4DEE-8B52-CB0466F108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95794" y="81534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77D8CE-8FB0-4955-80AF-DCE542D8F28A}"/>
                    </a:ext>
                  </a:extLst>
                </p14:cNvPr>
                <p14:cNvContentPartPr/>
                <p14:nvPr/>
              </p14:nvContentPartPr>
              <p14:xfrm>
                <a:off x="5541314" y="1094574"/>
                <a:ext cx="779040" cy="9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77D8CE-8FB0-4955-80AF-DCE542D8F2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32674" y="1085574"/>
                  <a:ext cx="796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95694B-0D26-42A2-A4A5-5CB5BBF47ADF}"/>
                    </a:ext>
                  </a:extLst>
                </p14:cNvPr>
                <p14:cNvContentPartPr/>
                <p14:nvPr/>
              </p14:nvContentPartPr>
              <p14:xfrm>
                <a:off x="6058634" y="1085214"/>
                <a:ext cx="271800" cy="60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95694B-0D26-42A2-A4A5-5CB5BBF47A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49994" y="1076214"/>
                  <a:ext cx="289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C82AAD-04B2-482C-BDE8-E509008F25D3}"/>
                    </a:ext>
                  </a:extLst>
                </p14:cNvPr>
                <p14:cNvContentPartPr/>
                <p14:nvPr/>
              </p14:nvContentPartPr>
              <p14:xfrm>
                <a:off x="6134234" y="1069374"/>
                <a:ext cx="113760" cy="129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C82AAD-04B2-482C-BDE8-E509008F25D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25594" y="1060734"/>
                  <a:ext cx="131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845167-6A75-4376-8B14-BA1A71E7BE55}"/>
                    </a:ext>
                  </a:extLst>
                </p14:cNvPr>
                <p14:cNvContentPartPr/>
                <p14:nvPr/>
              </p14:nvContentPartPr>
              <p14:xfrm>
                <a:off x="6244754" y="1075134"/>
                <a:ext cx="81360" cy="70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845167-6A75-4376-8B14-BA1A71E7BE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36114" y="1066134"/>
                  <a:ext cx="99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2F744F-D140-4F7D-963D-3F7677745C2A}"/>
                    </a:ext>
                  </a:extLst>
                </p14:cNvPr>
                <p14:cNvContentPartPr/>
                <p14:nvPr/>
              </p14:nvContentPartPr>
              <p14:xfrm>
                <a:off x="6294794" y="1225614"/>
                <a:ext cx="131400" cy="151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2F744F-D140-4F7D-963D-3F7677745C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86154" y="1216974"/>
                  <a:ext cx="149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C41F77-3C20-470A-A840-303646E0E5C5}"/>
                    </a:ext>
                  </a:extLst>
                </p14:cNvPr>
                <p14:cNvContentPartPr/>
                <p14:nvPr/>
              </p14:nvContentPartPr>
              <p14:xfrm>
                <a:off x="6400634" y="1346214"/>
                <a:ext cx="131040" cy="115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C41F77-3C20-470A-A840-303646E0E5C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1634" y="1337574"/>
                  <a:ext cx="148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08CFA4-76DB-40AA-8949-EF2CE935298E}"/>
                    </a:ext>
                  </a:extLst>
                </p14:cNvPr>
                <p14:cNvContentPartPr/>
                <p14:nvPr/>
              </p14:nvContentPartPr>
              <p14:xfrm>
                <a:off x="6360314" y="1210494"/>
                <a:ext cx="70560" cy="20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08CFA4-76DB-40AA-8949-EF2CE93529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51674" y="1201854"/>
                  <a:ext cx="88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D611B6-62F7-4498-9788-8D4C8DC98488}"/>
                    </a:ext>
                  </a:extLst>
                </p14:cNvPr>
                <p14:cNvContentPartPr/>
                <p14:nvPr/>
              </p14:nvContentPartPr>
              <p14:xfrm>
                <a:off x="5506394" y="895134"/>
                <a:ext cx="41040" cy="81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D611B6-62F7-4498-9788-8D4C8DC9848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97394" y="886494"/>
                  <a:ext cx="58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1FDA22-51EC-438D-8083-FA0738819EED}"/>
                    </a:ext>
                  </a:extLst>
                </p14:cNvPr>
                <p14:cNvContentPartPr/>
                <p14:nvPr/>
              </p14:nvContentPartPr>
              <p14:xfrm>
                <a:off x="5556434" y="889014"/>
                <a:ext cx="115920" cy="105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1FDA22-51EC-438D-8083-FA0738819E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47794" y="880374"/>
                  <a:ext cx="133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F3BE8A-18C3-4C2E-A87D-2FD0B5147FA7}"/>
                    </a:ext>
                  </a:extLst>
                </p14:cNvPr>
                <p14:cNvContentPartPr/>
                <p14:nvPr/>
              </p14:nvContentPartPr>
              <p14:xfrm>
                <a:off x="5566514" y="934374"/>
                <a:ext cx="50760" cy="15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F3BE8A-18C3-4C2E-A87D-2FD0B5147FA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57874" y="925374"/>
                  <a:ext cx="68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61D6C3-B65A-48EE-AD21-1BF5CCF132AA}"/>
                    </a:ext>
                  </a:extLst>
                </p14:cNvPr>
                <p14:cNvContentPartPr/>
                <p14:nvPr/>
              </p14:nvContentPartPr>
              <p14:xfrm>
                <a:off x="5665874" y="909174"/>
                <a:ext cx="77040" cy="74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61D6C3-B65A-48EE-AD21-1BF5CCF132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57234" y="900174"/>
                  <a:ext cx="946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D5AC87-FD7C-44A6-9DE2-C7A3BD24B1FD}"/>
              </a:ext>
            </a:extLst>
          </p:cNvPr>
          <p:cNvGrpSpPr/>
          <p:nvPr/>
        </p:nvGrpSpPr>
        <p:grpSpPr>
          <a:xfrm>
            <a:off x="6224594" y="3235494"/>
            <a:ext cx="684000" cy="321840"/>
            <a:chOff x="6224594" y="3235494"/>
            <a:chExt cx="68400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EAC773-9D94-4AED-A277-0A75AC827B27}"/>
                    </a:ext>
                  </a:extLst>
                </p14:cNvPr>
                <p14:cNvContentPartPr/>
                <p14:nvPr/>
              </p14:nvContentPartPr>
              <p14:xfrm>
                <a:off x="6239714" y="3235494"/>
                <a:ext cx="312120" cy="141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EAC773-9D94-4AED-A277-0A75AC827B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31074" y="3226494"/>
                  <a:ext cx="329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57C259-2E8F-4FC7-BC28-28ECB0C74C1A}"/>
                    </a:ext>
                  </a:extLst>
                </p14:cNvPr>
                <p14:cNvContentPartPr/>
                <p14:nvPr/>
              </p14:nvContentPartPr>
              <p14:xfrm>
                <a:off x="6224594" y="3295614"/>
                <a:ext cx="99360" cy="176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57C259-2E8F-4FC7-BC28-28ECB0C74C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15594" y="3286974"/>
                  <a:ext cx="117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BF2FF2-8593-450B-A2AB-7BAF353E3649}"/>
                    </a:ext>
                  </a:extLst>
                </p14:cNvPr>
                <p14:cNvContentPartPr/>
                <p14:nvPr/>
              </p14:nvContentPartPr>
              <p14:xfrm>
                <a:off x="6703754" y="3289854"/>
                <a:ext cx="204840" cy="267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BF2FF2-8593-450B-A2AB-7BAF353E36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94754" y="3281214"/>
                  <a:ext cx="22248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F3530A-E0BC-416E-A6BE-A33985709638}"/>
              </a:ext>
            </a:extLst>
          </p:cNvPr>
          <p:cNvGrpSpPr/>
          <p:nvPr/>
        </p:nvGrpSpPr>
        <p:grpSpPr>
          <a:xfrm>
            <a:off x="6340154" y="2220654"/>
            <a:ext cx="1774080" cy="683640"/>
            <a:chOff x="6340154" y="2220654"/>
            <a:chExt cx="177408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A7FF50-38C4-4A94-89DF-99EFA90A3007}"/>
                    </a:ext>
                  </a:extLst>
                </p14:cNvPr>
                <p14:cNvContentPartPr/>
                <p14:nvPr/>
              </p14:nvContentPartPr>
              <p14:xfrm>
                <a:off x="6340154" y="2220654"/>
                <a:ext cx="1337040" cy="65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A7FF50-38C4-4A94-89DF-99EFA90A300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31514" y="2211654"/>
                  <a:ext cx="135468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297EB3-909F-469F-828D-8F6CE2027DCE}"/>
                    </a:ext>
                  </a:extLst>
                </p14:cNvPr>
                <p14:cNvContentPartPr/>
                <p14:nvPr/>
              </p14:nvContentPartPr>
              <p14:xfrm>
                <a:off x="6922994" y="2336214"/>
                <a:ext cx="1191240" cy="568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297EB3-909F-469F-828D-8F6CE2027D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14354" y="2327214"/>
                  <a:ext cx="120888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DDA4FE5-101C-4AA2-9D16-33C9EFC045B0}"/>
              </a:ext>
            </a:extLst>
          </p:cNvPr>
          <p:cNvGrpSpPr/>
          <p:nvPr/>
        </p:nvGrpSpPr>
        <p:grpSpPr>
          <a:xfrm>
            <a:off x="6365354" y="5053494"/>
            <a:ext cx="742320" cy="417960"/>
            <a:chOff x="6365354" y="5053494"/>
            <a:chExt cx="74232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3F1654-1C9A-443D-B1CF-A60D2168157A}"/>
                    </a:ext>
                  </a:extLst>
                </p14:cNvPr>
                <p14:cNvContentPartPr/>
                <p14:nvPr/>
              </p14:nvContentPartPr>
              <p14:xfrm>
                <a:off x="6365354" y="5204694"/>
                <a:ext cx="186480" cy="221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3F1654-1C9A-443D-B1CF-A60D216815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56354" y="5195694"/>
                  <a:ext cx="204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44BF53-8632-415D-87B8-503B1241C3E4}"/>
                    </a:ext>
                  </a:extLst>
                </p14:cNvPr>
                <p14:cNvContentPartPr/>
                <p14:nvPr/>
              </p14:nvContentPartPr>
              <p14:xfrm>
                <a:off x="6390554" y="5320254"/>
                <a:ext cx="141120" cy="5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44BF53-8632-415D-87B8-503B1241C3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81914" y="5311614"/>
                  <a:ext cx="15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DCA72C-2B7C-406D-8793-3410EB84B788}"/>
                    </a:ext>
                  </a:extLst>
                </p14:cNvPr>
                <p14:cNvContentPartPr/>
                <p14:nvPr/>
              </p14:nvContentPartPr>
              <p14:xfrm>
                <a:off x="6511154" y="5099214"/>
                <a:ext cx="251640" cy="367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DCA72C-2B7C-406D-8793-3410EB84B7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02154" y="5090574"/>
                  <a:ext cx="2692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CB7025-270D-4674-8F5B-2E0E156F7EE4}"/>
                    </a:ext>
                  </a:extLst>
                </p14:cNvPr>
                <p14:cNvContentPartPr/>
                <p14:nvPr/>
              </p14:nvContentPartPr>
              <p14:xfrm>
                <a:off x="6862874" y="5129454"/>
                <a:ext cx="75600" cy="301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CB7025-270D-4674-8F5B-2E0E156F7EE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53874" y="5120814"/>
                  <a:ext cx="93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7BAEE0-9277-481D-8C55-7D5ABD718F75}"/>
                    </a:ext>
                  </a:extLst>
                </p14:cNvPr>
                <p14:cNvContentPartPr/>
                <p14:nvPr/>
              </p14:nvContentPartPr>
              <p14:xfrm>
                <a:off x="6898154" y="5164734"/>
                <a:ext cx="206280" cy="306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7BAEE0-9277-481D-8C55-7D5ABD718F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89154" y="5155734"/>
                  <a:ext cx="223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1A11B7-4ECA-496B-9AA6-1701E3EE5A82}"/>
                    </a:ext>
                  </a:extLst>
                </p14:cNvPr>
                <p14:cNvContentPartPr/>
                <p14:nvPr/>
              </p14:nvContentPartPr>
              <p14:xfrm>
                <a:off x="6928754" y="5053494"/>
                <a:ext cx="178920" cy="25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1A11B7-4ECA-496B-9AA6-1701E3EE5A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19754" y="5044854"/>
                  <a:ext cx="19656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A9CD6A-9E6C-4794-BAA8-91E9763EEAFF}"/>
                  </a:ext>
                </a:extLst>
              </p14:cNvPr>
              <p14:cNvContentPartPr/>
              <p14:nvPr/>
            </p14:nvContentPartPr>
            <p14:xfrm>
              <a:off x="2764994" y="1371414"/>
              <a:ext cx="2825280" cy="143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A9CD6A-9E6C-4794-BAA8-91E9763EEA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354" y="1362774"/>
                <a:ext cx="2842920" cy="14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DBCBB0-4A84-46AF-8D5B-14588D63B9B9}"/>
                  </a:ext>
                </a:extLst>
              </p14:cNvPr>
              <p14:cNvContentPartPr/>
              <p14:nvPr/>
            </p14:nvContentPartPr>
            <p14:xfrm>
              <a:off x="3852914" y="2074854"/>
              <a:ext cx="141480" cy="20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DBCBB0-4A84-46AF-8D5B-14588D63B9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914" y="2065854"/>
                <a:ext cx="1591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7E9435-8C1D-4816-A5D2-EFD761805BC3}"/>
                  </a:ext>
                </a:extLst>
              </p14:cNvPr>
              <p14:cNvContentPartPr/>
              <p14:nvPr/>
            </p14:nvContentPartPr>
            <p14:xfrm>
              <a:off x="4083674" y="1938774"/>
              <a:ext cx="89640" cy="30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7E9435-8C1D-4816-A5D2-EFD761805B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5034" y="1929774"/>
                <a:ext cx="1072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88AFC7-06A4-47C9-A26A-C8548DC1377D}"/>
                  </a:ext>
                </a:extLst>
              </p14:cNvPr>
              <p14:cNvContentPartPr/>
              <p14:nvPr/>
            </p14:nvContentPartPr>
            <p14:xfrm>
              <a:off x="4104554" y="2115174"/>
              <a:ext cx="25560" cy="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88AFC7-06A4-47C9-A26A-C8548DC137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5914" y="2106174"/>
                <a:ext cx="43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B0BADB-3F6D-404D-B6F1-FCEAFB07BD17}"/>
                  </a:ext>
                </a:extLst>
              </p14:cNvPr>
              <p14:cNvContentPartPr/>
              <p14:nvPr/>
            </p14:nvContentPartPr>
            <p14:xfrm>
              <a:off x="4330274" y="1929054"/>
              <a:ext cx="136440" cy="19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B0BADB-3F6D-404D-B6F1-FCEAFB07BD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1634" y="1920414"/>
                <a:ext cx="1540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C685363-CEDE-4831-AA1A-25BBE60ECEE0}"/>
              </a:ext>
            </a:extLst>
          </p:cNvPr>
          <p:cNvGrpSpPr/>
          <p:nvPr/>
        </p:nvGrpSpPr>
        <p:grpSpPr>
          <a:xfrm>
            <a:off x="5307674" y="944094"/>
            <a:ext cx="1189080" cy="382680"/>
            <a:chOff x="5307674" y="944094"/>
            <a:chExt cx="11890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1BF4B8-2465-4E37-8BB1-8E7C6E91F469}"/>
                    </a:ext>
                  </a:extLst>
                </p14:cNvPr>
                <p14:cNvContentPartPr/>
                <p14:nvPr/>
              </p14:nvContentPartPr>
              <p14:xfrm>
                <a:off x="5335394" y="1029774"/>
                <a:ext cx="126000" cy="216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1BF4B8-2465-4E37-8BB1-8E7C6E91F4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26754" y="1021134"/>
                  <a:ext cx="143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5C0F98-DA34-4F56-8FB8-DA12159FA175}"/>
                    </a:ext>
                  </a:extLst>
                </p14:cNvPr>
                <p14:cNvContentPartPr/>
                <p14:nvPr/>
              </p14:nvContentPartPr>
              <p14:xfrm>
                <a:off x="5307674" y="1230654"/>
                <a:ext cx="53280" cy="9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5C0F98-DA34-4F56-8FB8-DA12159FA1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99034" y="1222014"/>
                  <a:ext cx="70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EAC37B-08EB-4B97-87A0-05982B65B182}"/>
                    </a:ext>
                  </a:extLst>
                </p14:cNvPr>
                <p14:cNvContentPartPr/>
                <p14:nvPr/>
              </p14:nvContentPartPr>
              <p14:xfrm>
                <a:off x="5958194" y="944094"/>
                <a:ext cx="96120" cy="15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EAC37B-08EB-4B97-87A0-05982B65B1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49554" y="935454"/>
                  <a:ext cx="11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9B1C85-2034-4A2D-B696-E7A63313331E}"/>
                    </a:ext>
                  </a:extLst>
                </p14:cNvPr>
                <p14:cNvContentPartPr/>
                <p14:nvPr/>
              </p14:nvContentPartPr>
              <p14:xfrm>
                <a:off x="5526554" y="1160814"/>
                <a:ext cx="100800" cy="125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9B1C85-2034-4A2D-B696-E7A6331333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7554" y="1151814"/>
                  <a:ext cx="118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86BFA6-F4C4-4B5D-A5A2-CD9755ACC0A5}"/>
                    </a:ext>
                  </a:extLst>
                </p14:cNvPr>
                <p14:cNvContentPartPr/>
                <p14:nvPr/>
              </p14:nvContentPartPr>
              <p14:xfrm>
                <a:off x="5576234" y="1074774"/>
                <a:ext cx="66240" cy="7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86BFA6-F4C4-4B5D-A5A2-CD9755ACC0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67234" y="1066134"/>
                  <a:ext cx="83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E4920-96E1-40F2-B0CB-5441BB28B8B3}"/>
                    </a:ext>
                  </a:extLst>
                </p14:cNvPr>
                <p14:cNvContentPartPr/>
                <p14:nvPr/>
              </p14:nvContentPartPr>
              <p14:xfrm>
                <a:off x="5697194" y="1140294"/>
                <a:ext cx="70560" cy="120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3E4920-96E1-40F2-B0CB-5441BB28B8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88554" y="1131654"/>
                  <a:ext cx="8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326BAD-01F9-4431-9556-785DBFE26782}"/>
                    </a:ext>
                  </a:extLst>
                </p14:cNvPr>
                <p14:cNvContentPartPr/>
                <p14:nvPr/>
              </p14:nvContentPartPr>
              <p14:xfrm>
                <a:off x="5697194" y="1140294"/>
                <a:ext cx="100800" cy="126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326BAD-01F9-4431-9556-785DBFE267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88554" y="1131654"/>
                  <a:ext cx="118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F03F1C-F4A2-43B9-8DB3-67219F95D7BA}"/>
                    </a:ext>
                  </a:extLst>
                </p14:cNvPr>
                <p14:cNvContentPartPr/>
                <p14:nvPr/>
              </p14:nvContentPartPr>
              <p14:xfrm>
                <a:off x="5908154" y="1065054"/>
                <a:ext cx="154440" cy="226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F03F1C-F4A2-43B9-8DB3-67219F95D7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9154" y="1056054"/>
                  <a:ext cx="172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671EA0-F139-4C7D-B176-34BCC4057754}"/>
                    </a:ext>
                  </a:extLst>
                </p14:cNvPr>
                <p14:cNvContentPartPr/>
                <p14:nvPr/>
              </p14:nvContentPartPr>
              <p14:xfrm>
                <a:off x="6154394" y="1080174"/>
                <a:ext cx="100800" cy="5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4671EA0-F139-4C7D-B176-34BCC40577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5754" y="1071174"/>
                  <a:ext cx="11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90C15B-2FE9-47ED-9A80-11A8E55A6CFE}"/>
                    </a:ext>
                  </a:extLst>
                </p14:cNvPr>
                <p14:cNvContentPartPr/>
                <p14:nvPr/>
              </p14:nvContentPartPr>
              <p14:xfrm>
                <a:off x="6159434" y="1130214"/>
                <a:ext cx="115920" cy="10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90C15B-2FE9-47ED-9A80-11A8E55A6C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50794" y="1121574"/>
                  <a:ext cx="13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14C3E0-8B62-4183-B923-3F8C2DEFFFFB}"/>
                    </a:ext>
                  </a:extLst>
                </p14:cNvPr>
                <p14:cNvContentPartPr/>
                <p14:nvPr/>
              </p14:nvContentPartPr>
              <p14:xfrm>
                <a:off x="6399914" y="1065054"/>
                <a:ext cx="96840" cy="96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14C3E0-8B62-4183-B923-3F8C2DEFFF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91274" y="1056054"/>
                  <a:ext cx="1144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07FC96-E5B0-4679-A112-60FCE1ABCC6C}"/>
              </a:ext>
            </a:extLst>
          </p:cNvPr>
          <p:cNvGrpSpPr/>
          <p:nvPr/>
        </p:nvGrpSpPr>
        <p:grpSpPr>
          <a:xfrm>
            <a:off x="4340714" y="998814"/>
            <a:ext cx="653400" cy="444240"/>
            <a:chOff x="4340714" y="998814"/>
            <a:chExt cx="65340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A24E9F-EC0F-4AE3-8BF9-274BE7D0E2B8}"/>
                    </a:ext>
                  </a:extLst>
                </p14:cNvPr>
                <p14:cNvContentPartPr/>
                <p14:nvPr/>
              </p14:nvContentPartPr>
              <p14:xfrm>
                <a:off x="4340714" y="1301214"/>
                <a:ext cx="653400" cy="141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A24E9F-EC0F-4AE3-8BF9-274BE7D0E2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31714" y="1292214"/>
                  <a:ext cx="67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AAFC33-1377-4B52-8087-097AF4445B29}"/>
                    </a:ext>
                  </a:extLst>
                </p14:cNvPr>
                <p14:cNvContentPartPr/>
                <p14:nvPr/>
              </p14:nvContentPartPr>
              <p14:xfrm>
                <a:off x="4662194" y="1291134"/>
                <a:ext cx="55800" cy="7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AAFC33-1377-4B52-8087-097AF4445B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3194" y="1282134"/>
                  <a:ext cx="7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5688DA-BA55-443A-B5D9-4C255F147F45}"/>
                    </a:ext>
                  </a:extLst>
                </p14:cNvPr>
                <p14:cNvContentPartPr/>
                <p14:nvPr/>
              </p14:nvContentPartPr>
              <p14:xfrm>
                <a:off x="4692434" y="1054974"/>
                <a:ext cx="105840" cy="194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5688DA-BA55-443A-B5D9-4C255F147F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83434" y="1046334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782290-EBBE-4B70-B6F8-C0E0753FBA1D}"/>
                    </a:ext>
                  </a:extLst>
                </p14:cNvPr>
                <p14:cNvContentPartPr/>
                <p14:nvPr/>
              </p14:nvContentPartPr>
              <p14:xfrm>
                <a:off x="4707194" y="998814"/>
                <a:ext cx="79200" cy="9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782290-EBBE-4B70-B6F8-C0E0753FBA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8554" y="989814"/>
                  <a:ext cx="96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8C4176-9AAD-4EE3-A3D5-5C41E52E4E27}"/>
                    </a:ext>
                  </a:extLst>
                </p14:cNvPr>
                <p14:cNvContentPartPr/>
                <p14:nvPr/>
              </p14:nvContentPartPr>
              <p14:xfrm>
                <a:off x="4782794" y="1205454"/>
                <a:ext cx="70920" cy="8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8C4176-9AAD-4EE3-A3D5-5C41E52E4E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74154" y="1196814"/>
                  <a:ext cx="885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372D87-EA48-418C-A76F-23597DC362CD}"/>
              </a:ext>
            </a:extLst>
          </p:cNvPr>
          <p:cNvGrpSpPr/>
          <p:nvPr/>
        </p:nvGrpSpPr>
        <p:grpSpPr>
          <a:xfrm>
            <a:off x="7998314" y="401574"/>
            <a:ext cx="580320" cy="669240"/>
            <a:chOff x="7998314" y="401574"/>
            <a:chExt cx="58032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F049E9-E06B-4682-9523-30D92AC8ADA2}"/>
                    </a:ext>
                  </a:extLst>
                </p14:cNvPr>
                <p14:cNvContentPartPr/>
                <p14:nvPr/>
              </p14:nvContentPartPr>
              <p14:xfrm>
                <a:off x="7998314" y="739254"/>
                <a:ext cx="360360" cy="331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F049E9-E06B-4682-9523-30D92AC8AD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89314" y="730254"/>
                  <a:ext cx="378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0C9480-E407-4DFF-BE55-20A709D87B66}"/>
                    </a:ext>
                  </a:extLst>
                </p14:cNvPr>
                <p14:cNvContentPartPr/>
                <p14:nvPr/>
              </p14:nvContentPartPr>
              <p14:xfrm>
                <a:off x="8375234" y="477174"/>
                <a:ext cx="146160" cy="3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0C9480-E407-4DFF-BE55-20A709D87B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66234" y="468174"/>
                  <a:ext cx="163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FED894-D4A1-404E-A05C-0DE7670DE25B}"/>
                    </a:ext>
                  </a:extLst>
                </p14:cNvPr>
                <p14:cNvContentPartPr/>
                <p14:nvPr/>
              </p14:nvContentPartPr>
              <p14:xfrm>
                <a:off x="8329874" y="491934"/>
                <a:ext cx="126360" cy="201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FED894-D4A1-404E-A05C-0DE7670DE2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20874" y="483294"/>
                  <a:ext cx="144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8B8398-6EEB-4108-8A46-E3760507548A}"/>
                    </a:ext>
                  </a:extLst>
                </p14:cNvPr>
                <p14:cNvContentPartPr/>
                <p14:nvPr/>
              </p14:nvContentPartPr>
              <p14:xfrm>
                <a:off x="8405114" y="401574"/>
                <a:ext cx="141120" cy="25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8B8398-6EEB-4108-8A46-E376050754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96474" y="392934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AAF01B-46FE-4EDC-B853-34FFA3CBB2E3}"/>
                    </a:ext>
                  </a:extLst>
                </p14:cNvPr>
                <p14:cNvContentPartPr/>
                <p14:nvPr/>
              </p14:nvContentPartPr>
              <p14:xfrm>
                <a:off x="8490794" y="672294"/>
                <a:ext cx="87840" cy="6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AAF01B-46FE-4EDC-B853-34FFA3CBB2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81794" y="663294"/>
                  <a:ext cx="105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8CEE16-845B-4BDB-B8B2-3CDB60586F08}"/>
                    </a:ext>
                  </a:extLst>
                </p14:cNvPr>
                <p14:cNvContentPartPr/>
                <p14:nvPr/>
              </p14:nvContentPartPr>
              <p14:xfrm>
                <a:off x="8535794" y="678054"/>
                <a:ext cx="5400" cy="110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8CEE16-845B-4BDB-B8B2-3CDB60586F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27154" y="669414"/>
                  <a:ext cx="2304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C2DA0D3-7E1E-484A-AEDD-2FC554483628}"/>
                  </a:ext>
                </a:extLst>
              </p14:cNvPr>
              <p14:cNvContentPartPr/>
              <p14:nvPr/>
            </p14:nvContentPartPr>
            <p14:xfrm>
              <a:off x="6420794" y="1627734"/>
              <a:ext cx="85680" cy="54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C2DA0D3-7E1E-484A-AEDD-2FC55448362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11794" y="1618734"/>
                <a:ext cx="10332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43FCDD2-EA68-44A2-9497-D604B5A15B06}"/>
              </a:ext>
            </a:extLst>
          </p:cNvPr>
          <p:cNvGrpSpPr/>
          <p:nvPr/>
        </p:nvGrpSpPr>
        <p:grpSpPr>
          <a:xfrm>
            <a:off x="5596754" y="1708014"/>
            <a:ext cx="1396800" cy="362160"/>
            <a:chOff x="5596754" y="1708014"/>
            <a:chExt cx="139680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F37791-9CB7-40DC-B47A-742882420989}"/>
                    </a:ext>
                  </a:extLst>
                </p14:cNvPr>
                <p14:cNvContentPartPr/>
                <p14:nvPr/>
              </p14:nvContentPartPr>
              <p14:xfrm>
                <a:off x="5608634" y="1878294"/>
                <a:ext cx="278280" cy="41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F37791-9CB7-40DC-B47A-7428824209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99634" y="1869294"/>
                  <a:ext cx="295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9477B7-968D-469A-8B58-8188428D2BC3}"/>
                    </a:ext>
                  </a:extLst>
                </p14:cNvPr>
                <p14:cNvContentPartPr/>
                <p14:nvPr/>
              </p14:nvContentPartPr>
              <p14:xfrm>
                <a:off x="5596754" y="1853814"/>
                <a:ext cx="136080" cy="10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9477B7-968D-469A-8B58-8188428D2B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87754" y="1845174"/>
                  <a:ext cx="153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331777-9AB9-4B6B-B87B-C43DD4153E5C}"/>
                    </a:ext>
                  </a:extLst>
                </p14:cNvPr>
                <p14:cNvContentPartPr/>
                <p14:nvPr/>
              </p14:nvContentPartPr>
              <p14:xfrm>
                <a:off x="5993834" y="1843734"/>
                <a:ext cx="116280" cy="126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331777-9AB9-4B6B-B87B-C43DD4153E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4834" y="1834734"/>
                  <a:ext cx="133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2FDFC2-ABA4-485B-8730-C03F8C744C78}"/>
                    </a:ext>
                  </a:extLst>
                </p14:cNvPr>
                <p14:cNvContentPartPr/>
                <p14:nvPr/>
              </p14:nvContentPartPr>
              <p14:xfrm>
                <a:off x="6018674" y="1775334"/>
                <a:ext cx="95760" cy="73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2FDFC2-ABA4-485B-8730-C03F8C744C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10034" y="1766694"/>
                  <a:ext cx="113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5F16ED-03F7-457E-B50E-5124BC4A85E0}"/>
                    </a:ext>
                  </a:extLst>
                </p14:cNvPr>
                <p14:cNvContentPartPr/>
                <p14:nvPr/>
              </p14:nvContentPartPr>
              <p14:xfrm>
                <a:off x="6189674" y="1808454"/>
                <a:ext cx="156240" cy="10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5F16ED-03F7-457E-B50E-5124BC4A85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80674" y="1799814"/>
                  <a:ext cx="173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914501-4894-421F-9C98-D49B050681AC}"/>
                    </a:ext>
                  </a:extLst>
                </p14:cNvPr>
                <p14:cNvContentPartPr/>
                <p14:nvPr/>
              </p14:nvContentPartPr>
              <p14:xfrm>
                <a:off x="6370394" y="1708374"/>
                <a:ext cx="196560" cy="262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914501-4894-421F-9C98-D49B050681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61394" y="1699374"/>
                  <a:ext cx="214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D25EDB-2932-4F8A-8AE6-68528C95EED7}"/>
                    </a:ext>
                  </a:extLst>
                </p14:cNvPr>
                <p14:cNvContentPartPr/>
                <p14:nvPr/>
              </p14:nvContentPartPr>
              <p14:xfrm>
                <a:off x="6375434" y="1879014"/>
                <a:ext cx="95760" cy="10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D25EDB-2932-4F8A-8AE6-68528C95EE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66794" y="1870014"/>
                  <a:ext cx="11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1B2CC0-F7C1-4FF2-99DA-80370E5A94D9}"/>
                    </a:ext>
                  </a:extLst>
                </p14:cNvPr>
                <p14:cNvContentPartPr/>
                <p14:nvPr/>
              </p14:nvContentPartPr>
              <p14:xfrm>
                <a:off x="6526274" y="1934094"/>
                <a:ext cx="65520" cy="13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1B2CC0-F7C1-4FF2-99DA-80370E5A94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17274" y="1925454"/>
                  <a:ext cx="83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218660-FE0F-4A23-A6F0-4BED53A97DDF}"/>
                    </a:ext>
                  </a:extLst>
                </p14:cNvPr>
                <p14:cNvContentPartPr/>
                <p14:nvPr/>
              </p14:nvContentPartPr>
              <p14:xfrm>
                <a:off x="6631754" y="1708014"/>
                <a:ext cx="191160" cy="161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218660-FE0F-4A23-A6F0-4BED53A97D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22754" y="1699374"/>
                  <a:ext cx="208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DD9D39-245D-4EA9-A769-7E5BA6B9847E}"/>
                    </a:ext>
                  </a:extLst>
                </p14:cNvPr>
                <p14:cNvContentPartPr/>
                <p14:nvPr/>
              </p14:nvContentPartPr>
              <p14:xfrm>
                <a:off x="6908234" y="1763454"/>
                <a:ext cx="85320" cy="126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DD9D39-245D-4EA9-A769-7E5BA6B984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99234" y="1754454"/>
                  <a:ext cx="10296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9406EC5-1394-4D7B-BE94-8F7DB3A07D28}"/>
                  </a:ext>
                </a:extLst>
              </p14:cNvPr>
              <p14:cNvContentPartPr/>
              <p14:nvPr/>
            </p14:nvContentPartPr>
            <p14:xfrm>
              <a:off x="7138994" y="1999614"/>
              <a:ext cx="30600" cy="100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9406EC5-1394-4D7B-BE94-8F7DB3A07D2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30354" y="1990614"/>
                <a:ext cx="4824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3979258-952F-4653-A307-69E52DAA5200}"/>
              </a:ext>
            </a:extLst>
          </p:cNvPr>
          <p:cNvGrpSpPr/>
          <p:nvPr/>
        </p:nvGrpSpPr>
        <p:grpSpPr>
          <a:xfrm>
            <a:off x="7520234" y="1612614"/>
            <a:ext cx="262440" cy="336960"/>
            <a:chOff x="7520234" y="1612614"/>
            <a:chExt cx="2624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6BC047-F53C-40E1-8C6E-5F4A7DA62B1C}"/>
                    </a:ext>
                  </a:extLst>
                </p14:cNvPr>
                <p14:cNvContentPartPr/>
                <p14:nvPr/>
              </p14:nvContentPartPr>
              <p14:xfrm>
                <a:off x="7536074" y="1652934"/>
                <a:ext cx="191160" cy="35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6BC047-F53C-40E1-8C6E-5F4A7DA62B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27434" y="1643934"/>
                  <a:ext cx="208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128BB6-37EB-4D73-B970-A5D58E60AC2D}"/>
                    </a:ext>
                  </a:extLst>
                </p14:cNvPr>
                <p14:cNvContentPartPr/>
                <p14:nvPr/>
              </p14:nvContentPartPr>
              <p14:xfrm>
                <a:off x="7520234" y="1687854"/>
                <a:ext cx="132120" cy="186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128BB6-37EB-4D73-B970-A5D58E60AC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11594" y="1679214"/>
                  <a:ext cx="149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2857CB-8632-47CE-A6C3-045A7A74276B}"/>
                    </a:ext>
                  </a:extLst>
                </p14:cNvPr>
                <p14:cNvContentPartPr/>
                <p14:nvPr/>
              </p14:nvContentPartPr>
              <p14:xfrm>
                <a:off x="7696994" y="1848774"/>
                <a:ext cx="85680" cy="100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2857CB-8632-47CE-A6C3-045A7A7427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87994" y="1839774"/>
                  <a:ext cx="10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12A462-B3B3-42E6-908C-D34CF2277DB1}"/>
                    </a:ext>
                  </a:extLst>
                </p14:cNvPr>
                <p14:cNvContentPartPr/>
                <p14:nvPr/>
              </p14:nvContentPartPr>
              <p14:xfrm>
                <a:off x="7591514" y="1612614"/>
                <a:ext cx="35640" cy="15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12A462-B3B3-42E6-908C-D34CF2277D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82514" y="1603614"/>
                  <a:ext cx="532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8A6F556-FC8C-452C-BB55-68D41A7BFC2F}"/>
                  </a:ext>
                </a:extLst>
              </p14:cNvPr>
              <p14:cNvContentPartPr/>
              <p14:nvPr/>
            </p14:nvContentPartPr>
            <p14:xfrm>
              <a:off x="8098754" y="1687494"/>
              <a:ext cx="176400" cy="10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8A6F556-FC8C-452C-BB55-68D41A7BFC2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89754" y="1678494"/>
                <a:ext cx="19404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0BCF59A-E91A-41C9-8C31-31B7C7A1E006}"/>
              </a:ext>
            </a:extLst>
          </p:cNvPr>
          <p:cNvGrpSpPr/>
          <p:nvPr/>
        </p:nvGrpSpPr>
        <p:grpSpPr>
          <a:xfrm>
            <a:off x="7502594" y="2034534"/>
            <a:ext cx="179280" cy="296640"/>
            <a:chOff x="7502594" y="2034534"/>
            <a:chExt cx="17928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1D5841-E7BD-4CC5-8193-3D60AD0B720C}"/>
                    </a:ext>
                  </a:extLst>
                </p14:cNvPr>
                <p14:cNvContentPartPr/>
                <p14:nvPr/>
              </p14:nvContentPartPr>
              <p14:xfrm>
                <a:off x="7502594" y="2110134"/>
                <a:ext cx="128520" cy="181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1D5841-E7BD-4CC5-8193-3D60AD0B72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93594" y="2101134"/>
                  <a:ext cx="146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BADDDF-53D2-405D-BC64-84B1B4EC5121}"/>
                    </a:ext>
                  </a:extLst>
                </p14:cNvPr>
                <p14:cNvContentPartPr/>
                <p14:nvPr/>
              </p14:nvContentPartPr>
              <p14:xfrm>
                <a:off x="7606274" y="2250534"/>
                <a:ext cx="75600" cy="80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BADDDF-53D2-405D-BC64-84B1B4EC51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7634" y="2241894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8EA226-48D3-4213-9F56-3D9B3078562B}"/>
                    </a:ext>
                  </a:extLst>
                </p14:cNvPr>
                <p14:cNvContentPartPr/>
                <p14:nvPr/>
              </p14:nvContentPartPr>
              <p14:xfrm>
                <a:off x="7556234" y="2034534"/>
                <a:ext cx="95760" cy="20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8EA226-48D3-4213-9F56-3D9B307856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7234" y="2025894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6AD266-5EC5-4A9C-A606-6A03DE94736F}"/>
                  </a:ext>
                </a:extLst>
              </p14:cNvPr>
              <p14:cNvContentPartPr/>
              <p14:nvPr/>
            </p14:nvContentPartPr>
            <p14:xfrm>
              <a:off x="8094434" y="2079534"/>
              <a:ext cx="306000" cy="2350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6AD266-5EC5-4A9C-A606-6A03DE94736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85434" y="2070894"/>
                <a:ext cx="32364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2DD5496-7D46-4491-853A-BDC3842AF483}"/>
              </a:ext>
            </a:extLst>
          </p:cNvPr>
          <p:cNvGrpSpPr/>
          <p:nvPr/>
        </p:nvGrpSpPr>
        <p:grpSpPr>
          <a:xfrm>
            <a:off x="7556234" y="2747694"/>
            <a:ext cx="246600" cy="302400"/>
            <a:chOff x="7556234" y="2747694"/>
            <a:chExt cx="24660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42F70C-53B9-4173-9B16-C7AA6A833568}"/>
                    </a:ext>
                  </a:extLst>
                </p14:cNvPr>
                <p14:cNvContentPartPr/>
                <p14:nvPr/>
              </p14:nvContentPartPr>
              <p14:xfrm>
                <a:off x="7556234" y="2747694"/>
                <a:ext cx="191520" cy="181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42F70C-53B9-4173-9B16-C7AA6A8335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47234" y="2739054"/>
                  <a:ext cx="209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AF326F-5DF2-495D-BEFC-2F5E8567E5CF}"/>
                    </a:ext>
                  </a:extLst>
                </p14:cNvPr>
                <p14:cNvContentPartPr/>
                <p14:nvPr/>
              </p14:nvContentPartPr>
              <p14:xfrm>
                <a:off x="7702034" y="2914014"/>
                <a:ext cx="100800" cy="20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AF326F-5DF2-495D-BEFC-2F5E8567E5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93034" y="2905014"/>
                  <a:ext cx="11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26ADAA-51E3-4FCE-9A61-96B80EF7AD8A}"/>
                    </a:ext>
                  </a:extLst>
                </p14:cNvPr>
                <p14:cNvContentPartPr/>
                <p14:nvPr/>
              </p14:nvContentPartPr>
              <p14:xfrm>
                <a:off x="7752074" y="2914014"/>
                <a:ext cx="25560" cy="136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26ADAA-51E3-4FCE-9A61-96B80EF7AD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43434" y="2905014"/>
                  <a:ext cx="4320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71AE703-3EB4-4215-B47C-A9C83AEF3705}"/>
                  </a:ext>
                </a:extLst>
              </p14:cNvPr>
              <p14:cNvContentPartPr/>
              <p14:nvPr/>
            </p14:nvContentPartPr>
            <p14:xfrm>
              <a:off x="7656674" y="2642574"/>
              <a:ext cx="136080" cy="20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71AE703-3EB4-4215-B47C-A9C83AEF370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47674" y="2633574"/>
                <a:ext cx="1537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9ECA219-47E7-42DC-BEA0-86CD60F8E115}"/>
              </a:ext>
            </a:extLst>
          </p:cNvPr>
          <p:cNvGrpSpPr/>
          <p:nvPr/>
        </p:nvGrpSpPr>
        <p:grpSpPr>
          <a:xfrm>
            <a:off x="8179394" y="2682894"/>
            <a:ext cx="301680" cy="326880"/>
            <a:chOff x="8179394" y="2682894"/>
            <a:chExt cx="30168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DB1ED0-058F-4FE7-909A-F50739509F18}"/>
                    </a:ext>
                  </a:extLst>
                </p14:cNvPr>
                <p14:cNvContentPartPr/>
                <p14:nvPr/>
              </p14:nvContentPartPr>
              <p14:xfrm>
                <a:off x="8179394" y="2753454"/>
                <a:ext cx="195840" cy="20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DB1ED0-058F-4FE7-909A-F50739509F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70394" y="2744814"/>
                  <a:ext cx="213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A9C674-8BAF-47BF-82E6-DA2866A1F087}"/>
                    </a:ext>
                  </a:extLst>
                </p14:cNvPr>
                <p14:cNvContentPartPr/>
                <p14:nvPr/>
              </p14:nvContentPartPr>
              <p14:xfrm>
                <a:off x="8365154" y="2773254"/>
                <a:ext cx="110880" cy="35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A9C674-8BAF-47BF-82E6-DA2866A1F0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56154" y="2764254"/>
                  <a:ext cx="128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994873-FE4B-4D8A-98EC-908FCC8C8872}"/>
                    </a:ext>
                  </a:extLst>
                </p14:cNvPr>
                <p14:cNvContentPartPr/>
                <p14:nvPr/>
              </p14:nvContentPartPr>
              <p14:xfrm>
                <a:off x="8395394" y="2682894"/>
                <a:ext cx="85680" cy="326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994873-FE4B-4D8A-98EC-908FCC8C88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86394" y="2673894"/>
                  <a:ext cx="10332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DD1C03-2444-411A-814A-A1474B62787B}"/>
              </a:ext>
            </a:extLst>
          </p:cNvPr>
          <p:cNvGrpSpPr/>
          <p:nvPr/>
        </p:nvGrpSpPr>
        <p:grpSpPr>
          <a:xfrm>
            <a:off x="7485314" y="3265374"/>
            <a:ext cx="246240" cy="302040"/>
            <a:chOff x="7485314" y="3265374"/>
            <a:chExt cx="24624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ABEDBE-DBA6-46A9-A5F1-3C76F0E51846}"/>
                    </a:ext>
                  </a:extLst>
                </p14:cNvPr>
                <p14:cNvContentPartPr/>
                <p14:nvPr/>
              </p14:nvContentPartPr>
              <p14:xfrm>
                <a:off x="7557674" y="3265374"/>
                <a:ext cx="173880" cy="5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ABEDBE-DBA6-46A9-A5F1-3C76F0E518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48674" y="3256734"/>
                  <a:ext cx="191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DC8135-AD90-44DE-AD60-502998932797}"/>
                    </a:ext>
                  </a:extLst>
                </p14:cNvPr>
                <p14:cNvContentPartPr/>
                <p14:nvPr/>
              </p14:nvContentPartPr>
              <p14:xfrm>
                <a:off x="7485314" y="3265374"/>
                <a:ext cx="167040" cy="195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DC8135-AD90-44DE-AD60-5029989327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76314" y="3256734"/>
                  <a:ext cx="184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D2C42D-5875-42CE-AABD-6758D16036DC}"/>
                    </a:ext>
                  </a:extLst>
                </p14:cNvPr>
                <p14:cNvContentPartPr/>
                <p14:nvPr/>
              </p14:nvContentPartPr>
              <p14:xfrm>
                <a:off x="7631474" y="3460854"/>
                <a:ext cx="85320" cy="10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D2C42D-5875-42CE-AABD-6758D16036D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22834" y="3452214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8D57BA6-DA30-41D0-8E66-661BD89863E3}"/>
                  </a:ext>
                </a:extLst>
              </p14:cNvPr>
              <p14:cNvContentPartPr/>
              <p14:nvPr/>
            </p14:nvContentPartPr>
            <p14:xfrm>
              <a:off x="8189114" y="3325494"/>
              <a:ext cx="161280" cy="914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8D57BA6-DA30-41D0-8E66-661BD89863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180474" y="3316494"/>
                <a:ext cx="17892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A1AA0C6E-2B8D-4714-B093-39C1CD0D5200}"/>
              </a:ext>
            </a:extLst>
          </p:cNvPr>
          <p:cNvGrpSpPr/>
          <p:nvPr/>
        </p:nvGrpSpPr>
        <p:grpSpPr>
          <a:xfrm>
            <a:off x="2888474" y="3109494"/>
            <a:ext cx="2382480" cy="563040"/>
            <a:chOff x="2888474" y="3109494"/>
            <a:chExt cx="238248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8D616D-2114-4A77-81D4-07A498D8A300}"/>
                    </a:ext>
                  </a:extLst>
                </p14:cNvPr>
                <p14:cNvContentPartPr/>
                <p14:nvPr/>
              </p14:nvContentPartPr>
              <p14:xfrm>
                <a:off x="2888474" y="3144774"/>
                <a:ext cx="292320" cy="527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8D616D-2114-4A77-81D4-07A498D8A3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9474" y="3136134"/>
                  <a:ext cx="3099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91C9EC-0435-4179-A38B-9C320A473FF5}"/>
                    </a:ext>
                  </a:extLst>
                </p14:cNvPr>
                <p14:cNvContentPartPr/>
                <p14:nvPr/>
              </p14:nvContentPartPr>
              <p14:xfrm>
                <a:off x="3260354" y="3295614"/>
                <a:ext cx="180360" cy="10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91C9EC-0435-4179-A38B-9C320A473F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51714" y="3286974"/>
                  <a:ext cx="19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B357F10-EB47-4B2D-AB16-EE9CA9F25CC4}"/>
                    </a:ext>
                  </a:extLst>
                </p14:cNvPr>
                <p14:cNvContentPartPr/>
                <p14:nvPr/>
              </p14:nvContentPartPr>
              <p14:xfrm>
                <a:off x="3230114" y="3305694"/>
                <a:ext cx="86040" cy="211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B357F10-EB47-4B2D-AB16-EE9CA9F25C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21474" y="3296694"/>
                  <a:ext cx="103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AF99A28-DAFA-432A-938D-A84563CC1F32}"/>
                    </a:ext>
                  </a:extLst>
                </p14:cNvPr>
                <p14:cNvContentPartPr/>
                <p14:nvPr/>
              </p14:nvContentPartPr>
              <p14:xfrm>
                <a:off x="3235514" y="3416214"/>
                <a:ext cx="141120" cy="20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AF99A28-DAFA-432A-938D-A84563CC1F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26514" y="3407574"/>
                  <a:ext cx="158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236D4E-E03A-44C6-B92A-B656AE67CD19}"/>
                    </a:ext>
                  </a:extLst>
                </p14:cNvPr>
                <p14:cNvContentPartPr/>
                <p14:nvPr/>
              </p14:nvContentPartPr>
              <p14:xfrm>
                <a:off x="3391034" y="3476694"/>
                <a:ext cx="126000" cy="15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236D4E-E03A-44C6-B92A-B656AE67CD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82394" y="3467694"/>
                  <a:ext cx="14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6C72DC-1395-49F8-A968-7BF32DF3328B}"/>
                    </a:ext>
                  </a:extLst>
                </p14:cNvPr>
                <p14:cNvContentPartPr/>
                <p14:nvPr/>
              </p14:nvContentPartPr>
              <p14:xfrm>
                <a:off x="3438194" y="3486414"/>
                <a:ext cx="21600" cy="115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6C72DC-1395-49F8-A968-7BF32DF3328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29194" y="3477774"/>
                  <a:ext cx="39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61607C-14CB-4F35-BB5B-5CD7F6257F70}"/>
                    </a:ext>
                  </a:extLst>
                </p14:cNvPr>
                <p14:cNvContentPartPr/>
                <p14:nvPr/>
              </p14:nvContentPartPr>
              <p14:xfrm>
                <a:off x="3320834" y="3195174"/>
                <a:ext cx="352080" cy="452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61607C-14CB-4F35-BB5B-5CD7F6257F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11834" y="3186534"/>
                  <a:ext cx="369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5A36D1-425E-4929-BC0D-3F9CFE920BB0}"/>
                    </a:ext>
                  </a:extLst>
                </p14:cNvPr>
                <p14:cNvContentPartPr/>
                <p14:nvPr/>
              </p14:nvContentPartPr>
              <p14:xfrm>
                <a:off x="3762914" y="3265374"/>
                <a:ext cx="210600" cy="25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5A36D1-425E-4929-BC0D-3F9CFE920B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54274" y="3256734"/>
                  <a:ext cx="228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570F0E-F6B2-46DB-A98F-C2C47AABEB7C}"/>
                    </a:ext>
                  </a:extLst>
                </p14:cNvPr>
                <p14:cNvContentPartPr/>
                <p14:nvPr/>
              </p14:nvContentPartPr>
              <p14:xfrm>
                <a:off x="3783794" y="3275454"/>
                <a:ext cx="130320" cy="211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570F0E-F6B2-46DB-A98F-C2C47AABEB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75154" y="3266814"/>
                  <a:ext cx="14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F41DD6-9B70-43EB-B5DF-6E9F8CFD6538}"/>
                    </a:ext>
                  </a:extLst>
                </p14:cNvPr>
                <p14:cNvContentPartPr/>
                <p14:nvPr/>
              </p14:nvContentPartPr>
              <p14:xfrm>
                <a:off x="3898634" y="3481734"/>
                <a:ext cx="105840" cy="95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F41DD6-9B70-43EB-B5DF-6E9F8CFD65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89634" y="3472734"/>
                  <a:ext cx="123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FBB453-4C31-400C-A057-C42AD6DBD114}"/>
                    </a:ext>
                  </a:extLst>
                </p14:cNvPr>
                <p14:cNvContentPartPr/>
                <p14:nvPr/>
              </p14:nvContentPartPr>
              <p14:xfrm>
                <a:off x="3828074" y="3144774"/>
                <a:ext cx="65520" cy="1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FBB453-4C31-400C-A057-C42AD6DBD1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19434" y="3136134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1F281F-4AD2-4495-8906-5089EE60FF7D}"/>
                    </a:ext>
                  </a:extLst>
                </p14:cNvPr>
                <p14:cNvContentPartPr/>
                <p14:nvPr/>
              </p14:nvContentPartPr>
              <p14:xfrm>
                <a:off x="4104554" y="3140094"/>
                <a:ext cx="194760" cy="427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1F281F-4AD2-4495-8906-5089EE60FF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95914" y="3131094"/>
                  <a:ext cx="2124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11F619C-125E-463E-9E9E-D4C8B151B23F}"/>
                    </a:ext>
                  </a:extLst>
                </p14:cNvPr>
                <p14:cNvContentPartPr/>
                <p14:nvPr/>
              </p14:nvContentPartPr>
              <p14:xfrm>
                <a:off x="4420994" y="3315774"/>
                <a:ext cx="151200" cy="75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11F619C-125E-463E-9E9E-D4C8B151B2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12354" y="3307134"/>
                  <a:ext cx="16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9FF429-B523-40A5-B6A5-4BB3090091DD}"/>
                    </a:ext>
                  </a:extLst>
                </p14:cNvPr>
                <p14:cNvContentPartPr/>
                <p14:nvPr/>
              </p14:nvContentPartPr>
              <p14:xfrm>
                <a:off x="4757234" y="3109494"/>
                <a:ext cx="207000" cy="41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9FF429-B523-40A5-B6A5-4BB3090091D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48594" y="3100854"/>
                  <a:ext cx="2246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E700ED-6422-4898-AED6-4FA7FE14488C}"/>
                    </a:ext>
                  </a:extLst>
                </p14:cNvPr>
                <p14:cNvContentPartPr/>
                <p14:nvPr/>
              </p14:nvContentPartPr>
              <p14:xfrm>
                <a:off x="5048474" y="3185814"/>
                <a:ext cx="222480" cy="285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E700ED-6422-4898-AED6-4FA7FE1448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39474" y="3177174"/>
                  <a:ext cx="240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E5984A-1D67-4788-A613-4630BA7938EA}"/>
                    </a:ext>
                  </a:extLst>
                </p14:cNvPr>
                <p14:cNvContentPartPr/>
                <p14:nvPr/>
              </p14:nvContentPartPr>
              <p14:xfrm>
                <a:off x="5079434" y="3310734"/>
                <a:ext cx="146160" cy="2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E5984A-1D67-4788-A613-4630BA7938E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70434" y="3302094"/>
                  <a:ext cx="1638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2F1313A-17AA-441E-BF7B-7028AAB77A05}"/>
                  </a:ext>
                </a:extLst>
              </p14:cNvPr>
              <p14:cNvContentPartPr/>
              <p14:nvPr/>
            </p14:nvContentPartPr>
            <p14:xfrm>
              <a:off x="5260154" y="3461574"/>
              <a:ext cx="96120" cy="156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2F1313A-17AA-441E-BF7B-7028AAB77A0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251154" y="3452574"/>
                <a:ext cx="11376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02AF23E-777F-41EE-9E1A-C7038DA2A2B9}"/>
              </a:ext>
            </a:extLst>
          </p:cNvPr>
          <p:cNvGrpSpPr/>
          <p:nvPr/>
        </p:nvGrpSpPr>
        <p:grpSpPr>
          <a:xfrm>
            <a:off x="4963874" y="346494"/>
            <a:ext cx="635400" cy="517680"/>
            <a:chOff x="4963874" y="346494"/>
            <a:chExt cx="63540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BE3DCD-485F-40E0-9672-823B3D178E42}"/>
                    </a:ext>
                  </a:extLst>
                </p14:cNvPr>
                <p14:cNvContentPartPr/>
                <p14:nvPr/>
              </p14:nvContentPartPr>
              <p14:xfrm>
                <a:off x="4963874" y="678054"/>
                <a:ext cx="244800" cy="186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BE3DCD-485F-40E0-9672-823B3D178E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54874" y="669414"/>
                  <a:ext cx="262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667C60E-ED83-4703-BB64-D4E828832F70}"/>
                    </a:ext>
                  </a:extLst>
                </p14:cNvPr>
                <p14:cNvContentPartPr/>
                <p14:nvPr/>
              </p14:nvContentPartPr>
              <p14:xfrm>
                <a:off x="5380754" y="441894"/>
                <a:ext cx="136080" cy="171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667C60E-ED83-4703-BB64-D4E828832F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72114" y="432894"/>
                  <a:ext cx="153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508DBE-5DA2-442B-AC98-A54B8ED300A3}"/>
                    </a:ext>
                  </a:extLst>
                </p14:cNvPr>
                <p14:cNvContentPartPr/>
                <p14:nvPr/>
              </p14:nvContentPartPr>
              <p14:xfrm>
                <a:off x="5340434" y="517134"/>
                <a:ext cx="151200" cy="50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508DBE-5DA2-442B-AC98-A54B8ED300A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31794" y="508494"/>
                  <a:ext cx="168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56F3A2-36BB-4F1A-B863-E62C426E0EF3}"/>
                    </a:ext>
                  </a:extLst>
                </p14:cNvPr>
                <p14:cNvContentPartPr/>
                <p14:nvPr/>
              </p14:nvContentPartPr>
              <p14:xfrm>
                <a:off x="5506394" y="537294"/>
                <a:ext cx="92880" cy="136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56F3A2-36BB-4F1A-B863-E62C426E0E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97394" y="528654"/>
                  <a:ext cx="110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FC39A47-87AE-4362-BD6A-97B9AD50B15A}"/>
                    </a:ext>
                  </a:extLst>
                </p14:cNvPr>
                <p14:cNvContentPartPr/>
                <p14:nvPr/>
              </p14:nvContentPartPr>
              <p14:xfrm>
                <a:off x="5416034" y="346494"/>
                <a:ext cx="120960" cy="55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FC39A47-87AE-4362-BD6A-97B9AD50B1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07034" y="337494"/>
                  <a:ext cx="1386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6659301-A4C4-4B1E-A407-AB0289D14DCF}"/>
              </a:ext>
            </a:extLst>
          </p:cNvPr>
          <p:cNvGrpSpPr/>
          <p:nvPr/>
        </p:nvGrpSpPr>
        <p:grpSpPr>
          <a:xfrm>
            <a:off x="5491274" y="3109854"/>
            <a:ext cx="869040" cy="462600"/>
            <a:chOff x="5491274" y="3109854"/>
            <a:chExt cx="86904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306435-C68E-4545-9E3B-D4DF99FF7B79}"/>
                    </a:ext>
                  </a:extLst>
                </p14:cNvPr>
                <p14:cNvContentPartPr/>
                <p14:nvPr/>
              </p14:nvContentPartPr>
              <p14:xfrm>
                <a:off x="5491274" y="3466614"/>
                <a:ext cx="25560" cy="55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306435-C68E-4545-9E3B-D4DF99FF7B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82274" y="3457614"/>
                  <a:ext cx="43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DA39B7-EBEF-4F89-8AE4-64880A2DF6B6}"/>
                    </a:ext>
                  </a:extLst>
                </p14:cNvPr>
                <p14:cNvContentPartPr/>
                <p14:nvPr/>
              </p14:nvContentPartPr>
              <p14:xfrm>
                <a:off x="5742554" y="3195174"/>
                <a:ext cx="166320" cy="35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DA39B7-EBEF-4F89-8AE4-64880A2DF6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33554" y="3186534"/>
                  <a:ext cx="183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EB739B-9375-4BE0-9F01-12431D371062}"/>
                    </a:ext>
                  </a:extLst>
                </p14:cNvPr>
                <p14:cNvContentPartPr/>
                <p14:nvPr/>
              </p14:nvContentPartPr>
              <p14:xfrm>
                <a:off x="5716994" y="3230454"/>
                <a:ext cx="111600" cy="231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EB739B-9375-4BE0-9F01-12431D3710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08354" y="3221454"/>
                  <a:ext cx="129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75B1BA-D99D-4179-999F-6363930C645F}"/>
                    </a:ext>
                  </a:extLst>
                </p14:cNvPr>
                <p14:cNvContentPartPr/>
                <p14:nvPr/>
              </p14:nvContentPartPr>
              <p14:xfrm>
                <a:off x="5913194" y="3446454"/>
                <a:ext cx="84960" cy="15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75B1BA-D99D-4179-999F-6363930C64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4554" y="3437454"/>
                  <a:ext cx="10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4800FA-5FED-4B81-8A30-490368BBDBC1}"/>
                    </a:ext>
                  </a:extLst>
                </p14:cNvPr>
                <p14:cNvContentPartPr/>
                <p14:nvPr/>
              </p14:nvContentPartPr>
              <p14:xfrm>
                <a:off x="5938394" y="3451494"/>
                <a:ext cx="25560" cy="100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4800FA-5FED-4B81-8A30-490368BBDB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29754" y="3442494"/>
                  <a:ext cx="4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413DC2-9899-482D-BD62-DD7B6CE34A6F}"/>
                    </a:ext>
                  </a:extLst>
                </p14:cNvPr>
                <p14:cNvContentPartPr/>
                <p14:nvPr/>
              </p14:nvContentPartPr>
              <p14:xfrm>
                <a:off x="5727434" y="3109854"/>
                <a:ext cx="126000" cy="15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413DC2-9899-482D-BD62-DD7B6CE34A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18434" y="3100854"/>
                  <a:ext cx="14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00214D-0033-4C5D-95FE-094FB98EB4F5}"/>
                    </a:ext>
                  </a:extLst>
                </p14:cNvPr>
                <p14:cNvContentPartPr/>
                <p14:nvPr/>
              </p14:nvContentPartPr>
              <p14:xfrm>
                <a:off x="6151154" y="3135054"/>
                <a:ext cx="209160" cy="437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00214D-0033-4C5D-95FE-094FB98EB4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42154" y="3126054"/>
                  <a:ext cx="22680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9A42B08-57F1-45A1-9832-CDEFE7174E7B}"/>
              </a:ext>
            </a:extLst>
          </p:cNvPr>
          <p:cNvGrpSpPr/>
          <p:nvPr/>
        </p:nvGrpSpPr>
        <p:grpSpPr>
          <a:xfrm>
            <a:off x="5618714" y="2140014"/>
            <a:ext cx="1086480" cy="186120"/>
            <a:chOff x="5618714" y="2140014"/>
            <a:chExt cx="108648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AF3BC4-8F03-475E-80D8-82CE7183E784}"/>
                    </a:ext>
                  </a:extLst>
                </p14:cNvPr>
                <p14:cNvContentPartPr/>
                <p14:nvPr/>
              </p14:nvContentPartPr>
              <p14:xfrm>
                <a:off x="5686754" y="2140014"/>
                <a:ext cx="955440" cy="90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AF3BC4-8F03-475E-80D8-82CE7183E7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78114" y="2131374"/>
                  <a:ext cx="973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49BD1C-193A-4434-BD17-192C6C82CA5B}"/>
                    </a:ext>
                  </a:extLst>
                </p14:cNvPr>
                <p14:cNvContentPartPr/>
                <p14:nvPr/>
              </p14:nvContentPartPr>
              <p14:xfrm>
                <a:off x="5618714" y="2195454"/>
                <a:ext cx="1042920" cy="120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49BD1C-193A-4434-BD17-192C6C82CA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10074" y="2186454"/>
                  <a:ext cx="1060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ABDE87-2CAD-4EDE-BCC9-0DEA8DD861D0}"/>
                    </a:ext>
                  </a:extLst>
                </p14:cNvPr>
                <p14:cNvContentPartPr/>
                <p14:nvPr/>
              </p14:nvContentPartPr>
              <p14:xfrm>
                <a:off x="5747594" y="2230374"/>
                <a:ext cx="957600" cy="95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EABDE87-2CAD-4EDE-BCC9-0DEA8DD861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38594" y="2221734"/>
                  <a:ext cx="9752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A17027-151B-4B3A-A885-D54C7173464F}"/>
              </a:ext>
            </a:extLst>
          </p:cNvPr>
          <p:cNvGrpSpPr/>
          <p:nvPr/>
        </p:nvGrpSpPr>
        <p:grpSpPr>
          <a:xfrm>
            <a:off x="3100514" y="3752814"/>
            <a:ext cx="1072080" cy="127080"/>
            <a:chOff x="3100514" y="3752814"/>
            <a:chExt cx="107208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DCAB484-521D-410C-8FA7-4FB4D66B38AA}"/>
                    </a:ext>
                  </a:extLst>
                </p14:cNvPr>
                <p14:cNvContentPartPr/>
                <p14:nvPr/>
              </p14:nvContentPartPr>
              <p14:xfrm>
                <a:off x="3100514" y="3752814"/>
                <a:ext cx="1072080" cy="40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DCAB484-521D-410C-8FA7-4FB4D66B38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91874" y="3743814"/>
                  <a:ext cx="1089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C16D3AD-6E01-4FE9-8D59-ACC601106BA4}"/>
                    </a:ext>
                  </a:extLst>
                </p14:cNvPr>
                <p14:cNvContentPartPr/>
                <p14:nvPr/>
              </p14:nvContentPartPr>
              <p14:xfrm>
                <a:off x="3281234" y="3818334"/>
                <a:ext cx="808560" cy="61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C16D3AD-6E01-4FE9-8D59-ACC601106B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72594" y="3809334"/>
                  <a:ext cx="826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33EDC52-48F9-420D-B815-F773951ED8B7}"/>
              </a:ext>
            </a:extLst>
          </p:cNvPr>
          <p:cNvGrpSpPr/>
          <p:nvPr/>
        </p:nvGrpSpPr>
        <p:grpSpPr>
          <a:xfrm>
            <a:off x="3270434" y="4078974"/>
            <a:ext cx="540000" cy="159840"/>
            <a:chOff x="3270434" y="4078974"/>
            <a:chExt cx="54000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F091CD-2AC5-4C93-8762-3414B2B17E2B}"/>
                    </a:ext>
                  </a:extLst>
                </p14:cNvPr>
                <p14:cNvContentPartPr/>
                <p14:nvPr/>
              </p14:nvContentPartPr>
              <p14:xfrm>
                <a:off x="3270434" y="4094454"/>
                <a:ext cx="201240" cy="10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F091CD-2AC5-4C93-8762-3414B2B17E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61794" y="4085814"/>
                  <a:ext cx="21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2D48430-9ED5-4129-931C-8A2DCAE6886F}"/>
                    </a:ext>
                  </a:extLst>
                </p14:cNvPr>
                <p14:cNvContentPartPr/>
                <p14:nvPr/>
              </p14:nvContentPartPr>
              <p14:xfrm>
                <a:off x="3270434" y="4154934"/>
                <a:ext cx="176040" cy="40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2D48430-9ED5-4129-931C-8A2DCAE688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61794" y="4145934"/>
                  <a:ext cx="193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3A4734-E4AC-461C-995F-E14BF333D8B3}"/>
                    </a:ext>
                  </a:extLst>
                </p14:cNvPr>
                <p14:cNvContentPartPr/>
                <p14:nvPr/>
              </p14:nvContentPartPr>
              <p14:xfrm>
                <a:off x="3647354" y="4078974"/>
                <a:ext cx="163080" cy="159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3A4734-E4AC-461C-995F-E14BF333D8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38714" y="4069974"/>
                  <a:ext cx="1807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C73B523-C083-482D-AE18-5C3AC48F4F60}"/>
              </a:ext>
            </a:extLst>
          </p:cNvPr>
          <p:cNvGrpSpPr/>
          <p:nvPr/>
        </p:nvGrpSpPr>
        <p:grpSpPr>
          <a:xfrm>
            <a:off x="7621754" y="321294"/>
            <a:ext cx="381960" cy="432360"/>
            <a:chOff x="7621754" y="321294"/>
            <a:chExt cx="3819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CA9179-51FE-450C-89A6-2EB094E2C563}"/>
                    </a:ext>
                  </a:extLst>
                </p14:cNvPr>
                <p14:cNvContentPartPr/>
                <p14:nvPr/>
              </p14:nvContentPartPr>
              <p14:xfrm>
                <a:off x="7621754" y="416694"/>
                <a:ext cx="145800" cy="226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CA9179-51FE-450C-89A6-2EB094E2C56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13114" y="407694"/>
                  <a:ext cx="163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DA7378C-8FD3-4EB5-A38E-14B21B41AD4D}"/>
                    </a:ext>
                  </a:extLst>
                </p14:cNvPr>
                <p14:cNvContentPartPr/>
                <p14:nvPr/>
              </p14:nvContentPartPr>
              <p14:xfrm>
                <a:off x="7671794" y="547374"/>
                <a:ext cx="105840" cy="5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DA7378C-8FD3-4EB5-A38E-14B21B41AD4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62794" y="538734"/>
                  <a:ext cx="12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C14D80-C30C-4274-B652-6CA725F33891}"/>
                    </a:ext>
                  </a:extLst>
                </p14:cNvPr>
                <p14:cNvContentPartPr/>
                <p14:nvPr/>
              </p14:nvContentPartPr>
              <p14:xfrm>
                <a:off x="7787354" y="592734"/>
                <a:ext cx="83880" cy="111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C14D80-C30C-4274-B652-6CA725F338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78354" y="583734"/>
                  <a:ext cx="101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BCE8C6-339D-4681-9933-E245763DE5A9}"/>
                    </a:ext>
                  </a:extLst>
                </p14:cNvPr>
                <p14:cNvContentPartPr/>
                <p14:nvPr/>
              </p14:nvContentPartPr>
              <p14:xfrm>
                <a:off x="7691954" y="321294"/>
                <a:ext cx="141120" cy="25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BCE8C6-339D-4681-9933-E245763DE5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82954" y="312654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384A623-173D-44E5-9E45-CBE6D870719F}"/>
                    </a:ext>
                  </a:extLst>
                </p14:cNvPr>
                <p14:cNvContentPartPr/>
                <p14:nvPr/>
              </p14:nvContentPartPr>
              <p14:xfrm>
                <a:off x="7897874" y="642774"/>
                <a:ext cx="105840" cy="110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384A623-173D-44E5-9E45-CBE6D87071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88874" y="634134"/>
                  <a:ext cx="12348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9720FCC-5264-4F9C-878D-5D7E2E8245D9}"/>
                  </a:ext>
                </a:extLst>
              </p14:cNvPr>
              <p14:cNvContentPartPr/>
              <p14:nvPr/>
            </p14:nvContentPartPr>
            <p14:xfrm>
              <a:off x="4998794" y="3712854"/>
              <a:ext cx="1347120" cy="306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9720FCC-5264-4F9C-878D-5D7E2E8245D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89794" y="3703854"/>
                <a:ext cx="13647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DC2EB9-88C7-4A75-B14F-1CACA5FFC64B}"/>
              </a:ext>
            </a:extLst>
          </p:cNvPr>
          <p:cNvGrpSpPr/>
          <p:nvPr/>
        </p:nvGrpSpPr>
        <p:grpSpPr>
          <a:xfrm>
            <a:off x="4869194" y="3918774"/>
            <a:ext cx="1036800" cy="206280"/>
            <a:chOff x="4869194" y="3918774"/>
            <a:chExt cx="103680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E64DCBF-9552-46FE-9376-999E3823A7AA}"/>
                    </a:ext>
                  </a:extLst>
                </p14:cNvPr>
                <p14:cNvContentPartPr/>
                <p14:nvPr/>
              </p14:nvContentPartPr>
              <p14:xfrm>
                <a:off x="4869194" y="3994014"/>
                <a:ext cx="79920" cy="40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E64DCBF-9552-46FE-9376-999E3823A7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60194" y="3985374"/>
                  <a:ext cx="97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2506E3C-600B-4411-9A5C-73AB9CB66C32}"/>
                    </a:ext>
                  </a:extLst>
                </p14:cNvPr>
                <p14:cNvContentPartPr/>
                <p14:nvPr/>
              </p14:nvContentPartPr>
              <p14:xfrm>
                <a:off x="4873154" y="4069254"/>
                <a:ext cx="115920" cy="25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2506E3C-600B-4411-9A5C-73AB9CB66C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64514" y="4060614"/>
                  <a:ext cx="133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873FAB-5F5F-4CF1-AC04-C5AAB00CCDDB}"/>
                    </a:ext>
                  </a:extLst>
                </p14:cNvPr>
                <p14:cNvContentPartPr/>
                <p14:nvPr/>
              </p14:nvContentPartPr>
              <p14:xfrm>
                <a:off x="5214794" y="3948654"/>
                <a:ext cx="301680" cy="171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873FAB-5F5F-4CF1-AC04-C5AAB00CCDD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06154" y="3940014"/>
                  <a:ext cx="319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6DE30D4-87EA-4765-A578-99E1DDADFA34}"/>
                    </a:ext>
                  </a:extLst>
                </p14:cNvPr>
                <p14:cNvContentPartPr/>
                <p14:nvPr/>
              </p14:nvContentPartPr>
              <p14:xfrm>
                <a:off x="5692154" y="3952974"/>
                <a:ext cx="166320" cy="102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6DE30D4-87EA-4765-A578-99E1DDADFA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83514" y="3943974"/>
                  <a:ext cx="183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965D9B-0DFD-47B6-9786-4B4C20AFCB51}"/>
                    </a:ext>
                  </a:extLst>
                </p14:cNvPr>
                <p14:cNvContentPartPr/>
                <p14:nvPr/>
              </p14:nvContentPartPr>
              <p14:xfrm>
                <a:off x="5784674" y="3918774"/>
                <a:ext cx="121320" cy="206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965D9B-0DFD-47B6-9786-4B4C20AFCB5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75674" y="3909774"/>
                  <a:ext cx="138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23E2469-E9B0-46DC-9618-5ADC1A06097F}"/>
              </a:ext>
            </a:extLst>
          </p:cNvPr>
          <p:cNvGrpSpPr/>
          <p:nvPr/>
        </p:nvGrpSpPr>
        <p:grpSpPr>
          <a:xfrm>
            <a:off x="6129194" y="3843174"/>
            <a:ext cx="573480" cy="362880"/>
            <a:chOff x="6129194" y="3843174"/>
            <a:chExt cx="57348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69ED4E7-0566-4B8C-B194-846A33A3BE47}"/>
                    </a:ext>
                  </a:extLst>
                </p14:cNvPr>
                <p14:cNvContentPartPr/>
                <p14:nvPr/>
              </p14:nvContentPartPr>
              <p14:xfrm>
                <a:off x="6129194" y="3906174"/>
                <a:ext cx="161280" cy="204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69ED4E7-0566-4B8C-B194-846A33A3BE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20554" y="3897534"/>
                  <a:ext cx="178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4FAC28-1C51-4356-9C64-A06C44813386}"/>
                    </a:ext>
                  </a:extLst>
                </p14:cNvPr>
                <p14:cNvContentPartPr/>
                <p14:nvPr/>
              </p14:nvContentPartPr>
              <p14:xfrm>
                <a:off x="6134234" y="3999054"/>
                <a:ext cx="105840" cy="20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4FAC28-1C51-4356-9C64-A06C448133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25594" y="3990414"/>
                  <a:ext cx="12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6FEEC3-07F1-4A6E-821E-BA9788439521}"/>
                    </a:ext>
                  </a:extLst>
                </p14:cNvPr>
                <p14:cNvContentPartPr/>
                <p14:nvPr/>
              </p14:nvContentPartPr>
              <p14:xfrm>
                <a:off x="6274994" y="4094454"/>
                <a:ext cx="60480" cy="111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6FEEC3-07F1-4A6E-821E-BA978843952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66354" y="4085814"/>
                  <a:ext cx="78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801367-0EBC-41BC-B7D1-FE7501BA29F2}"/>
                    </a:ext>
                  </a:extLst>
                </p14:cNvPr>
                <p14:cNvContentPartPr/>
                <p14:nvPr/>
              </p14:nvContentPartPr>
              <p14:xfrm>
                <a:off x="6174554" y="3843174"/>
                <a:ext cx="311760" cy="80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801367-0EBC-41BC-B7D1-FE7501BA29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65554" y="3834534"/>
                  <a:ext cx="329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9E34E5-D23F-4942-B274-A510F78930B0}"/>
                    </a:ext>
                  </a:extLst>
                </p14:cNvPr>
                <p14:cNvContentPartPr/>
                <p14:nvPr/>
              </p14:nvContentPartPr>
              <p14:xfrm>
                <a:off x="6405674" y="3968814"/>
                <a:ext cx="105840" cy="20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9E34E5-D23F-4942-B274-A510F78930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96674" y="3960174"/>
                  <a:ext cx="12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5D0A90-BB6A-4530-8ECF-37026EDDFB3B}"/>
                    </a:ext>
                  </a:extLst>
                </p14:cNvPr>
                <p14:cNvContentPartPr/>
                <p14:nvPr/>
              </p14:nvContentPartPr>
              <p14:xfrm>
                <a:off x="6601154" y="3908694"/>
                <a:ext cx="101520" cy="105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5D0A90-BB6A-4530-8ECF-37026EDDFB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92514" y="3899694"/>
                  <a:ext cx="1191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E834CF4-71EC-4557-9C15-B6A319E7AC1D}"/>
              </a:ext>
            </a:extLst>
          </p:cNvPr>
          <p:cNvGrpSpPr/>
          <p:nvPr/>
        </p:nvGrpSpPr>
        <p:grpSpPr>
          <a:xfrm>
            <a:off x="1060034" y="803694"/>
            <a:ext cx="1198440" cy="1834560"/>
            <a:chOff x="1060034" y="803694"/>
            <a:chExt cx="1198440" cy="18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918C1F4-9E99-407D-A501-2B4555A977D3}"/>
                    </a:ext>
                  </a:extLst>
                </p14:cNvPr>
                <p14:cNvContentPartPr/>
                <p14:nvPr/>
              </p14:nvContentPartPr>
              <p14:xfrm>
                <a:off x="1060034" y="1137414"/>
                <a:ext cx="1198440" cy="1500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918C1F4-9E99-407D-A501-2B4555A977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1394" y="1128414"/>
                  <a:ext cx="1216080" cy="15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E67EF7-9E68-4717-A0B4-4855D3EC433C}"/>
                    </a:ext>
                  </a:extLst>
                </p14:cNvPr>
                <p14:cNvContentPartPr/>
                <p14:nvPr/>
              </p14:nvContentPartPr>
              <p14:xfrm>
                <a:off x="1240754" y="1331094"/>
                <a:ext cx="161280" cy="146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E67EF7-9E68-4717-A0B4-4855D3EC43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32114" y="1322094"/>
                  <a:ext cx="178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32A32F3-B7ED-4FFA-85C7-BA8E08106A42}"/>
                    </a:ext>
                  </a:extLst>
                </p14:cNvPr>
                <p14:cNvContentPartPr/>
                <p14:nvPr/>
              </p14:nvContentPartPr>
              <p14:xfrm>
                <a:off x="1281794" y="1320294"/>
                <a:ext cx="105480" cy="56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32A32F3-B7ED-4FFA-85C7-BA8E08106A4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73154" y="1311654"/>
                  <a:ext cx="123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9C184F4-DB08-4237-B748-69A973FB241A}"/>
                    </a:ext>
                  </a:extLst>
                </p14:cNvPr>
                <p14:cNvContentPartPr/>
                <p14:nvPr/>
              </p14:nvContentPartPr>
              <p14:xfrm>
                <a:off x="1392674" y="1235694"/>
                <a:ext cx="174960" cy="86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9C184F4-DB08-4237-B748-69A973FB241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84034" y="1227054"/>
                  <a:ext cx="19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784CDFA-E337-4ED2-9A41-CFEB9CBD93DE}"/>
                    </a:ext>
                  </a:extLst>
                </p14:cNvPr>
                <p14:cNvContentPartPr/>
                <p14:nvPr/>
              </p14:nvContentPartPr>
              <p14:xfrm>
                <a:off x="1517234" y="1215534"/>
                <a:ext cx="85680" cy="40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784CDFA-E337-4ED2-9A41-CFEB9CBD93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08234" y="1206534"/>
                  <a:ext cx="103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1D5CD7-348F-4AAB-AEEE-7CA94C2BC35D}"/>
                    </a:ext>
                  </a:extLst>
                </p14:cNvPr>
                <p14:cNvContentPartPr/>
                <p14:nvPr/>
              </p14:nvContentPartPr>
              <p14:xfrm>
                <a:off x="1356314" y="895134"/>
                <a:ext cx="156240" cy="213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1D5CD7-348F-4AAB-AEEE-7CA94C2BC3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47674" y="886134"/>
                  <a:ext cx="173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36CD1AD-D66E-4FE0-86D0-FC884C7C5880}"/>
                    </a:ext>
                  </a:extLst>
                </p14:cNvPr>
                <p14:cNvContentPartPr/>
                <p14:nvPr/>
              </p14:nvContentPartPr>
              <p14:xfrm>
                <a:off x="1426514" y="1039494"/>
                <a:ext cx="130680" cy="104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36CD1AD-D66E-4FE0-86D0-FC884C7C588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17874" y="1030854"/>
                  <a:ext cx="148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BF3C4F3-558F-4601-B40B-F7C14EFDCE1F}"/>
                    </a:ext>
                  </a:extLst>
                </p14:cNvPr>
                <p14:cNvContentPartPr/>
                <p14:nvPr/>
              </p14:nvContentPartPr>
              <p14:xfrm>
                <a:off x="1401674" y="803694"/>
                <a:ext cx="126000" cy="95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BF3C4F3-558F-4601-B40B-F7C14EFDCE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92674" y="794694"/>
                  <a:ext cx="143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D8628BA-7F2A-44CC-9931-45E4D64127AF}"/>
                    </a:ext>
                  </a:extLst>
                </p14:cNvPr>
                <p14:cNvContentPartPr/>
                <p14:nvPr/>
              </p14:nvContentPartPr>
              <p14:xfrm>
                <a:off x="1436594" y="1672734"/>
                <a:ext cx="35640" cy="181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D8628BA-7F2A-44CC-9931-45E4D64127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27954" y="1664094"/>
                  <a:ext cx="53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1E5E1F8-9B43-4750-927E-A0A636A1198B}"/>
                    </a:ext>
                  </a:extLst>
                </p14:cNvPr>
                <p14:cNvContentPartPr/>
                <p14:nvPr/>
              </p14:nvContentPartPr>
              <p14:xfrm>
                <a:off x="1416794" y="1652574"/>
                <a:ext cx="90360" cy="658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1E5E1F8-9B43-4750-927E-A0A636A1198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08154" y="1643574"/>
                  <a:ext cx="108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F546029-434F-4AA7-8217-FF1071E2168B}"/>
                    </a:ext>
                  </a:extLst>
                </p14:cNvPr>
                <p14:cNvContentPartPr/>
                <p14:nvPr/>
              </p14:nvContentPartPr>
              <p14:xfrm>
                <a:off x="1577354" y="1577334"/>
                <a:ext cx="93600" cy="2016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F546029-434F-4AA7-8217-FF1071E2168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68714" y="1568334"/>
                  <a:ext cx="111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39B9D7F-6ED8-40EC-A327-9ABBDF18A810}"/>
                    </a:ext>
                  </a:extLst>
                </p14:cNvPr>
                <p14:cNvContentPartPr/>
                <p14:nvPr/>
              </p14:nvContentPartPr>
              <p14:xfrm>
                <a:off x="1592474" y="1548894"/>
                <a:ext cx="286560" cy="199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39B9D7F-6ED8-40EC-A327-9ABBDF18A81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83834" y="1540254"/>
                  <a:ext cx="3042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BCEEB45-36DF-4CF4-B39D-D819114CF739}"/>
              </a:ext>
            </a:extLst>
          </p:cNvPr>
          <p:cNvGrpSpPr/>
          <p:nvPr/>
        </p:nvGrpSpPr>
        <p:grpSpPr>
          <a:xfrm>
            <a:off x="1542074" y="4510974"/>
            <a:ext cx="6135120" cy="1227240"/>
            <a:chOff x="1542074" y="4510974"/>
            <a:chExt cx="6135120" cy="12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B229AD0-0E29-4813-A03F-AAEFDC45A450}"/>
                    </a:ext>
                  </a:extLst>
                </p14:cNvPr>
                <p14:cNvContentPartPr/>
                <p14:nvPr/>
              </p14:nvContentPartPr>
              <p14:xfrm>
                <a:off x="5983754" y="4536534"/>
                <a:ext cx="120960" cy="20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B229AD0-0E29-4813-A03F-AAEFDC45A4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74754" y="4527894"/>
                  <a:ext cx="13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233F022-D727-481F-945C-055369660BE8}"/>
                    </a:ext>
                  </a:extLst>
                </p14:cNvPr>
                <p14:cNvContentPartPr/>
                <p14:nvPr/>
              </p14:nvContentPartPr>
              <p14:xfrm>
                <a:off x="4828154" y="5063934"/>
                <a:ext cx="2320560" cy="71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233F022-D727-481F-945C-055369660B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19154" y="5055294"/>
                  <a:ext cx="2338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FBB282-D44F-4338-AE40-E05368ADFABE}"/>
                    </a:ext>
                  </a:extLst>
                </p14:cNvPr>
                <p14:cNvContentPartPr/>
                <p14:nvPr/>
              </p14:nvContentPartPr>
              <p14:xfrm>
                <a:off x="5721674" y="4954494"/>
                <a:ext cx="403200" cy="100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FBB282-D44F-4338-AE40-E05368ADFAB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12674" y="4945494"/>
                  <a:ext cx="420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32C6EC-096A-4699-BEC5-4048A647299A}"/>
                    </a:ext>
                  </a:extLst>
                </p14:cNvPr>
                <p14:cNvContentPartPr/>
                <p14:nvPr/>
              </p14:nvContentPartPr>
              <p14:xfrm>
                <a:off x="5737514" y="4958814"/>
                <a:ext cx="161640" cy="136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32C6EC-096A-4699-BEC5-4048A647299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28514" y="4949814"/>
                  <a:ext cx="17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064D6E-E6FD-4836-85A3-BE10E55F538C}"/>
                    </a:ext>
                  </a:extLst>
                </p14:cNvPr>
                <p14:cNvContentPartPr/>
                <p14:nvPr/>
              </p14:nvContentPartPr>
              <p14:xfrm>
                <a:off x="5757314" y="5204694"/>
                <a:ext cx="352080" cy="25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064D6E-E6FD-4836-85A3-BE10E55F53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48674" y="5196054"/>
                  <a:ext cx="36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0CDEB0-4947-4255-BA51-7AA13B74540F}"/>
                    </a:ext>
                  </a:extLst>
                </p14:cNvPr>
                <p14:cNvContentPartPr/>
                <p14:nvPr/>
              </p14:nvContentPartPr>
              <p14:xfrm>
                <a:off x="5904554" y="5169774"/>
                <a:ext cx="119520" cy="110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0CDEB0-4947-4255-BA51-7AA13B74540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95554" y="5160774"/>
                  <a:ext cx="137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0AED5D1-DDD7-40A6-9F0C-4FC7ECD2E60C}"/>
                    </a:ext>
                  </a:extLst>
                </p14:cNvPr>
                <p14:cNvContentPartPr/>
                <p14:nvPr/>
              </p14:nvContentPartPr>
              <p14:xfrm>
                <a:off x="4913474" y="5189934"/>
                <a:ext cx="176040" cy="191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0AED5D1-DDD7-40A6-9F0C-4FC7ECD2E6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04474" y="5180934"/>
                  <a:ext cx="193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7A1C9EB-7267-4B66-AE3D-C9876A44D6AE}"/>
                    </a:ext>
                  </a:extLst>
                </p14:cNvPr>
                <p14:cNvContentPartPr/>
                <p14:nvPr/>
              </p14:nvContentPartPr>
              <p14:xfrm>
                <a:off x="5094194" y="5194974"/>
                <a:ext cx="206280" cy="196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7A1C9EB-7267-4B66-AE3D-C9876A44D6A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85554" y="5185974"/>
                  <a:ext cx="223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3979B4C-5808-4971-B507-6A2EF6097688}"/>
                    </a:ext>
                  </a:extLst>
                </p14:cNvPr>
                <p14:cNvContentPartPr/>
                <p14:nvPr/>
              </p14:nvContentPartPr>
              <p14:xfrm>
                <a:off x="5380754" y="5179854"/>
                <a:ext cx="603360" cy="231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3979B4C-5808-4971-B507-6A2EF609768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71754" y="5170854"/>
                  <a:ext cx="621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4A57CA1-22B5-4366-8EF5-2BBCF490E84D}"/>
                    </a:ext>
                  </a:extLst>
                </p14:cNvPr>
                <p14:cNvContentPartPr/>
                <p14:nvPr/>
              </p14:nvContentPartPr>
              <p14:xfrm>
                <a:off x="6345194" y="5184894"/>
                <a:ext cx="392400" cy="166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4A57CA1-22B5-4366-8EF5-2BBCF490E84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36554" y="5175894"/>
                  <a:ext cx="410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6797EA2-04F9-4F42-9E0A-923B64CABB83}"/>
                    </a:ext>
                  </a:extLst>
                </p14:cNvPr>
                <p14:cNvContentPartPr/>
                <p14:nvPr/>
              </p14:nvContentPartPr>
              <p14:xfrm>
                <a:off x="5898074" y="4671894"/>
                <a:ext cx="181440" cy="309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6797EA2-04F9-4F42-9E0A-923B64CABB8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89074" y="4662894"/>
                  <a:ext cx="199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B6FBAE-88C7-4CF5-8690-814524F14C01}"/>
                    </a:ext>
                  </a:extLst>
                </p14:cNvPr>
                <p14:cNvContentPartPr/>
                <p14:nvPr/>
              </p14:nvContentPartPr>
              <p14:xfrm>
                <a:off x="5867474" y="4697454"/>
                <a:ext cx="111240" cy="156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B6FBAE-88C7-4CF5-8690-814524F14C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58834" y="4688454"/>
                  <a:ext cx="12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40CB384-21AA-4DAD-9435-F76AA44315B3}"/>
                    </a:ext>
                  </a:extLst>
                </p14:cNvPr>
                <p14:cNvContentPartPr/>
                <p14:nvPr/>
              </p14:nvContentPartPr>
              <p14:xfrm>
                <a:off x="5979434" y="4832814"/>
                <a:ext cx="95040" cy="70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40CB384-21AA-4DAD-9435-F76AA44315B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70434" y="4824174"/>
                  <a:ext cx="11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BF4E8CB-93D5-46AB-860F-B7205D3C5F21}"/>
                    </a:ext>
                  </a:extLst>
                </p14:cNvPr>
                <p14:cNvContentPartPr/>
                <p14:nvPr/>
              </p14:nvContentPartPr>
              <p14:xfrm>
                <a:off x="5959274" y="5330334"/>
                <a:ext cx="250560" cy="331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BF4E8CB-93D5-46AB-860F-B7205D3C5F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50634" y="5321694"/>
                  <a:ext cx="268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9873C41-0645-43F4-ABBC-C02E30D3D18D}"/>
                    </a:ext>
                  </a:extLst>
                </p14:cNvPr>
                <p14:cNvContentPartPr/>
                <p14:nvPr/>
              </p14:nvContentPartPr>
              <p14:xfrm>
                <a:off x="6259874" y="5637054"/>
                <a:ext cx="90720" cy="15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9873C41-0645-43F4-ABBC-C02E30D3D1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51234" y="5628054"/>
                  <a:ext cx="108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2CE24D2-1C14-4D22-9D24-C12D7ACA23B5}"/>
                    </a:ext>
                  </a:extLst>
                </p14:cNvPr>
                <p14:cNvContentPartPr/>
                <p14:nvPr/>
              </p14:nvContentPartPr>
              <p14:xfrm>
                <a:off x="6475874" y="5521494"/>
                <a:ext cx="85680" cy="5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2CE24D2-1C14-4D22-9D24-C12D7ACA23B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67234" y="5512494"/>
                  <a:ext cx="103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67E7E3A-97A6-4109-8C0B-C10F449F6A34}"/>
                    </a:ext>
                  </a:extLst>
                </p14:cNvPr>
                <p14:cNvContentPartPr/>
                <p14:nvPr/>
              </p14:nvContentPartPr>
              <p14:xfrm>
                <a:off x="6461114" y="5541654"/>
                <a:ext cx="80640" cy="141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67E7E3A-97A6-4109-8C0B-C10F449F6A3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52474" y="5532654"/>
                  <a:ext cx="98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5D88211-0997-428A-B3D0-3B6AE20E328A}"/>
                    </a:ext>
                  </a:extLst>
                </p14:cNvPr>
                <p14:cNvContentPartPr/>
                <p14:nvPr/>
              </p14:nvContentPartPr>
              <p14:xfrm>
                <a:off x="6538154" y="5647134"/>
                <a:ext cx="72360" cy="91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5D88211-0997-428A-B3D0-3B6AE20E32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29514" y="5638134"/>
                  <a:ext cx="90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5BCB588-0BE3-4052-8FD3-E525F8074C91}"/>
                    </a:ext>
                  </a:extLst>
                </p14:cNvPr>
                <p14:cNvContentPartPr/>
                <p14:nvPr/>
              </p14:nvContentPartPr>
              <p14:xfrm>
                <a:off x="6496034" y="5466054"/>
                <a:ext cx="80640" cy="25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5BCB588-0BE3-4052-8FD3-E525F8074C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87394" y="5457414"/>
                  <a:ext cx="98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0CF0566-0354-4DDC-BE26-A159D826F9BB}"/>
                    </a:ext>
                  </a:extLst>
                </p14:cNvPr>
                <p14:cNvContentPartPr/>
                <p14:nvPr/>
              </p14:nvContentPartPr>
              <p14:xfrm>
                <a:off x="6506474" y="4631934"/>
                <a:ext cx="95760" cy="191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0CF0566-0354-4DDC-BE26-A159D826F9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97474" y="4623294"/>
                  <a:ext cx="113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69251C-7B4F-458D-91DD-706422B885E6}"/>
                    </a:ext>
                  </a:extLst>
                </p14:cNvPr>
                <p14:cNvContentPartPr/>
                <p14:nvPr/>
              </p14:nvContentPartPr>
              <p14:xfrm>
                <a:off x="6496034" y="4742814"/>
                <a:ext cx="80640" cy="15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69251C-7B4F-458D-91DD-706422B885E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87394" y="4733814"/>
                  <a:ext cx="98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BD43057-A698-4D61-ABA2-A924D3BDC5B7}"/>
                    </a:ext>
                  </a:extLst>
                </p14:cNvPr>
                <p14:cNvContentPartPr/>
                <p14:nvPr/>
              </p14:nvContentPartPr>
              <p14:xfrm>
                <a:off x="6546434" y="4546614"/>
                <a:ext cx="161280" cy="186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BD43057-A698-4D61-ABA2-A924D3BDC5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37434" y="4537974"/>
                  <a:ext cx="17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9DDB83F-67A3-46AF-93A1-589BCF69A86B}"/>
                    </a:ext>
                  </a:extLst>
                </p14:cNvPr>
                <p14:cNvContentPartPr/>
                <p14:nvPr/>
              </p14:nvContentPartPr>
              <p14:xfrm>
                <a:off x="6776834" y="4657134"/>
                <a:ext cx="135000" cy="65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9DDB83F-67A3-46AF-93A1-589BCF69A86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8194" y="4648494"/>
                  <a:ext cx="152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60FE36C-F08D-4C88-B12C-9B4ADE40CFC3}"/>
                    </a:ext>
                  </a:extLst>
                </p14:cNvPr>
                <p14:cNvContentPartPr/>
                <p14:nvPr/>
              </p14:nvContentPartPr>
              <p14:xfrm>
                <a:off x="6968354" y="4742814"/>
                <a:ext cx="25560" cy="90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60FE36C-F08D-4C88-B12C-9B4ADE40CF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59354" y="4733814"/>
                  <a:ext cx="4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99A8AF2-9382-4B1A-A533-A135E23DF82D}"/>
                    </a:ext>
                  </a:extLst>
                </p14:cNvPr>
                <p14:cNvContentPartPr/>
                <p14:nvPr/>
              </p14:nvContentPartPr>
              <p14:xfrm>
                <a:off x="7138994" y="4617174"/>
                <a:ext cx="131040" cy="171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99A8AF2-9382-4B1A-A533-A135E23DF8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30354" y="4608174"/>
                  <a:ext cx="148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7E0E09F-F195-433D-B124-9BD7CAB7BB49}"/>
                    </a:ext>
                  </a:extLst>
                </p14:cNvPr>
                <p14:cNvContentPartPr/>
                <p14:nvPr/>
              </p14:nvContentPartPr>
              <p14:xfrm>
                <a:off x="7149074" y="4576854"/>
                <a:ext cx="221400" cy="136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7E0E09F-F195-433D-B124-9BD7CAB7BB4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40434" y="4567854"/>
                  <a:ext cx="239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98D0BE4-FFA6-476E-A0CA-CE6E4E063700}"/>
                    </a:ext>
                  </a:extLst>
                </p14:cNvPr>
                <p14:cNvContentPartPr/>
                <p14:nvPr/>
              </p14:nvContentPartPr>
              <p14:xfrm>
                <a:off x="7380194" y="4682334"/>
                <a:ext cx="30600" cy="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98D0BE4-FFA6-476E-A0CA-CE6E4E0637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371554" y="4673694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74B896-4F74-428A-85E0-3C8833B9ED6E}"/>
                    </a:ext>
                  </a:extLst>
                </p14:cNvPr>
                <p14:cNvContentPartPr/>
                <p14:nvPr/>
              </p14:nvContentPartPr>
              <p14:xfrm>
                <a:off x="7570634" y="4636974"/>
                <a:ext cx="106560" cy="95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74B896-4F74-428A-85E0-3C8833B9ED6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61634" y="4628334"/>
                  <a:ext cx="124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F9138BC-2486-410C-A4DA-BA045423A81B}"/>
                    </a:ext>
                  </a:extLst>
                </p14:cNvPr>
                <p14:cNvContentPartPr/>
                <p14:nvPr/>
              </p14:nvContentPartPr>
              <p14:xfrm>
                <a:off x="1542074" y="5129454"/>
                <a:ext cx="2497680" cy="15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F9138BC-2486-410C-A4DA-BA045423A8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33074" y="5120454"/>
                  <a:ext cx="2515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2D7BD8-526B-4889-8C8C-E072354CF6C9}"/>
                    </a:ext>
                  </a:extLst>
                </p14:cNvPr>
                <p14:cNvContentPartPr/>
                <p14:nvPr/>
              </p14:nvContentPartPr>
              <p14:xfrm>
                <a:off x="1628114" y="5199654"/>
                <a:ext cx="221040" cy="169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2D7BD8-526B-4889-8C8C-E072354CF6C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19114" y="5191014"/>
                  <a:ext cx="238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4DBAAF-7A60-4F48-8C97-E6F80BE3D2B8}"/>
                    </a:ext>
                  </a:extLst>
                </p14:cNvPr>
                <p14:cNvContentPartPr/>
                <p14:nvPr/>
              </p14:nvContentPartPr>
              <p14:xfrm>
                <a:off x="1840514" y="5144574"/>
                <a:ext cx="264960" cy="230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4DBAAF-7A60-4F48-8C97-E6F80BE3D2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31514" y="5135934"/>
                  <a:ext cx="282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F56A923-9B42-42F1-83B3-FEAF4D7C8AEE}"/>
                    </a:ext>
                  </a:extLst>
                </p14:cNvPr>
                <p14:cNvContentPartPr/>
                <p14:nvPr/>
              </p14:nvContentPartPr>
              <p14:xfrm>
                <a:off x="2079914" y="5149614"/>
                <a:ext cx="432360" cy="221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F56A923-9B42-42F1-83B3-FEAF4D7C8AE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70914" y="5140614"/>
                  <a:ext cx="450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9A1A40-1104-4227-8E8A-970AEE837852}"/>
                    </a:ext>
                  </a:extLst>
                </p14:cNvPr>
                <p14:cNvContentPartPr/>
                <p14:nvPr/>
              </p14:nvContentPartPr>
              <p14:xfrm>
                <a:off x="2481674" y="5164734"/>
                <a:ext cx="517680" cy="196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9A1A40-1104-4227-8E8A-970AEE8378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73034" y="5155734"/>
                  <a:ext cx="535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FBCCCC5-A569-45E6-B9C6-41ABEFE137C3}"/>
                    </a:ext>
                  </a:extLst>
                </p14:cNvPr>
                <p14:cNvContentPartPr/>
                <p14:nvPr/>
              </p14:nvContentPartPr>
              <p14:xfrm>
                <a:off x="2994314" y="5164734"/>
                <a:ext cx="236520" cy="151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FBCCCC5-A569-45E6-B9C6-41ABEFE137C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985314" y="5155734"/>
                  <a:ext cx="25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8A85353-AB95-4C28-808C-6C175C31C7E3}"/>
                    </a:ext>
                  </a:extLst>
                </p14:cNvPr>
                <p14:cNvContentPartPr/>
                <p14:nvPr/>
              </p14:nvContentPartPr>
              <p14:xfrm>
                <a:off x="3245594" y="5184894"/>
                <a:ext cx="397440" cy="120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8A85353-AB95-4C28-808C-6C175C31C7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36594" y="5175894"/>
                  <a:ext cx="41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34CF11-F11B-48D0-B838-37534D87CA2D}"/>
                    </a:ext>
                  </a:extLst>
                </p14:cNvPr>
                <p14:cNvContentPartPr/>
                <p14:nvPr/>
              </p14:nvContentPartPr>
              <p14:xfrm>
                <a:off x="2224994" y="4827414"/>
                <a:ext cx="181440" cy="256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34CF11-F11B-48D0-B838-37534D87CA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16354" y="4818414"/>
                  <a:ext cx="199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A7BDD2-4613-443F-9212-1D1ECE054101}"/>
                    </a:ext>
                  </a:extLst>
                </p14:cNvPr>
                <p14:cNvContentPartPr/>
                <p14:nvPr/>
              </p14:nvContentPartPr>
              <p14:xfrm>
                <a:off x="2255594" y="4953774"/>
                <a:ext cx="80640" cy="10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A7BDD2-4613-443F-9212-1D1ECE0541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46954" y="4944774"/>
                  <a:ext cx="98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32D69A-4796-4EF9-BBEF-44C6FB5898A2}"/>
                    </a:ext>
                  </a:extLst>
                </p14:cNvPr>
                <p14:cNvContentPartPr/>
                <p14:nvPr/>
              </p14:nvContentPartPr>
              <p14:xfrm>
                <a:off x="2275754" y="4923534"/>
                <a:ext cx="20520" cy="100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32D69A-4796-4EF9-BBEF-44C6FB5898A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67114" y="4914534"/>
                  <a:ext cx="38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811B4E-D10A-4F85-9C34-B01803278BB5}"/>
                    </a:ext>
                  </a:extLst>
                </p14:cNvPr>
                <p14:cNvContentPartPr/>
                <p14:nvPr/>
              </p14:nvContentPartPr>
              <p14:xfrm>
                <a:off x="2190074" y="5265174"/>
                <a:ext cx="191520" cy="141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811B4E-D10A-4F85-9C34-B01803278B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81434" y="5256174"/>
                  <a:ext cx="209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9DE4500-43F2-46C8-8C39-27302020C2CD}"/>
                    </a:ext>
                  </a:extLst>
                </p14:cNvPr>
                <p14:cNvContentPartPr/>
                <p14:nvPr/>
              </p14:nvContentPartPr>
              <p14:xfrm>
                <a:off x="2235434" y="5335374"/>
                <a:ext cx="85680" cy="15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9DE4500-43F2-46C8-8C39-27302020C2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26794" y="5326734"/>
                  <a:ext cx="103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DE8AE24-01F3-4B2E-B293-880633E973B3}"/>
                    </a:ext>
                  </a:extLst>
                </p14:cNvPr>
                <p14:cNvContentPartPr/>
                <p14:nvPr/>
              </p14:nvContentPartPr>
              <p14:xfrm>
                <a:off x="2762474" y="4892574"/>
                <a:ext cx="282600" cy="207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DE8AE24-01F3-4B2E-B293-880633E973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53834" y="4883574"/>
                  <a:ext cx="300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F23ED56-F62C-4F41-8696-53CFCD50764B}"/>
                    </a:ext>
                  </a:extLst>
                </p14:cNvPr>
                <p14:cNvContentPartPr/>
                <p14:nvPr/>
              </p14:nvContentPartPr>
              <p14:xfrm>
                <a:off x="2843474" y="4973574"/>
                <a:ext cx="105840" cy="25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F23ED56-F62C-4F41-8696-53CFCD50764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34834" y="4964934"/>
                  <a:ext cx="123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A84F165-6519-488C-9A5E-4BF0BBCE15BB}"/>
                    </a:ext>
                  </a:extLst>
                </p14:cNvPr>
                <p14:cNvContentPartPr/>
                <p14:nvPr/>
              </p14:nvContentPartPr>
              <p14:xfrm>
                <a:off x="2777594" y="5284974"/>
                <a:ext cx="206640" cy="161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A84F165-6519-488C-9A5E-4BF0BBCE15B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68594" y="5276334"/>
                  <a:ext cx="224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11D12A-97B3-41A1-8C9E-54195BE72FC3}"/>
                    </a:ext>
                  </a:extLst>
                </p14:cNvPr>
                <p14:cNvContentPartPr/>
                <p14:nvPr/>
              </p14:nvContentPartPr>
              <p14:xfrm>
                <a:off x="2818274" y="5360574"/>
                <a:ext cx="90720" cy="15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11D12A-97B3-41A1-8C9E-54195BE72F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09634" y="5351934"/>
                  <a:ext cx="108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B745837-FC01-404C-8DFB-852D34C44FDE}"/>
                    </a:ext>
                  </a:extLst>
                </p14:cNvPr>
                <p14:cNvContentPartPr/>
                <p14:nvPr/>
              </p14:nvContentPartPr>
              <p14:xfrm>
                <a:off x="2843474" y="5340414"/>
                <a:ext cx="20520" cy="95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B745837-FC01-404C-8DFB-852D34C44F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34834" y="5331774"/>
                  <a:ext cx="38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C34A7F-1BA4-4B13-8B71-4547C56DCFA8}"/>
                    </a:ext>
                  </a:extLst>
                </p14:cNvPr>
                <p14:cNvContentPartPr/>
                <p14:nvPr/>
              </p14:nvContentPartPr>
              <p14:xfrm>
                <a:off x="3275474" y="5496294"/>
                <a:ext cx="55800" cy="160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C34A7F-1BA4-4B13-8B71-4547C56DCFA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266834" y="5487294"/>
                  <a:ext cx="73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DBBD37-678C-439A-A485-0F30A9E6476A}"/>
                    </a:ext>
                  </a:extLst>
                </p14:cNvPr>
                <p14:cNvContentPartPr/>
                <p14:nvPr/>
              </p14:nvContentPartPr>
              <p14:xfrm>
                <a:off x="3270434" y="5510694"/>
                <a:ext cx="84240" cy="36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DBBD37-678C-439A-A485-0F30A9E6476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61794" y="5501694"/>
                  <a:ext cx="101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4DF173D-C4E5-421C-AFA2-4C1756A2691C}"/>
                    </a:ext>
                  </a:extLst>
                </p14:cNvPr>
                <p14:cNvContentPartPr/>
                <p14:nvPr/>
              </p14:nvContentPartPr>
              <p14:xfrm>
                <a:off x="3431354" y="5450214"/>
                <a:ext cx="61200" cy="186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4DF173D-C4E5-421C-AFA2-4C1756A269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22354" y="5441574"/>
                  <a:ext cx="78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70CADB6-C815-4D05-B40C-FA9BBAAEBEC0}"/>
                    </a:ext>
                  </a:extLst>
                </p14:cNvPr>
                <p14:cNvContentPartPr/>
                <p14:nvPr/>
              </p14:nvContentPartPr>
              <p14:xfrm>
                <a:off x="3436394" y="5526534"/>
                <a:ext cx="95760" cy="25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70CADB6-C815-4D05-B40C-FA9BBAAEBE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27394" y="5517534"/>
                  <a:ext cx="113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F996CDF-E5BE-4896-BA7D-9249441A5174}"/>
                    </a:ext>
                  </a:extLst>
                </p14:cNvPr>
                <p14:cNvContentPartPr/>
                <p14:nvPr/>
              </p14:nvContentPartPr>
              <p14:xfrm>
                <a:off x="3637634" y="5466414"/>
                <a:ext cx="80640" cy="75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F996CDF-E5BE-4896-BA7D-9249441A517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28634" y="5457414"/>
                  <a:ext cx="98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CBBA76-4773-4F36-8DCE-861CD362FA56}"/>
                    </a:ext>
                  </a:extLst>
                </p14:cNvPr>
                <p14:cNvContentPartPr/>
                <p14:nvPr/>
              </p14:nvContentPartPr>
              <p14:xfrm>
                <a:off x="3280874" y="5445894"/>
                <a:ext cx="111240" cy="90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CBBA76-4773-4F36-8DCE-861CD362FA5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71874" y="5437254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D8E2D0-BEC4-4784-8CA3-A3B6452328A6}"/>
                    </a:ext>
                  </a:extLst>
                </p14:cNvPr>
                <p14:cNvContentPartPr/>
                <p14:nvPr/>
              </p14:nvContentPartPr>
              <p14:xfrm>
                <a:off x="2461514" y="4978614"/>
                <a:ext cx="216360" cy="40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D8E2D0-BEC4-4784-8CA3-A3B6452328A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452874" y="4969974"/>
                  <a:ext cx="234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FED764B-2096-4E27-9F9B-A78FD435D015}"/>
                    </a:ext>
                  </a:extLst>
                </p14:cNvPr>
                <p14:cNvContentPartPr/>
                <p14:nvPr/>
              </p14:nvContentPartPr>
              <p14:xfrm>
                <a:off x="2451794" y="4938294"/>
                <a:ext cx="151200" cy="131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FED764B-2096-4E27-9F9B-A78FD435D01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42794" y="4929654"/>
                  <a:ext cx="168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B0FD80-7B33-4D8E-8263-FEF13ADA352B}"/>
                    </a:ext>
                  </a:extLst>
                </p14:cNvPr>
                <p14:cNvContentPartPr/>
                <p14:nvPr/>
              </p14:nvContentPartPr>
              <p14:xfrm>
                <a:off x="2441714" y="5370294"/>
                <a:ext cx="201240" cy="16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B0FD80-7B33-4D8E-8263-FEF13ADA35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432714" y="5361294"/>
                  <a:ext cx="21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5C4055C-6A34-466D-AF12-E7A401BA83CE}"/>
                    </a:ext>
                  </a:extLst>
                </p14:cNvPr>
                <p14:cNvContentPartPr/>
                <p14:nvPr/>
              </p14:nvContentPartPr>
              <p14:xfrm>
                <a:off x="2552234" y="5337534"/>
                <a:ext cx="81360" cy="113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5C4055C-6A34-466D-AF12-E7A401BA83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43234" y="5328534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E22C6EA-DA16-47CC-A5AA-A7CC7499FB30}"/>
                    </a:ext>
                  </a:extLst>
                </p14:cNvPr>
                <p14:cNvContentPartPr/>
                <p14:nvPr/>
              </p14:nvContentPartPr>
              <p14:xfrm>
                <a:off x="3903314" y="4510974"/>
                <a:ext cx="126360" cy="41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E22C6EA-DA16-47CC-A5AA-A7CC7499FB3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94674" y="4501974"/>
                  <a:ext cx="144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54FAF5-B2EB-4C08-8E08-6F0BF3942B8D}"/>
                    </a:ext>
                  </a:extLst>
                </p14:cNvPr>
                <p14:cNvContentPartPr/>
                <p14:nvPr/>
              </p14:nvContentPartPr>
              <p14:xfrm>
                <a:off x="3940754" y="4647054"/>
                <a:ext cx="39240" cy="81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54FAF5-B2EB-4C08-8E08-6F0BF3942B8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31754" y="4638414"/>
                  <a:ext cx="56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2988D4D-592C-4765-8832-49069F5888CC}"/>
                    </a:ext>
                  </a:extLst>
                </p14:cNvPr>
                <p14:cNvContentPartPr/>
                <p14:nvPr/>
              </p14:nvContentPartPr>
              <p14:xfrm>
                <a:off x="4069274" y="4531494"/>
                <a:ext cx="467640" cy="186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2988D4D-592C-4765-8832-49069F5888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060274" y="4522494"/>
                  <a:ext cx="485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1E7191-F917-43E9-9443-35AACCCF3FA1}"/>
                    </a:ext>
                  </a:extLst>
                </p14:cNvPr>
                <p14:cNvContentPartPr/>
                <p14:nvPr/>
              </p14:nvContentPartPr>
              <p14:xfrm>
                <a:off x="4054154" y="4978614"/>
                <a:ext cx="75600" cy="655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1E7191-F917-43E9-9443-35AACCCF3FA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045514" y="4969974"/>
                  <a:ext cx="9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858A9A1-4A22-4545-8AC0-6350C17DAB1A}"/>
                    </a:ext>
                  </a:extLst>
                </p14:cNvPr>
                <p14:cNvContentPartPr/>
                <p14:nvPr/>
              </p14:nvContentPartPr>
              <p14:xfrm>
                <a:off x="4089434" y="4875654"/>
                <a:ext cx="20520" cy="2390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858A9A1-4A22-4545-8AC0-6350C17DAB1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80434" y="4867014"/>
                  <a:ext cx="3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F326CCE-88A2-49D8-8427-6E7B5701C799}"/>
                    </a:ext>
                  </a:extLst>
                </p14:cNvPr>
                <p14:cNvContentPartPr/>
                <p14:nvPr/>
              </p14:nvContentPartPr>
              <p14:xfrm>
                <a:off x="4149914" y="4918494"/>
                <a:ext cx="115920" cy="171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F326CCE-88A2-49D8-8427-6E7B5701C79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140914" y="4909494"/>
                  <a:ext cx="133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BCA4A52-D9F5-4DA0-8A70-2DAEB1BF9795}"/>
                    </a:ext>
                  </a:extLst>
                </p14:cNvPr>
                <p14:cNvContentPartPr/>
                <p14:nvPr/>
              </p14:nvContentPartPr>
              <p14:xfrm>
                <a:off x="4264754" y="4762614"/>
                <a:ext cx="533520" cy="266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BCA4A52-D9F5-4DA0-8A70-2DAEB1BF979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255754" y="4753614"/>
                  <a:ext cx="551160" cy="28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598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C4FF2F4-FBE3-43D8-AA13-21B09CDD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6" y="1400175"/>
            <a:ext cx="7943850" cy="40576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DA71B4-90C2-4FC2-BFD6-0B347B4EB17B}"/>
              </a:ext>
            </a:extLst>
          </p:cNvPr>
          <p:cNvGrpSpPr/>
          <p:nvPr/>
        </p:nvGrpSpPr>
        <p:grpSpPr>
          <a:xfrm>
            <a:off x="5752634" y="4355814"/>
            <a:ext cx="1859040" cy="768960"/>
            <a:chOff x="5752634" y="4355814"/>
            <a:chExt cx="185904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75F67E-D3BF-4D8E-B233-68AE8F7624B6}"/>
                    </a:ext>
                  </a:extLst>
                </p14:cNvPr>
                <p14:cNvContentPartPr/>
                <p14:nvPr/>
              </p14:nvContentPartPr>
              <p14:xfrm>
                <a:off x="5752634" y="4355814"/>
                <a:ext cx="1311840" cy="768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75F67E-D3BF-4D8E-B233-68AE8F7624B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43634" y="4346814"/>
                  <a:ext cx="132948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872AE5-5EF6-43B1-8CA0-4F8143DC2F3F}"/>
                    </a:ext>
                  </a:extLst>
                </p14:cNvPr>
                <p14:cNvContentPartPr/>
                <p14:nvPr/>
              </p14:nvContentPartPr>
              <p14:xfrm>
                <a:off x="6490994" y="4556694"/>
                <a:ext cx="1120680" cy="452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872AE5-5EF6-43B1-8CA0-4F8143DC2F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82354" y="4548054"/>
                  <a:ext cx="113832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7ACA2F-1166-4389-A2E4-959C3519714D}"/>
                  </a:ext>
                </a:extLst>
              </p14:cNvPr>
              <p14:cNvContentPartPr/>
              <p14:nvPr/>
            </p14:nvContentPartPr>
            <p14:xfrm>
              <a:off x="7415474" y="2622414"/>
              <a:ext cx="909720" cy="653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7ACA2F-1166-4389-A2E4-959C351971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834" y="2613774"/>
                <a:ext cx="927360" cy="6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72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2549C4-EFA3-42F5-8470-8FDE8DA7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79" y="1114663"/>
            <a:ext cx="6729307" cy="4436655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B6F8B4B-E271-4E78-97CA-576C9A9C5AD6}"/>
              </a:ext>
            </a:extLst>
          </p:cNvPr>
          <p:cNvGrpSpPr/>
          <p:nvPr/>
        </p:nvGrpSpPr>
        <p:grpSpPr>
          <a:xfrm>
            <a:off x="1422534" y="115374"/>
            <a:ext cx="7480460" cy="1695960"/>
            <a:chOff x="1422534" y="115374"/>
            <a:chExt cx="7480460" cy="169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40CDFF-FF6F-4E81-BC86-FE587B7A8252}"/>
                    </a:ext>
                  </a:extLst>
                </p14:cNvPr>
                <p14:cNvContentPartPr/>
                <p14:nvPr/>
              </p14:nvContentPartPr>
              <p14:xfrm>
                <a:off x="5481194" y="311214"/>
                <a:ext cx="221760" cy="191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40CDFF-FF6F-4E81-BC86-FE587B7A82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194" y="302574"/>
                  <a:ext cx="239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95B723-D839-4E73-8A6F-05AD0C7AAE77}"/>
                    </a:ext>
                  </a:extLst>
                </p14:cNvPr>
                <p14:cNvContentPartPr/>
                <p14:nvPr/>
              </p14:nvContentPartPr>
              <p14:xfrm>
                <a:off x="5742554" y="220854"/>
                <a:ext cx="105840" cy="65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95B723-D839-4E73-8A6F-05AD0C7AAE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3554" y="212214"/>
                  <a:ext cx="123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50A11F-3E67-4450-A112-6FA23AEA98D4}"/>
                    </a:ext>
                  </a:extLst>
                </p14:cNvPr>
                <p14:cNvContentPartPr/>
                <p14:nvPr/>
              </p14:nvContentPartPr>
              <p14:xfrm>
                <a:off x="5988794" y="482214"/>
                <a:ext cx="146160" cy="15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50A11F-3E67-4450-A112-6FA23AEA98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9794" y="473214"/>
                  <a:ext cx="16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BE7E2D-1E9D-4772-B419-0B8080B3B05B}"/>
                    </a:ext>
                  </a:extLst>
                </p14:cNvPr>
                <p14:cNvContentPartPr/>
                <p14:nvPr/>
              </p14:nvContentPartPr>
              <p14:xfrm>
                <a:off x="6073754" y="417774"/>
                <a:ext cx="40680" cy="130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BE7E2D-1E9D-4772-B419-0B8080B3B0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65114" y="408774"/>
                  <a:ext cx="58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14D98F-2E2F-4CA3-B8F5-2CC91BB4C10D}"/>
                    </a:ext>
                  </a:extLst>
                </p14:cNvPr>
                <p14:cNvContentPartPr/>
                <p14:nvPr/>
              </p14:nvContentPartPr>
              <p14:xfrm>
                <a:off x="6244754" y="301134"/>
                <a:ext cx="105840" cy="18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14D98F-2E2F-4CA3-B8F5-2CC91BB4C1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6114" y="292494"/>
                  <a:ext cx="123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2E064A-CBFE-487B-8B9E-E272DF195269}"/>
                    </a:ext>
                  </a:extLst>
                </p14:cNvPr>
                <p14:cNvContentPartPr/>
                <p14:nvPr/>
              </p14:nvContentPartPr>
              <p14:xfrm>
                <a:off x="6451034" y="250734"/>
                <a:ext cx="50040" cy="40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2E064A-CBFE-487B-8B9E-E272DF1952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42034" y="242094"/>
                  <a:ext cx="67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38380B-7086-44FF-AF6E-6A78D3C44800}"/>
                    </a:ext>
                  </a:extLst>
                </p14:cNvPr>
                <p14:cNvContentPartPr/>
                <p14:nvPr/>
              </p14:nvContentPartPr>
              <p14:xfrm>
                <a:off x="5239994" y="165774"/>
                <a:ext cx="176040" cy="477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38380B-7086-44FF-AF6E-6A78D3C448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31354" y="156774"/>
                  <a:ext cx="1936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384402-20E7-4319-93D4-EA2E70BEC189}"/>
                    </a:ext>
                  </a:extLst>
                </p14:cNvPr>
                <p14:cNvContentPartPr/>
                <p14:nvPr/>
              </p14:nvContentPartPr>
              <p14:xfrm>
                <a:off x="6556154" y="225534"/>
                <a:ext cx="171360" cy="417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384402-20E7-4319-93D4-EA2E70BEC1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7154" y="216534"/>
                  <a:ext cx="1890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554329-C1DB-4D9F-B67A-62CCB8600007}"/>
                    </a:ext>
                  </a:extLst>
                </p14:cNvPr>
                <p14:cNvContentPartPr/>
                <p14:nvPr/>
              </p14:nvContentPartPr>
              <p14:xfrm>
                <a:off x="6831914" y="296454"/>
                <a:ext cx="161640" cy="13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554329-C1DB-4D9F-B67A-62CCB86000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23274" y="287814"/>
                  <a:ext cx="179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CADF8C-C10B-445B-A0CA-F50147CDB434}"/>
                    </a:ext>
                  </a:extLst>
                </p14:cNvPr>
                <p14:cNvContentPartPr/>
                <p14:nvPr/>
              </p14:nvContentPartPr>
              <p14:xfrm>
                <a:off x="6922994" y="281334"/>
                <a:ext cx="35640" cy="306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CADF8C-C10B-445B-A0CA-F50147CDB4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14354" y="272334"/>
                  <a:ext cx="53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01510D-DA11-49BC-A0FB-2474C2A2596C}"/>
                    </a:ext>
                  </a:extLst>
                </p14:cNvPr>
                <p14:cNvContentPartPr/>
                <p14:nvPr/>
              </p14:nvContentPartPr>
              <p14:xfrm>
                <a:off x="7058714" y="271254"/>
                <a:ext cx="131040" cy="251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01510D-DA11-49BC-A0FB-2474C2A259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50074" y="262254"/>
                  <a:ext cx="148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26495C-5777-455C-9195-F8D80C33C8A4}"/>
                    </a:ext>
                  </a:extLst>
                </p14:cNvPr>
                <p14:cNvContentPartPr/>
                <p14:nvPr/>
              </p14:nvContentPartPr>
              <p14:xfrm>
                <a:off x="7201274" y="306174"/>
                <a:ext cx="139320" cy="179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26495C-5777-455C-9195-F8D80C33C8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2274" y="297534"/>
                  <a:ext cx="156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49ED1B-D4CA-415C-ABB9-EA506F6C378F}"/>
                    </a:ext>
                  </a:extLst>
                </p14:cNvPr>
                <p14:cNvContentPartPr/>
                <p14:nvPr/>
              </p14:nvContentPartPr>
              <p14:xfrm>
                <a:off x="7380194" y="225894"/>
                <a:ext cx="427320" cy="321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49ED1B-D4CA-415C-ABB9-EA506F6C37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1554" y="217254"/>
                  <a:ext cx="444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D9D84A-56B5-468B-9D74-56EFD98ECB7B}"/>
                    </a:ext>
                  </a:extLst>
                </p14:cNvPr>
                <p14:cNvContentPartPr/>
                <p14:nvPr/>
              </p14:nvContentPartPr>
              <p14:xfrm>
                <a:off x="7671794" y="426774"/>
                <a:ext cx="156240" cy="10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D9D84A-56B5-468B-9D74-56EFD98ECB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62794" y="418134"/>
                  <a:ext cx="173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B8F598-1023-4C88-BA8D-9B7E06283EE8}"/>
                    </a:ext>
                  </a:extLst>
                </p14:cNvPr>
                <p14:cNvContentPartPr/>
                <p14:nvPr/>
              </p14:nvContentPartPr>
              <p14:xfrm>
                <a:off x="7993274" y="318054"/>
                <a:ext cx="145800" cy="119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B8F598-1023-4C88-BA8D-9B7E06283E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84274" y="309054"/>
                  <a:ext cx="16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94B6E8-E0C8-4BA3-AE72-6F19136CB4EA}"/>
                    </a:ext>
                  </a:extLst>
                </p14:cNvPr>
                <p14:cNvContentPartPr/>
                <p14:nvPr/>
              </p14:nvContentPartPr>
              <p14:xfrm>
                <a:off x="6059354" y="945894"/>
                <a:ext cx="95760" cy="25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94B6E8-E0C8-4BA3-AE72-6F19136CB4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50354" y="937254"/>
                  <a:ext cx="113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9E15D8-1C85-4093-8F85-852C386E4D01}"/>
                    </a:ext>
                  </a:extLst>
                </p14:cNvPr>
                <p14:cNvContentPartPr/>
                <p14:nvPr/>
              </p14:nvContentPartPr>
              <p14:xfrm>
                <a:off x="6184634" y="914214"/>
                <a:ext cx="130680" cy="88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9E15D8-1C85-4093-8F85-852C386E4D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5994" y="905574"/>
                  <a:ext cx="148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4CE4DA-6C3B-4041-B0BA-54A16A671728}"/>
                    </a:ext>
                  </a:extLst>
                </p14:cNvPr>
                <p14:cNvContentPartPr/>
                <p14:nvPr/>
              </p14:nvContentPartPr>
              <p14:xfrm>
                <a:off x="6350234" y="854094"/>
                <a:ext cx="110880" cy="402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4CE4DA-6C3B-4041-B0BA-54A16A6717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41594" y="845454"/>
                  <a:ext cx="128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BD26AED-445D-4BCC-A33A-4A1D12F949EE}"/>
                    </a:ext>
                  </a:extLst>
                </p14:cNvPr>
                <p14:cNvContentPartPr/>
                <p14:nvPr/>
              </p14:nvContentPartPr>
              <p14:xfrm>
                <a:off x="4773074" y="302934"/>
                <a:ext cx="170640" cy="406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BD26AED-445D-4BCC-A33A-4A1D12F949E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64434" y="294294"/>
                  <a:ext cx="1882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9DA228-8EE1-4253-87D5-73ABFCD25DF5}"/>
                    </a:ext>
                  </a:extLst>
                </p14:cNvPr>
                <p14:cNvContentPartPr/>
                <p14:nvPr/>
              </p14:nvContentPartPr>
              <p14:xfrm>
                <a:off x="5014634" y="140574"/>
                <a:ext cx="165600" cy="442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9DA228-8EE1-4253-87D5-73ABFCD25D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05634" y="131574"/>
                  <a:ext cx="1832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40126A-DFB0-4BAB-837D-65FA7B15E468}"/>
                    </a:ext>
                  </a:extLst>
                </p14:cNvPr>
                <p14:cNvContentPartPr/>
                <p14:nvPr/>
              </p14:nvContentPartPr>
              <p14:xfrm>
                <a:off x="8284514" y="115374"/>
                <a:ext cx="114480" cy="392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40126A-DFB0-4BAB-837D-65FA7B15E4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75874" y="106374"/>
                  <a:ext cx="1321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20DCE5-3313-4A31-8FA7-702914B5A58D}"/>
                    </a:ext>
                  </a:extLst>
                </p14:cNvPr>
                <p14:cNvContentPartPr/>
                <p14:nvPr/>
              </p14:nvContentPartPr>
              <p14:xfrm>
                <a:off x="5224874" y="1060014"/>
                <a:ext cx="226800" cy="186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20DCE5-3313-4A31-8FA7-702914B5A5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15874" y="1051014"/>
                  <a:ext cx="244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745937-53C5-43B0-847C-D4B0B2C56DED}"/>
                    </a:ext>
                  </a:extLst>
                </p14:cNvPr>
                <p14:cNvContentPartPr/>
                <p14:nvPr/>
              </p14:nvContentPartPr>
              <p14:xfrm>
                <a:off x="5531594" y="934014"/>
                <a:ext cx="85680" cy="9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745937-53C5-43B0-847C-D4B0B2C56D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22594" y="925014"/>
                  <a:ext cx="103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180A7A-48B5-4D41-A4F6-2CE965375086}"/>
                    </a:ext>
                  </a:extLst>
                </p14:cNvPr>
                <p14:cNvContentPartPr/>
                <p14:nvPr/>
              </p14:nvContentPartPr>
              <p14:xfrm>
                <a:off x="5702234" y="1110054"/>
                <a:ext cx="80640" cy="15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180A7A-48B5-4D41-A4F6-2CE9653750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93594" y="1101414"/>
                  <a:ext cx="98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B38381-BA44-4E39-8311-FC7E9C884E65}"/>
                    </a:ext>
                  </a:extLst>
                </p14:cNvPr>
                <p14:cNvContentPartPr/>
                <p14:nvPr/>
              </p14:nvContentPartPr>
              <p14:xfrm>
                <a:off x="5727434" y="1060014"/>
                <a:ext cx="30600" cy="156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B38381-BA44-4E39-8311-FC7E9C884E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18434" y="1051014"/>
                  <a:ext cx="48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4CA64B-ADCD-4C1D-82F8-8E54A570C896}"/>
                    </a:ext>
                  </a:extLst>
                </p14:cNvPr>
                <p14:cNvContentPartPr/>
                <p14:nvPr/>
              </p14:nvContentPartPr>
              <p14:xfrm>
                <a:off x="5174834" y="909174"/>
                <a:ext cx="151200" cy="397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4CA64B-ADCD-4C1D-82F8-8E54A570C8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65834" y="900534"/>
                  <a:ext cx="168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2EC027-6FE5-4F42-B5B2-71CA135020E9}"/>
                    </a:ext>
                  </a:extLst>
                </p14:cNvPr>
                <p14:cNvContentPartPr/>
                <p14:nvPr/>
              </p14:nvContentPartPr>
              <p14:xfrm>
                <a:off x="4938674" y="833214"/>
                <a:ext cx="176760" cy="473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2EC027-6FE5-4F42-B5B2-71CA135020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29674" y="824214"/>
                  <a:ext cx="1944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4C5DA6-A176-4BB5-A560-703A4E0C9450}"/>
                    </a:ext>
                  </a:extLst>
                </p14:cNvPr>
                <p14:cNvContentPartPr/>
                <p14:nvPr/>
              </p14:nvContentPartPr>
              <p14:xfrm>
                <a:off x="6530594" y="1039854"/>
                <a:ext cx="167040" cy="384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4C5DA6-A176-4BB5-A560-703A4E0C945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21594" y="1030854"/>
                  <a:ext cx="184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ED6D6B8-0D63-4F5B-B8A6-1168569F73B8}"/>
                    </a:ext>
                  </a:extLst>
                </p14:cNvPr>
                <p14:cNvContentPartPr/>
                <p14:nvPr/>
              </p14:nvContentPartPr>
              <p14:xfrm>
                <a:off x="6816794" y="890094"/>
                <a:ext cx="136800" cy="29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ED6D6B8-0D63-4F5B-B8A6-1168569F73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08154" y="881094"/>
                  <a:ext cx="154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FD8E17-744A-4F19-9D39-693A1F91BBB7}"/>
                    </a:ext>
                  </a:extLst>
                </p14:cNvPr>
                <p14:cNvContentPartPr/>
                <p14:nvPr/>
              </p14:nvContentPartPr>
              <p14:xfrm>
                <a:off x="6953234" y="1054974"/>
                <a:ext cx="45720" cy="69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FD8E17-744A-4F19-9D39-693A1F91BB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44234" y="1045974"/>
                  <a:ext cx="63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2F9B26-5AA0-4D1D-89C8-9639DDE76E9D}"/>
                    </a:ext>
                  </a:extLst>
                </p14:cNvPr>
                <p14:cNvContentPartPr/>
                <p14:nvPr/>
              </p14:nvContentPartPr>
              <p14:xfrm>
                <a:off x="7008674" y="934374"/>
                <a:ext cx="120960" cy="286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2F9B26-5AA0-4D1D-89C8-9639DDE76E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99674" y="925374"/>
                  <a:ext cx="138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35A223-7A7A-4244-B661-F3900514AA27}"/>
                    </a:ext>
                  </a:extLst>
                </p14:cNvPr>
                <p14:cNvContentPartPr/>
                <p14:nvPr/>
              </p14:nvContentPartPr>
              <p14:xfrm>
                <a:off x="7227194" y="1019694"/>
                <a:ext cx="78120" cy="100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35A223-7A7A-4244-B661-F3900514AA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18194" y="1011054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A42BC8-9409-4335-A642-10AA057A5A5F}"/>
                    </a:ext>
                  </a:extLst>
                </p14:cNvPr>
                <p14:cNvContentPartPr/>
                <p14:nvPr/>
              </p14:nvContentPartPr>
              <p14:xfrm>
                <a:off x="7264634" y="904134"/>
                <a:ext cx="110880" cy="65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A42BC8-9409-4335-A642-10AA057A5A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55994" y="895494"/>
                  <a:ext cx="128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C3D100-D2D6-4043-B97B-7944620F4DAD}"/>
                    </a:ext>
                  </a:extLst>
                </p14:cNvPr>
                <p14:cNvContentPartPr/>
                <p14:nvPr/>
              </p14:nvContentPartPr>
              <p14:xfrm>
                <a:off x="7430594" y="859494"/>
                <a:ext cx="100800" cy="351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C3D100-D2D6-4043-B97B-7944620F4D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21594" y="850854"/>
                  <a:ext cx="118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6D4C57-4330-476D-9552-3B22453B5AED}"/>
                    </a:ext>
                  </a:extLst>
                </p14:cNvPr>
                <p14:cNvContentPartPr/>
                <p14:nvPr/>
              </p14:nvContentPartPr>
              <p14:xfrm>
                <a:off x="7661714" y="1004574"/>
                <a:ext cx="85680" cy="75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6D4C57-4330-476D-9552-3B22453B5AE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52714" y="995934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69DC52-A7D5-4BD8-9A3D-5283B845030A}"/>
                    </a:ext>
                  </a:extLst>
                </p14:cNvPr>
                <p14:cNvContentPartPr/>
                <p14:nvPr/>
              </p14:nvContentPartPr>
              <p14:xfrm>
                <a:off x="7812554" y="1044894"/>
                <a:ext cx="4572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69DC52-A7D5-4BD8-9A3D-5283B84503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03554" y="1035894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BB932-346A-41D2-802F-14A6A78E6C21}"/>
                    </a:ext>
                  </a:extLst>
                </p14:cNvPr>
                <p14:cNvContentPartPr/>
                <p14:nvPr/>
              </p14:nvContentPartPr>
              <p14:xfrm>
                <a:off x="7998314" y="894054"/>
                <a:ext cx="141120" cy="232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BB932-346A-41D2-802F-14A6A78E6C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89314" y="885054"/>
                  <a:ext cx="158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0FCA9B-5BA3-465B-B46F-C17FA0892759}"/>
                    </a:ext>
                  </a:extLst>
                </p14:cNvPr>
                <p14:cNvContentPartPr/>
                <p14:nvPr/>
              </p14:nvContentPartPr>
              <p14:xfrm>
                <a:off x="8189834" y="883614"/>
                <a:ext cx="90360" cy="24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0FCA9B-5BA3-465B-B46F-C17FA08927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80834" y="874614"/>
                  <a:ext cx="108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6EC854-8284-47A3-9EB8-8535E6AEB2D3}"/>
                    </a:ext>
                  </a:extLst>
                </p14:cNvPr>
                <p14:cNvContentPartPr/>
                <p14:nvPr/>
              </p14:nvContentPartPr>
              <p14:xfrm>
                <a:off x="8269394" y="878934"/>
                <a:ext cx="151200" cy="189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6EC854-8284-47A3-9EB8-8535E6AEB2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60754" y="870294"/>
                  <a:ext cx="168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460462-7FDE-45AF-BAF6-CA77BAD2CC75}"/>
                    </a:ext>
                  </a:extLst>
                </p14:cNvPr>
                <p14:cNvContentPartPr/>
                <p14:nvPr/>
              </p14:nvContentPartPr>
              <p14:xfrm>
                <a:off x="8400074" y="1039854"/>
                <a:ext cx="65520" cy="10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460462-7FDE-45AF-BAF6-CA77BAD2CC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91434" y="1030854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524FF1-AC3F-4E8F-B6DB-BA5F44C99894}"/>
                    </a:ext>
                  </a:extLst>
                </p14:cNvPr>
                <p14:cNvContentPartPr/>
                <p14:nvPr/>
              </p14:nvContentPartPr>
              <p14:xfrm>
                <a:off x="8585474" y="889014"/>
                <a:ext cx="41400" cy="181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524FF1-AC3F-4E8F-B6DB-BA5F44C998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76474" y="880374"/>
                  <a:ext cx="5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F83172-09B7-440C-9530-A0949BA3D0ED}"/>
                    </a:ext>
                  </a:extLst>
                </p14:cNvPr>
                <p14:cNvContentPartPr/>
                <p14:nvPr/>
              </p14:nvContentPartPr>
              <p14:xfrm>
                <a:off x="8737034" y="833934"/>
                <a:ext cx="10440" cy="40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F83172-09B7-440C-9530-A0949BA3D0E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28034" y="824934"/>
                  <a:ext cx="28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26D330-98D6-43B4-B802-3D34B04B6A5A}"/>
                    </a:ext>
                  </a:extLst>
                </p14:cNvPr>
                <p14:cNvContentPartPr/>
                <p14:nvPr/>
              </p14:nvContentPartPr>
              <p14:xfrm>
                <a:off x="8701754" y="823854"/>
                <a:ext cx="105840" cy="306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26D330-98D6-43B4-B802-3D34B04B6A5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92754" y="814854"/>
                  <a:ext cx="123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6BA2B5-6B3A-470F-BFE8-50638635A0CE}"/>
                    </a:ext>
                  </a:extLst>
                </p14:cNvPr>
                <p14:cNvContentPartPr/>
                <p14:nvPr/>
              </p14:nvContentPartPr>
              <p14:xfrm>
                <a:off x="6570914" y="954534"/>
                <a:ext cx="106560" cy="126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6BA2B5-6B3A-470F-BFE8-50638635A0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62274" y="945534"/>
                  <a:ext cx="124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AFE088-B1DD-419E-869E-8BDDB5A873E2}"/>
                    </a:ext>
                  </a:extLst>
                </p14:cNvPr>
                <p14:cNvContentPartPr/>
                <p14:nvPr/>
              </p14:nvContentPartPr>
              <p14:xfrm>
                <a:off x="8807234" y="733494"/>
                <a:ext cx="95760" cy="507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AFE088-B1DD-419E-869E-8BDDB5A873E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98234" y="724494"/>
                  <a:ext cx="1134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C9B8E3-967F-4E2D-B2C9-92BFF48A250C}"/>
                    </a:ext>
                  </a:extLst>
                </p14:cNvPr>
                <p14:cNvContentPartPr/>
                <p14:nvPr/>
              </p14:nvContentPartPr>
              <p14:xfrm>
                <a:off x="4491194" y="991974"/>
                <a:ext cx="226800" cy="87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C9B8E3-967F-4E2D-B2C9-92BFF48A25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82554" y="982974"/>
                  <a:ext cx="244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E3C71B-A429-4C96-AB73-78A0824F8C03}"/>
                    </a:ext>
                  </a:extLst>
                </p14:cNvPr>
                <p14:cNvContentPartPr/>
                <p14:nvPr/>
              </p14:nvContentPartPr>
              <p14:xfrm>
                <a:off x="4566794" y="929334"/>
                <a:ext cx="60480" cy="387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E3C71B-A429-4C96-AB73-78A0824F8C0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58154" y="920334"/>
                  <a:ext cx="78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8EFEBDA-28F8-4162-A132-C523267ACEDC}"/>
                    </a:ext>
                  </a:extLst>
                </p14:cNvPr>
                <p14:cNvContentPartPr/>
                <p14:nvPr/>
              </p14:nvContentPartPr>
              <p14:xfrm>
                <a:off x="1497054" y="316254"/>
                <a:ext cx="226440" cy="189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8EFEBDA-28F8-4162-A132-C523267ACED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88054" y="307614"/>
                  <a:ext cx="244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ECE3B7-C798-4719-8C62-276E786F3991}"/>
                    </a:ext>
                  </a:extLst>
                </p14:cNvPr>
                <p14:cNvContentPartPr/>
                <p14:nvPr/>
              </p14:nvContentPartPr>
              <p14:xfrm>
                <a:off x="1788294" y="241014"/>
                <a:ext cx="105840" cy="65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ECE3B7-C798-4719-8C62-276E786F399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79654" y="232014"/>
                  <a:ext cx="123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98E8F8-273D-4BD2-BBA7-69418766A02D}"/>
                    </a:ext>
                  </a:extLst>
                </p14:cNvPr>
                <p14:cNvContentPartPr/>
                <p14:nvPr/>
              </p14:nvContentPartPr>
              <p14:xfrm>
                <a:off x="1954254" y="321294"/>
                <a:ext cx="110880" cy="186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98E8F8-273D-4BD2-BBA7-69418766A02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5254" y="312654"/>
                  <a:ext cx="128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7F14D8-383E-464B-AD0D-415618F4543E}"/>
                    </a:ext>
                  </a:extLst>
                </p14:cNvPr>
                <p14:cNvContentPartPr/>
                <p14:nvPr/>
              </p14:nvContentPartPr>
              <p14:xfrm>
                <a:off x="1422534" y="175854"/>
                <a:ext cx="120240" cy="452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7F14D8-383E-464B-AD0D-415618F454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13534" y="167214"/>
                  <a:ext cx="137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16FBF0-3051-4C98-943A-625F2C2EEB24}"/>
                    </a:ext>
                  </a:extLst>
                </p14:cNvPr>
                <p14:cNvContentPartPr/>
                <p14:nvPr/>
              </p14:nvContentPartPr>
              <p14:xfrm>
                <a:off x="2250174" y="197454"/>
                <a:ext cx="81720" cy="270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16FBF0-3051-4C98-943A-625F2C2EEB2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41534" y="188814"/>
                  <a:ext cx="99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22E047-D07E-49F7-8D4C-A9A02D7A9857}"/>
                    </a:ext>
                  </a:extLst>
                </p14:cNvPr>
                <p14:cNvContentPartPr/>
                <p14:nvPr/>
              </p14:nvContentPartPr>
              <p14:xfrm>
                <a:off x="2336934" y="260454"/>
                <a:ext cx="135000" cy="45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22E047-D07E-49F7-8D4C-A9A02D7A98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27934" y="251814"/>
                  <a:ext cx="152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926BAB-3EEB-446B-BD72-FD6308CFAAF6}"/>
                    </a:ext>
                  </a:extLst>
                </p14:cNvPr>
                <p14:cNvContentPartPr/>
                <p14:nvPr/>
              </p14:nvContentPartPr>
              <p14:xfrm>
                <a:off x="2381214" y="170814"/>
                <a:ext cx="205920" cy="457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926BAB-3EEB-446B-BD72-FD6308CFAAF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72574" y="162174"/>
                  <a:ext cx="223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AACC70-9ADD-419D-888E-629118E9DC5E}"/>
                    </a:ext>
                  </a:extLst>
                </p14:cNvPr>
                <p14:cNvContentPartPr/>
                <p14:nvPr/>
              </p14:nvContentPartPr>
              <p14:xfrm>
                <a:off x="2789094" y="265494"/>
                <a:ext cx="155160" cy="94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AACC70-9ADD-419D-888E-629118E9DC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80454" y="256854"/>
                  <a:ext cx="17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0B45895-680C-4ACF-B8F5-46F11576F02C}"/>
                    </a:ext>
                  </a:extLst>
                </p14:cNvPr>
                <p14:cNvContentPartPr/>
                <p14:nvPr/>
              </p14:nvContentPartPr>
              <p14:xfrm>
                <a:off x="2868294" y="216534"/>
                <a:ext cx="15480" cy="336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0B45895-680C-4ACF-B8F5-46F11576F0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59654" y="207894"/>
                  <a:ext cx="331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ACAF2C-AA30-41E1-8CB8-26646FBB3FA2}"/>
                    </a:ext>
                  </a:extLst>
                </p14:cNvPr>
                <p14:cNvContentPartPr/>
                <p14:nvPr/>
              </p14:nvContentPartPr>
              <p14:xfrm>
                <a:off x="3013734" y="242454"/>
                <a:ext cx="86040" cy="345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ACAF2C-AA30-41E1-8CB8-26646FBB3F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05094" y="233814"/>
                  <a:ext cx="103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08BFEF0-B85E-48FE-9098-305C7CD9F1D9}"/>
                    </a:ext>
                  </a:extLst>
                </p14:cNvPr>
                <p14:cNvContentPartPr/>
                <p14:nvPr/>
              </p14:nvContentPartPr>
              <p14:xfrm>
                <a:off x="3100494" y="321294"/>
                <a:ext cx="145440" cy="196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08BFEF0-B85E-48FE-9098-305C7CD9F1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91494" y="312654"/>
                  <a:ext cx="163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EDD0D3-B23D-44B5-96BD-08A04541279D}"/>
                    </a:ext>
                  </a:extLst>
                </p14:cNvPr>
                <p14:cNvContentPartPr/>
                <p14:nvPr/>
              </p14:nvContentPartPr>
              <p14:xfrm>
                <a:off x="3240174" y="241374"/>
                <a:ext cx="407520" cy="316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EDD0D3-B23D-44B5-96BD-08A0454127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31534" y="232734"/>
                  <a:ext cx="425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E1EC051-E1B4-404A-8ED8-94DB13300F9A}"/>
                    </a:ext>
                  </a:extLst>
                </p14:cNvPr>
                <p14:cNvContentPartPr/>
                <p14:nvPr/>
              </p14:nvContentPartPr>
              <p14:xfrm>
                <a:off x="3486774" y="391854"/>
                <a:ext cx="75600" cy="25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E1EC051-E1B4-404A-8ED8-94DB13300F9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77774" y="382854"/>
                  <a:ext cx="9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7EFBD4-7CCE-46CB-80A4-4047A8836143}"/>
                    </a:ext>
                  </a:extLst>
                </p14:cNvPr>
                <p14:cNvContentPartPr/>
                <p14:nvPr/>
              </p14:nvContentPartPr>
              <p14:xfrm>
                <a:off x="3808614" y="306534"/>
                <a:ext cx="120960" cy="131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7EFBD4-7CCE-46CB-80A4-4047A88361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9614" y="297534"/>
                  <a:ext cx="138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FE1647-7CCE-4BFC-BB22-5A4C7F3BA9D1}"/>
                    </a:ext>
                  </a:extLst>
                </p14:cNvPr>
                <p14:cNvContentPartPr/>
                <p14:nvPr/>
              </p14:nvContentPartPr>
              <p14:xfrm>
                <a:off x="1471854" y="822774"/>
                <a:ext cx="212040" cy="156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FE1647-7CCE-4BFC-BB22-5A4C7F3BA9D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63214" y="814134"/>
                  <a:ext cx="22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9EEED23-AF90-4A30-AFEE-B7EDBCDD13D0}"/>
                    </a:ext>
                  </a:extLst>
                </p14:cNvPr>
                <p14:cNvContentPartPr/>
                <p14:nvPr/>
              </p14:nvContentPartPr>
              <p14:xfrm>
                <a:off x="1793334" y="707574"/>
                <a:ext cx="80640" cy="101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9EEED23-AF90-4A30-AFEE-B7EDBCDD13D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84694" y="698934"/>
                  <a:ext cx="98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DCBA96-BD06-45DC-BC69-FF507D3677EC}"/>
                    </a:ext>
                  </a:extLst>
                </p14:cNvPr>
                <p14:cNvContentPartPr/>
                <p14:nvPr/>
              </p14:nvContentPartPr>
              <p14:xfrm>
                <a:off x="1913934" y="849054"/>
                <a:ext cx="95760" cy="146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DCBA96-BD06-45DC-BC69-FF507D3677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05294" y="840054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C33998-FBB7-4AB7-BBF2-DB42DB92B568}"/>
                    </a:ext>
                  </a:extLst>
                </p14:cNvPr>
                <p14:cNvContentPartPr/>
                <p14:nvPr/>
              </p14:nvContentPartPr>
              <p14:xfrm>
                <a:off x="2150094" y="732774"/>
                <a:ext cx="115920" cy="221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C33998-FBB7-4AB7-BBF2-DB42DB92B56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41454" y="724134"/>
                  <a:ext cx="133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836333B-0920-4965-BAAE-BAA6EB5BF717}"/>
                    </a:ext>
                  </a:extLst>
                </p14:cNvPr>
                <p14:cNvContentPartPr/>
                <p14:nvPr/>
              </p14:nvContentPartPr>
              <p14:xfrm>
                <a:off x="2280774" y="723414"/>
                <a:ext cx="20520" cy="65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836333B-0920-4965-BAAE-BAA6EB5BF7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72134" y="714414"/>
                  <a:ext cx="38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86767A-35CC-4B18-91C0-4339DDD5E1F6}"/>
                    </a:ext>
                  </a:extLst>
                </p14:cNvPr>
                <p14:cNvContentPartPr/>
                <p14:nvPr/>
              </p14:nvContentPartPr>
              <p14:xfrm>
                <a:off x="1441614" y="708294"/>
                <a:ext cx="75600" cy="412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86767A-35CC-4B18-91C0-4339DDD5E1F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32974" y="699294"/>
                  <a:ext cx="932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835FAFB-A504-40E3-ADBD-A952DF7F1803}"/>
                    </a:ext>
                  </a:extLst>
                </p14:cNvPr>
                <p14:cNvContentPartPr/>
                <p14:nvPr/>
              </p14:nvContentPartPr>
              <p14:xfrm>
                <a:off x="2532054" y="658254"/>
                <a:ext cx="121320" cy="432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835FAFB-A504-40E3-ADBD-A952DF7F18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23054" y="649614"/>
                  <a:ext cx="1389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B8932B-C504-4AB9-BA5F-B910BF5B4509}"/>
                    </a:ext>
                  </a:extLst>
                </p14:cNvPr>
                <p14:cNvContentPartPr/>
                <p14:nvPr/>
              </p14:nvContentPartPr>
              <p14:xfrm>
                <a:off x="2713854" y="802974"/>
                <a:ext cx="122040" cy="446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B8932B-C504-4AB9-BA5F-B910BF5B45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05214" y="794334"/>
                  <a:ext cx="1396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63DF13D-28EB-481D-B02C-114F84F718EC}"/>
                    </a:ext>
                  </a:extLst>
                </p14:cNvPr>
                <p14:cNvContentPartPr/>
                <p14:nvPr/>
              </p14:nvContentPartPr>
              <p14:xfrm>
                <a:off x="2898894" y="763374"/>
                <a:ext cx="45720" cy="211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63DF13D-28EB-481D-B02C-114F84F718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89894" y="754734"/>
                  <a:ext cx="63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78ABF3E-36C5-46C1-A1C3-815A60762AAF}"/>
                    </a:ext>
                  </a:extLst>
                </p14:cNvPr>
                <p14:cNvContentPartPr/>
                <p14:nvPr/>
              </p14:nvContentPartPr>
              <p14:xfrm>
                <a:off x="3049374" y="768414"/>
                <a:ext cx="110880" cy="196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78ABF3E-36C5-46C1-A1C3-815A60762A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40734" y="759774"/>
                  <a:ext cx="128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C36F051-8A2E-433F-99BB-0225A41B3380}"/>
                    </a:ext>
                  </a:extLst>
                </p14:cNvPr>
                <p14:cNvContentPartPr/>
                <p14:nvPr/>
              </p14:nvContentPartPr>
              <p14:xfrm>
                <a:off x="3180054" y="939414"/>
                <a:ext cx="55800" cy="105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C36F051-8A2E-433F-99BB-0225A41B338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71414" y="930414"/>
                  <a:ext cx="73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3FF56F-FB26-4DD4-9F4B-4CEEBB40CCDF}"/>
                    </a:ext>
                  </a:extLst>
                </p14:cNvPr>
                <p14:cNvContentPartPr/>
                <p14:nvPr/>
              </p14:nvContentPartPr>
              <p14:xfrm>
                <a:off x="3346014" y="768414"/>
                <a:ext cx="126000" cy="196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3FF56F-FB26-4DD4-9F4B-4CEEBB40CC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7014" y="759774"/>
                  <a:ext cx="143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D1F082-3DAB-42A1-B3CD-E41D78ECC0C9}"/>
                    </a:ext>
                  </a:extLst>
                </p14:cNvPr>
                <p14:cNvContentPartPr/>
                <p14:nvPr/>
              </p14:nvContentPartPr>
              <p14:xfrm>
                <a:off x="3521694" y="703254"/>
                <a:ext cx="146520" cy="367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D1F082-3DAB-42A1-B3CD-E41D78ECC0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13054" y="694254"/>
                  <a:ext cx="1641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E294EBA-531B-4D1A-B6CC-D8AB2FC88C72}"/>
                    </a:ext>
                  </a:extLst>
                </p14:cNvPr>
                <p14:cNvContentPartPr/>
                <p14:nvPr/>
              </p14:nvContentPartPr>
              <p14:xfrm>
                <a:off x="3722574" y="838974"/>
                <a:ext cx="105840" cy="90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E294EBA-531B-4D1A-B6CC-D8AB2FC88C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13934" y="829974"/>
                  <a:ext cx="123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F07B56-8C59-41DB-857A-1F19AA5FAB25}"/>
                    </a:ext>
                  </a:extLst>
                </p14:cNvPr>
                <p14:cNvContentPartPr/>
                <p14:nvPr/>
              </p14:nvContentPartPr>
              <p14:xfrm>
                <a:off x="3612054" y="1240734"/>
                <a:ext cx="40680" cy="10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F07B56-8C59-41DB-857A-1F19AA5FAB2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03414" y="1232094"/>
                  <a:ext cx="5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AF0C145-ABAE-49EC-9D41-5D52117D07CA}"/>
                    </a:ext>
                  </a:extLst>
                </p14:cNvPr>
                <p14:cNvContentPartPr/>
                <p14:nvPr/>
              </p14:nvContentPartPr>
              <p14:xfrm>
                <a:off x="3745614" y="1099254"/>
                <a:ext cx="92880" cy="182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AF0C145-ABAE-49EC-9D41-5D52117D07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36974" y="1090614"/>
                  <a:ext cx="110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3246DA9-F192-418D-B404-0347FED1E726}"/>
                    </a:ext>
                  </a:extLst>
                </p14:cNvPr>
                <p14:cNvContentPartPr/>
                <p14:nvPr/>
              </p14:nvContentPartPr>
              <p14:xfrm>
                <a:off x="3873414" y="1075134"/>
                <a:ext cx="70560" cy="241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3246DA9-F192-418D-B404-0347FED1E7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64774" y="1066134"/>
                  <a:ext cx="88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7DD312A-F0F1-4E9B-B17F-04E62719D526}"/>
                    </a:ext>
                  </a:extLst>
                </p14:cNvPr>
                <p14:cNvContentPartPr/>
                <p14:nvPr/>
              </p14:nvContentPartPr>
              <p14:xfrm>
                <a:off x="3938934" y="1145334"/>
                <a:ext cx="60480" cy="101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DD312A-F0F1-4E9B-B17F-04E62719D5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29934" y="1136334"/>
                  <a:ext cx="78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C4B65D3-181D-4DE0-9B68-F47D43261512}"/>
                    </a:ext>
                  </a:extLst>
                </p14:cNvPr>
                <p14:cNvContentPartPr/>
                <p14:nvPr/>
              </p14:nvContentPartPr>
              <p14:xfrm>
                <a:off x="3968814" y="1085214"/>
                <a:ext cx="50760" cy="10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C4B65D3-181D-4DE0-9B68-F47D432615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60174" y="1076214"/>
                  <a:ext cx="68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14BA8F-CFDA-4A34-94AA-81DBD0DF6835}"/>
                    </a:ext>
                  </a:extLst>
                </p14:cNvPr>
                <p14:cNvContentPartPr/>
                <p14:nvPr/>
              </p14:nvContentPartPr>
              <p14:xfrm>
                <a:off x="4079334" y="1190694"/>
                <a:ext cx="40680" cy="30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14BA8F-CFDA-4A34-94AA-81DBD0DF683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70694" y="1181694"/>
                  <a:ext cx="58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EF802A-36A0-4F9C-B9EF-36C8575BF1A1}"/>
                    </a:ext>
                  </a:extLst>
                </p14:cNvPr>
                <p14:cNvContentPartPr/>
                <p14:nvPr/>
              </p14:nvContentPartPr>
              <p14:xfrm>
                <a:off x="4159254" y="1125174"/>
                <a:ext cx="61200" cy="89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EF802A-36A0-4F9C-B9EF-36C8575BF1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50254" y="1116534"/>
                  <a:ext cx="78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7DB943-647D-43D6-8377-271D82C78F40}"/>
                    </a:ext>
                  </a:extLst>
                </p14:cNvPr>
                <p14:cNvContentPartPr/>
                <p14:nvPr/>
              </p14:nvContentPartPr>
              <p14:xfrm>
                <a:off x="4199934" y="1085214"/>
                <a:ext cx="95760" cy="25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7DB943-647D-43D6-8377-271D82C78F4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91294" y="1076214"/>
                  <a:ext cx="113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821262-3063-4E7C-B64A-FBFBEA8A43E1}"/>
                    </a:ext>
                  </a:extLst>
                </p14:cNvPr>
                <p14:cNvContentPartPr/>
                <p14:nvPr/>
              </p14:nvContentPartPr>
              <p14:xfrm>
                <a:off x="4174734" y="964614"/>
                <a:ext cx="173880" cy="392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821262-3063-4E7C-B64A-FBFBEA8A43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66094" y="955614"/>
                  <a:ext cx="191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DACF49-C33D-49EF-AF42-0B205ED59376}"/>
                    </a:ext>
                  </a:extLst>
                </p14:cNvPr>
                <p14:cNvContentPartPr/>
                <p14:nvPr/>
              </p14:nvContentPartPr>
              <p14:xfrm>
                <a:off x="4350774" y="125454"/>
                <a:ext cx="572400" cy="1685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DACF49-C33D-49EF-AF42-0B205ED593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41774" y="116454"/>
                  <a:ext cx="590040" cy="170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DDE9D92-DC4F-4D30-B894-0F1D569A5902}"/>
              </a:ext>
            </a:extLst>
          </p:cNvPr>
          <p:cNvGrpSpPr/>
          <p:nvPr/>
        </p:nvGrpSpPr>
        <p:grpSpPr>
          <a:xfrm>
            <a:off x="4547779" y="4357071"/>
            <a:ext cx="956520" cy="466200"/>
            <a:chOff x="4547779" y="4357071"/>
            <a:chExt cx="95652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FF74A2-46CB-48C2-B23C-14F3A507285A}"/>
                    </a:ext>
                  </a:extLst>
                </p14:cNvPr>
                <p14:cNvContentPartPr/>
                <p14:nvPr/>
              </p14:nvContentPartPr>
              <p14:xfrm>
                <a:off x="4547779" y="4458231"/>
                <a:ext cx="245520" cy="19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FF74A2-46CB-48C2-B23C-14F3A50728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39139" y="4449231"/>
                  <a:ext cx="263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7D08C2-3190-4151-B637-3895160E4B8B}"/>
                    </a:ext>
                  </a:extLst>
                </p14:cNvPr>
                <p14:cNvContentPartPr/>
                <p14:nvPr/>
              </p14:nvContentPartPr>
              <p14:xfrm>
                <a:off x="4649659" y="4386591"/>
                <a:ext cx="30600" cy="436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7D08C2-3190-4151-B637-3895160E4B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40659" y="4377591"/>
                  <a:ext cx="48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D95A7D1-0FBD-4984-9D6C-19251932EB3C}"/>
                    </a:ext>
                  </a:extLst>
                </p14:cNvPr>
                <p14:cNvContentPartPr/>
                <p14:nvPr/>
              </p14:nvContentPartPr>
              <p14:xfrm>
                <a:off x="4853059" y="4357071"/>
                <a:ext cx="143280" cy="430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D95A7D1-0FBD-4984-9D6C-19251932EB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44419" y="4348071"/>
                  <a:ext cx="1609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7FDA7B-B6BB-47F1-9462-AA5365095379}"/>
                    </a:ext>
                  </a:extLst>
                </p14:cNvPr>
                <p14:cNvContentPartPr/>
                <p14:nvPr/>
              </p14:nvContentPartPr>
              <p14:xfrm>
                <a:off x="5051779" y="4488111"/>
                <a:ext cx="93960" cy="203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7FDA7B-B6BB-47F1-9462-AA536509537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43139" y="4479471"/>
                  <a:ext cx="111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ACB177-0C13-40EE-A1F3-8577ECFA1B6F}"/>
                    </a:ext>
                  </a:extLst>
                </p14:cNvPr>
                <p14:cNvContentPartPr/>
                <p14:nvPr/>
              </p14:nvContentPartPr>
              <p14:xfrm>
                <a:off x="5187499" y="4380471"/>
                <a:ext cx="131760" cy="424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ACB177-0C13-40EE-A1F3-8577ECFA1B6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78499" y="4371831"/>
                  <a:ext cx="149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8AB4217-55BF-4011-A4D1-6B9AF9455344}"/>
                    </a:ext>
                  </a:extLst>
                </p14:cNvPr>
                <p14:cNvContentPartPr/>
                <p14:nvPr/>
              </p14:nvContentPartPr>
              <p14:xfrm>
                <a:off x="5450299" y="4715271"/>
                <a:ext cx="54000" cy="101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8AB4217-55BF-4011-A4D1-6B9AF94553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41659" y="4706271"/>
                  <a:ext cx="716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DF7D722-9C43-4C2C-A8FD-EF26DC3B32C7}"/>
              </a:ext>
            </a:extLst>
          </p:cNvPr>
          <p:cNvGrpSpPr/>
          <p:nvPr/>
        </p:nvGrpSpPr>
        <p:grpSpPr>
          <a:xfrm>
            <a:off x="7506259" y="2695311"/>
            <a:ext cx="795240" cy="430560"/>
            <a:chOff x="7506259" y="2695311"/>
            <a:chExt cx="79524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2BD615-CF4C-4EB8-B863-C74BB484807E}"/>
                    </a:ext>
                  </a:extLst>
                </p14:cNvPr>
                <p14:cNvContentPartPr/>
                <p14:nvPr/>
              </p14:nvContentPartPr>
              <p14:xfrm>
                <a:off x="7506259" y="2892591"/>
                <a:ext cx="269280" cy="66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2BD615-CF4C-4EB8-B863-C74BB48480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97619" y="2883591"/>
                  <a:ext cx="286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C7E8BF-6977-4C5B-AC1F-5B11F8E0A5D7}"/>
                    </a:ext>
                  </a:extLst>
                </p14:cNvPr>
                <p14:cNvContentPartPr/>
                <p14:nvPr/>
              </p14:nvContentPartPr>
              <p14:xfrm>
                <a:off x="7637659" y="2802951"/>
                <a:ext cx="42120" cy="299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C7E8BF-6977-4C5B-AC1F-5B11F8E0A5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29019" y="2793951"/>
                  <a:ext cx="59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73C6797-3462-453A-9A0E-0E513A0BF96C}"/>
                    </a:ext>
                  </a:extLst>
                </p14:cNvPr>
                <p14:cNvContentPartPr/>
                <p14:nvPr/>
              </p14:nvContentPartPr>
              <p14:xfrm>
                <a:off x="7841059" y="2743191"/>
                <a:ext cx="119880" cy="352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73C6797-3462-453A-9A0E-0E513A0BF96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32059" y="2734191"/>
                  <a:ext cx="137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BCCF9E-36AD-44C0-8634-21B47B6D9F0B}"/>
                    </a:ext>
                  </a:extLst>
                </p14:cNvPr>
                <p14:cNvContentPartPr/>
                <p14:nvPr/>
              </p14:nvContentPartPr>
              <p14:xfrm>
                <a:off x="7996219" y="2880351"/>
                <a:ext cx="131760" cy="155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BCCF9E-36AD-44C0-8634-21B47B6D9F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87579" y="2871711"/>
                  <a:ext cx="149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9DBA63-CFC9-4C08-AEBE-7DC738B6926D}"/>
                    </a:ext>
                  </a:extLst>
                </p14:cNvPr>
                <p14:cNvContentPartPr/>
                <p14:nvPr/>
              </p14:nvContentPartPr>
              <p14:xfrm>
                <a:off x="8038339" y="2784951"/>
                <a:ext cx="108000" cy="36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9DBA63-CFC9-4C08-AEBE-7DC738B6926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29339" y="2775951"/>
                  <a:ext cx="125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FF2D500-668A-4CD3-8836-270E2AFD875E}"/>
                    </a:ext>
                  </a:extLst>
                </p14:cNvPr>
                <p14:cNvContentPartPr/>
                <p14:nvPr/>
              </p14:nvContentPartPr>
              <p14:xfrm>
                <a:off x="8169739" y="2695311"/>
                <a:ext cx="131760" cy="430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FF2D500-668A-4CD3-8836-270E2AFD87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60739" y="2686311"/>
                  <a:ext cx="149400" cy="44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D2BD1E-6A1A-4FAE-8DEF-0E047FA7A2A3}"/>
              </a:ext>
            </a:extLst>
          </p:cNvPr>
          <p:cNvGrpSpPr/>
          <p:nvPr/>
        </p:nvGrpSpPr>
        <p:grpSpPr>
          <a:xfrm>
            <a:off x="1557194" y="130494"/>
            <a:ext cx="689040" cy="422280"/>
            <a:chOff x="1557194" y="130494"/>
            <a:chExt cx="68904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4C76B72-9258-4B7F-8CDE-DB7E0DB80FE5}"/>
                    </a:ext>
                  </a:extLst>
                </p14:cNvPr>
                <p14:cNvContentPartPr/>
                <p14:nvPr/>
              </p14:nvContentPartPr>
              <p14:xfrm>
                <a:off x="1557194" y="245694"/>
                <a:ext cx="90720" cy="116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4C76B72-9258-4B7F-8CDE-DB7E0DB80F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8554" y="237054"/>
                  <a:ext cx="108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0278D6-597F-431B-B944-304C81E50B11}"/>
                    </a:ext>
                  </a:extLst>
                </p14:cNvPr>
                <p14:cNvContentPartPr/>
                <p14:nvPr/>
              </p14:nvContentPartPr>
              <p14:xfrm>
                <a:off x="1657634" y="130494"/>
                <a:ext cx="105840" cy="301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0278D6-597F-431B-B944-304C81E50B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8994" y="121494"/>
                  <a:ext cx="123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CB5233-022C-4A37-B098-7BA954BA0EF9}"/>
                    </a:ext>
                  </a:extLst>
                </p14:cNvPr>
                <p14:cNvContentPartPr/>
                <p14:nvPr/>
              </p14:nvContentPartPr>
              <p14:xfrm>
                <a:off x="1783274" y="291054"/>
                <a:ext cx="88560" cy="8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CB5233-022C-4A37-B098-7BA954BA0E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4634" y="282054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3B153F-927E-4E0B-8BF5-4EE0A191EB66}"/>
                    </a:ext>
                  </a:extLst>
                </p14:cNvPr>
                <p14:cNvContentPartPr/>
                <p14:nvPr/>
              </p14:nvContentPartPr>
              <p14:xfrm>
                <a:off x="1984514" y="230934"/>
                <a:ext cx="25560" cy="110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3B153F-927E-4E0B-8BF5-4EE0A191EB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5514" y="221934"/>
                  <a:ext cx="43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31E0BD-AF81-45B8-9F0A-D6C48392D20D}"/>
                    </a:ext>
                  </a:extLst>
                </p14:cNvPr>
                <p14:cNvContentPartPr/>
                <p14:nvPr/>
              </p14:nvContentPartPr>
              <p14:xfrm>
                <a:off x="1954634" y="235974"/>
                <a:ext cx="291600" cy="31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31E0BD-AF81-45B8-9F0A-D6C48392D2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5634" y="226974"/>
                  <a:ext cx="309240" cy="33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807476-63CE-4681-AB92-1C420EB4DC54}"/>
                  </a:ext>
                </a:extLst>
              </p14:cNvPr>
              <p14:cNvContentPartPr/>
              <p14:nvPr/>
            </p14:nvContentPartPr>
            <p14:xfrm>
              <a:off x="2597234" y="183414"/>
              <a:ext cx="214560" cy="17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807476-63CE-4681-AB92-1C420EB4DC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8594" y="174414"/>
                <a:ext cx="232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F58C57-CAD2-4DC7-8916-8D3790369FB0}"/>
                  </a:ext>
                </a:extLst>
              </p14:cNvPr>
              <p14:cNvContentPartPr/>
              <p14:nvPr/>
            </p14:nvContentPartPr>
            <p14:xfrm>
              <a:off x="3064514" y="120054"/>
              <a:ext cx="658800" cy="202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F58C57-CAD2-4DC7-8916-8D3790369F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5514" y="111414"/>
                <a:ext cx="676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A0D639A-ECB2-472A-9DE1-B0FCBDA2D25E}"/>
                  </a:ext>
                </a:extLst>
              </p14:cNvPr>
              <p14:cNvContentPartPr/>
              <p14:nvPr/>
            </p14:nvContentPartPr>
            <p14:xfrm>
              <a:off x="2034554" y="883974"/>
              <a:ext cx="40680" cy="54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A0D639A-ECB2-472A-9DE1-B0FCBDA2D2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5914" y="875334"/>
                <a:ext cx="58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7DAD3DF-C86A-42E6-A268-EBED5CF5AFC2}"/>
                  </a:ext>
                </a:extLst>
              </p14:cNvPr>
              <p14:cNvContentPartPr/>
              <p14:nvPr/>
            </p14:nvContentPartPr>
            <p14:xfrm>
              <a:off x="5983754" y="828894"/>
              <a:ext cx="241560" cy="131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7DAD3DF-C86A-42E6-A268-EBED5CF5AF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4754" y="819894"/>
                <a:ext cx="259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2104D7A-D938-4DBB-B73E-831B83421200}"/>
                  </a:ext>
                </a:extLst>
              </p14:cNvPr>
              <p14:cNvContentPartPr/>
              <p14:nvPr/>
            </p14:nvContentPartPr>
            <p14:xfrm>
              <a:off x="6099314" y="748254"/>
              <a:ext cx="50760" cy="352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2104D7A-D938-4DBB-B73E-831B8342120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0314" y="739614"/>
                <a:ext cx="684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D38B856-E25A-4CA1-9647-2138B3D2A43B}"/>
                  </a:ext>
                </a:extLst>
              </p14:cNvPr>
              <p14:cNvContentPartPr/>
              <p14:nvPr/>
            </p14:nvContentPartPr>
            <p14:xfrm>
              <a:off x="6325034" y="738534"/>
              <a:ext cx="80640" cy="316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D38B856-E25A-4CA1-9647-2138B3D2A43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16394" y="729894"/>
                <a:ext cx="982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F16256-E762-4E6E-95C5-41D6C488727D}"/>
                  </a:ext>
                </a:extLst>
              </p14:cNvPr>
              <p14:cNvContentPartPr/>
              <p14:nvPr/>
            </p14:nvContentPartPr>
            <p14:xfrm>
              <a:off x="6440594" y="909174"/>
              <a:ext cx="110880" cy="12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F16256-E762-4E6E-95C5-41D6C48872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31954" y="900534"/>
                <a:ext cx="1285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D7B3ECB-3234-464C-B1CA-DDD0B8B02D9E}"/>
                  </a:ext>
                </a:extLst>
              </p14:cNvPr>
              <p14:cNvContentPartPr/>
              <p14:nvPr/>
            </p14:nvContentPartPr>
            <p14:xfrm>
              <a:off x="6521234" y="844014"/>
              <a:ext cx="50760" cy="54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D7B3ECB-3234-464C-B1CA-DDD0B8B02D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12234" y="835014"/>
                <a:ext cx="68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B60BEB8-3EF1-48ED-A288-706CA1CE587E}"/>
                  </a:ext>
                </a:extLst>
              </p14:cNvPr>
              <p14:cNvContentPartPr/>
              <p14:nvPr/>
            </p14:nvContentPartPr>
            <p14:xfrm>
              <a:off x="6576314" y="719814"/>
              <a:ext cx="131760" cy="360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B60BEB8-3EF1-48ED-A288-706CA1CE58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67674" y="711174"/>
                <a:ext cx="1494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2B6AFD7-FBE7-4560-B7D1-DE0B04C1C132}"/>
                  </a:ext>
                </a:extLst>
              </p14:cNvPr>
              <p14:cNvContentPartPr/>
              <p14:nvPr/>
            </p14:nvContentPartPr>
            <p14:xfrm>
              <a:off x="6928754" y="678414"/>
              <a:ext cx="130680" cy="2898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2B6AFD7-FBE7-4560-B7D1-DE0B04C1C1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19754" y="669414"/>
                <a:ext cx="1483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EE2827-3B2A-4F0B-BB23-C6BA193CA654}"/>
                  </a:ext>
                </a:extLst>
              </p14:cNvPr>
              <p14:cNvContentPartPr/>
              <p14:nvPr/>
            </p14:nvContentPartPr>
            <p14:xfrm>
              <a:off x="7129274" y="673014"/>
              <a:ext cx="80640" cy="3319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EE2827-3B2A-4F0B-BB23-C6BA193CA6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20274" y="664374"/>
                <a:ext cx="98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AFA565-D7C4-4120-A82D-8CACC6103D14}"/>
                  </a:ext>
                </a:extLst>
              </p14:cNvPr>
              <p14:cNvContentPartPr/>
              <p14:nvPr/>
            </p14:nvContentPartPr>
            <p14:xfrm>
              <a:off x="7249514" y="703254"/>
              <a:ext cx="186120" cy="234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AFA565-D7C4-4120-A82D-8CACC6103D1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40874" y="694254"/>
                <a:ext cx="203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2EA8522-1D24-4AD8-ACE0-E80E760C834F}"/>
                  </a:ext>
                </a:extLst>
              </p14:cNvPr>
              <p14:cNvContentPartPr/>
              <p14:nvPr/>
            </p14:nvContentPartPr>
            <p14:xfrm>
              <a:off x="7440674" y="844014"/>
              <a:ext cx="131040" cy="104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2EA8522-1D24-4AD8-ACE0-E80E760C83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31674" y="835014"/>
                <a:ext cx="148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C07DC00-142F-4F1D-BB31-394A1125F08B}"/>
                  </a:ext>
                </a:extLst>
              </p14:cNvPr>
              <p14:cNvContentPartPr/>
              <p14:nvPr/>
            </p14:nvContentPartPr>
            <p14:xfrm>
              <a:off x="7707434" y="798654"/>
              <a:ext cx="105480" cy="129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C07DC00-142F-4F1D-BB31-394A1125F0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98434" y="790014"/>
                <a:ext cx="123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A73B1E1-9CAC-47A0-A66F-7D96887DE4EE}"/>
                  </a:ext>
                </a:extLst>
              </p14:cNvPr>
              <p14:cNvContentPartPr/>
              <p14:nvPr/>
            </p14:nvContentPartPr>
            <p14:xfrm>
              <a:off x="7787354" y="647814"/>
              <a:ext cx="131040" cy="655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A73B1E1-9CAC-47A0-A66F-7D96887DE4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8354" y="639174"/>
                <a:ext cx="148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1583D36-9BB0-4178-9710-392D85C0BF79}"/>
                  </a:ext>
                </a:extLst>
              </p14:cNvPr>
              <p14:cNvContentPartPr/>
              <p14:nvPr/>
            </p14:nvContentPartPr>
            <p14:xfrm>
              <a:off x="7952954" y="597774"/>
              <a:ext cx="216360" cy="417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1583D36-9BB0-4178-9710-392D85C0BF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44314" y="588774"/>
                <a:ext cx="234000" cy="43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B2C5DBA-BB59-423D-8D0C-4D67C23F6818}"/>
              </a:ext>
            </a:extLst>
          </p:cNvPr>
          <p:cNvGrpSpPr/>
          <p:nvPr/>
        </p:nvGrpSpPr>
        <p:grpSpPr>
          <a:xfrm>
            <a:off x="1594274" y="693174"/>
            <a:ext cx="4289040" cy="1337040"/>
            <a:chOff x="1594274" y="693174"/>
            <a:chExt cx="4289040" cy="13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FF6EC7-4D91-4BDA-9722-677E8A59C1F7}"/>
                    </a:ext>
                  </a:extLst>
                </p14:cNvPr>
                <p14:cNvContentPartPr/>
                <p14:nvPr/>
              </p14:nvContentPartPr>
              <p14:xfrm>
                <a:off x="1594274" y="923934"/>
                <a:ext cx="164520" cy="396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FF6EC7-4D91-4BDA-9722-677E8A59C1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85634" y="915294"/>
                  <a:ext cx="182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C0CCA18-BD9B-4EC5-B497-259A9434EB03}"/>
                    </a:ext>
                  </a:extLst>
                </p14:cNvPr>
                <p14:cNvContentPartPr/>
                <p14:nvPr/>
              </p14:nvContentPartPr>
              <p14:xfrm>
                <a:off x="1763834" y="828174"/>
                <a:ext cx="95040" cy="316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C0CCA18-BD9B-4EC5-B497-259A9434EB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55194" y="819174"/>
                  <a:ext cx="112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DF0475-2A1D-42EC-8BE4-DD3B45E5B0CD}"/>
                    </a:ext>
                  </a:extLst>
                </p14:cNvPr>
                <p14:cNvContentPartPr/>
                <p14:nvPr/>
              </p14:nvContentPartPr>
              <p14:xfrm>
                <a:off x="1873274" y="939414"/>
                <a:ext cx="171720" cy="151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DF0475-2A1D-42EC-8BE4-DD3B45E5B0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64274" y="930414"/>
                  <a:ext cx="189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588A88-55B3-403F-BE8A-C32F68690A3D}"/>
                    </a:ext>
                  </a:extLst>
                </p14:cNvPr>
                <p14:cNvContentPartPr/>
                <p14:nvPr/>
              </p14:nvContentPartPr>
              <p14:xfrm>
                <a:off x="1929074" y="858774"/>
                <a:ext cx="115920" cy="15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588A88-55B3-403F-BE8A-C32F68690A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20434" y="850134"/>
                  <a:ext cx="133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A937E0-6DF4-43E8-AF53-5EBEF0E237F5}"/>
                    </a:ext>
                  </a:extLst>
                </p14:cNvPr>
                <p14:cNvContentPartPr/>
                <p14:nvPr/>
              </p14:nvContentPartPr>
              <p14:xfrm>
                <a:off x="2064794" y="1080174"/>
                <a:ext cx="60480" cy="105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A937E0-6DF4-43E8-AF53-5EBEF0E237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5794" y="1071174"/>
                  <a:ext cx="78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63FE89-FB40-4FDF-A02B-ED729F714FEE}"/>
                    </a:ext>
                  </a:extLst>
                </p14:cNvPr>
                <p14:cNvContentPartPr/>
                <p14:nvPr/>
              </p14:nvContentPartPr>
              <p14:xfrm>
                <a:off x="2240114" y="944454"/>
                <a:ext cx="66240" cy="125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63FE89-FB40-4FDF-A02B-ED729F714F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1474" y="935454"/>
                  <a:ext cx="83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C2573E-9900-4511-AD71-3579BBE54E95}"/>
                    </a:ext>
                  </a:extLst>
                </p14:cNvPr>
                <p14:cNvContentPartPr/>
                <p14:nvPr/>
              </p14:nvContentPartPr>
              <p14:xfrm>
                <a:off x="2250554" y="838974"/>
                <a:ext cx="176040" cy="70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C2573E-9900-4511-AD71-3579BBE54E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1914" y="829974"/>
                  <a:ext cx="193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D14977-4538-42A8-B2E3-B413C867066A}"/>
                    </a:ext>
                  </a:extLst>
                </p14:cNvPr>
                <p14:cNvContentPartPr/>
                <p14:nvPr/>
              </p14:nvContentPartPr>
              <p14:xfrm>
                <a:off x="2451794" y="763374"/>
                <a:ext cx="90000" cy="407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D14977-4538-42A8-B2E3-B413C86706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42794" y="754734"/>
                  <a:ext cx="107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2180E4-CD99-4E8A-9B0F-530010F532BD}"/>
                    </a:ext>
                  </a:extLst>
                </p14:cNvPr>
                <p14:cNvContentPartPr/>
                <p14:nvPr/>
              </p14:nvContentPartPr>
              <p14:xfrm>
                <a:off x="2669234" y="889014"/>
                <a:ext cx="210240" cy="201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2180E4-CD99-4E8A-9B0F-530010F532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60234" y="880014"/>
                  <a:ext cx="22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FE5726-7458-4203-9842-D90578573858}"/>
                    </a:ext>
                  </a:extLst>
                </p14:cNvPr>
                <p14:cNvContentPartPr/>
                <p14:nvPr/>
              </p14:nvContentPartPr>
              <p14:xfrm>
                <a:off x="2898914" y="793254"/>
                <a:ext cx="75600" cy="81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FE5726-7458-4203-9842-D905785738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89914" y="784614"/>
                  <a:ext cx="93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457ACE-9029-4D79-A449-B06973741D74}"/>
                    </a:ext>
                  </a:extLst>
                </p14:cNvPr>
                <p14:cNvContentPartPr/>
                <p14:nvPr/>
              </p14:nvContentPartPr>
              <p14:xfrm>
                <a:off x="3079634" y="863814"/>
                <a:ext cx="166320" cy="80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457ACE-9029-4D79-A449-B06973741D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70634" y="855174"/>
                  <a:ext cx="183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F5585F-4B10-462B-95AE-0154DCD4AAD5}"/>
                    </a:ext>
                  </a:extLst>
                </p14:cNvPr>
                <p14:cNvContentPartPr/>
                <p14:nvPr/>
              </p14:nvContentPartPr>
              <p14:xfrm>
                <a:off x="3130034" y="803694"/>
                <a:ext cx="211320" cy="286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F5585F-4B10-462B-95AE-0154DCD4AA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21034" y="794694"/>
                  <a:ext cx="228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ED654F-2BBB-48BB-B52C-F4849AA83AFF}"/>
                    </a:ext>
                  </a:extLst>
                </p14:cNvPr>
                <p14:cNvContentPartPr/>
                <p14:nvPr/>
              </p14:nvContentPartPr>
              <p14:xfrm>
                <a:off x="3396434" y="919254"/>
                <a:ext cx="60120" cy="110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ED654F-2BBB-48BB-B52C-F4849AA83A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7794" y="910254"/>
                  <a:ext cx="77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1E79E3-BB66-4186-8213-9113B1F685C7}"/>
                    </a:ext>
                  </a:extLst>
                </p14:cNvPr>
                <p14:cNvContentPartPr/>
                <p14:nvPr/>
              </p14:nvContentPartPr>
              <p14:xfrm>
                <a:off x="3421274" y="858774"/>
                <a:ext cx="30600" cy="5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1E79E3-BB66-4186-8213-9113B1F685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2634" y="850134"/>
                  <a:ext cx="48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6B6427-1155-441C-BA83-4B4DFA06E6B0}"/>
                    </a:ext>
                  </a:extLst>
                </p14:cNvPr>
                <p14:cNvContentPartPr/>
                <p14:nvPr/>
              </p14:nvContentPartPr>
              <p14:xfrm>
                <a:off x="3481394" y="748254"/>
                <a:ext cx="350640" cy="372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6B6427-1155-441C-BA83-4B4DFA06E6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2754" y="739614"/>
                  <a:ext cx="368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119A27B-3E26-47D8-B8B2-AEA495F5BE9F}"/>
                    </a:ext>
                  </a:extLst>
                </p14:cNvPr>
                <p14:cNvContentPartPr/>
                <p14:nvPr/>
              </p14:nvContentPartPr>
              <p14:xfrm>
                <a:off x="3953714" y="863814"/>
                <a:ext cx="171360" cy="60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119A27B-3E26-47D8-B8B2-AEA495F5BE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44714" y="855174"/>
                  <a:ext cx="189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CDE80F-F3B1-43AB-84E1-1B59041BE3C6}"/>
                    </a:ext>
                  </a:extLst>
                </p14:cNvPr>
                <p14:cNvContentPartPr/>
                <p14:nvPr/>
              </p14:nvContentPartPr>
              <p14:xfrm>
                <a:off x="4013474" y="773454"/>
                <a:ext cx="66240" cy="362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CDE80F-F3B1-43AB-84E1-1B59041BE3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4834" y="764814"/>
                  <a:ext cx="83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DDDA4B-E275-4E5C-9B18-B9375B2F884C}"/>
                    </a:ext>
                  </a:extLst>
                </p14:cNvPr>
                <p14:cNvContentPartPr/>
                <p14:nvPr/>
              </p14:nvContentPartPr>
              <p14:xfrm>
                <a:off x="4224434" y="752934"/>
                <a:ext cx="101520" cy="347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DDDA4B-E275-4E5C-9B18-B9375B2F88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15434" y="743934"/>
                  <a:ext cx="1191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3C7D7E-70ED-403A-AC96-09F2EA98D665}"/>
                    </a:ext>
                  </a:extLst>
                </p14:cNvPr>
                <p14:cNvContentPartPr/>
                <p14:nvPr/>
              </p14:nvContentPartPr>
              <p14:xfrm>
                <a:off x="4309754" y="889014"/>
                <a:ext cx="116640" cy="171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3C7D7E-70ED-403A-AC96-09F2EA98D6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01114" y="880374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DC95EA-E16E-4547-B5B8-931BCBFCBF9A}"/>
                    </a:ext>
                  </a:extLst>
                </p14:cNvPr>
                <p14:cNvContentPartPr/>
                <p14:nvPr/>
              </p14:nvContentPartPr>
              <p14:xfrm>
                <a:off x="4476434" y="773454"/>
                <a:ext cx="45720" cy="352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DC95EA-E16E-4547-B5B8-931BCBFCBF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67434" y="764814"/>
                  <a:ext cx="63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3CD9A72-EECA-49C7-89F8-99D81E8F316D}"/>
                    </a:ext>
                  </a:extLst>
                </p14:cNvPr>
                <p14:cNvContentPartPr/>
                <p14:nvPr/>
              </p14:nvContentPartPr>
              <p14:xfrm>
                <a:off x="4672274" y="823494"/>
                <a:ext cx="120600" cy="201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3CD9A72-EECA-49C7-89F8-99D81E8F31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63274" y="814854"/>
                  <a:ext cx="138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8588AE-269F-4BAC-BCAE-B45468748E75}"/>
                    </a:ext>
                  </a:extLst>
                </p14:cNvPr>
                <p14:cNvContentPartPr/>
                <p14:nvPr/>
              </p14:nvContentPartPr>
              <p14:xfrm>
                <a:off x="4792874" y="693174"/>
                <a:ext cx="80640" cy="38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8588AE-269F-4BAC-BCAE-B45468748E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84234" y="684174"/>
                  <a:ext cx="98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9B02BC-F661-4A32-ADAB-93A20FAFF1F2}"/>
                    </a:ext>
                  </a:extLst>
                </p14:cNvPr>
                <p14:cNvContentPartPr/>
                <p14:nvPr/>
              </p14:nvContentPartPr>
              <p14:xfrm>
                <a:off x="4893314" y="908814"/>
                <a:ext cx="171360" cy="408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9B02BC-F661-4A32-ADAB-93A20FAFF1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4674" y="899814"/>
                  <a:ext cx="1890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E8726E-F18A-43AA-98BF-12885296F206}"/>
                    </a:ext>
                  </a:extLst>
                </p14:cNvPr>
                <p14:cNvContentPartPr/>
                <p14:nvPr/>
              </p14:nvContentPartPr>
              <p14:xfrm>
                <a:off x="5164394" y="759414"/>
                <a:ext cx="51120" cy="275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E8726E-F18A-43AA-98BF-12885296F2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55754" y="750414"/>
                  <a:ext cx="68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EF90E6D-C957-4B3E-8DBC-B81F41D7CBBE}"/>
                    </a:ext>
                  </a:extLst>
                </p14:cNvPr>
                <p14:cNvContentPartPr/>
                <p14:nvPr/>
              </p14:nvContentPartPr>
              <p14:xfrm>
                <a:off x="5250074" y="904134"/>
                <a:ext cx="50760" cy="86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EF90E6D-C957-4B3E-8DBC-B81F41D7CB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41074" y="895494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F48FA8-E6E1-4525-A3E3-85BADCEA71B0}"/>
                    </a:ext>
                  </a:extLst>
                </p14:cNvPr>
                <p14:cNvContentPartPr/>
                <p14:nvPr/>
              </p14:nvContentPartPr>
              <p14:xfrm>
                <a:off x="5305514" y="818814"/>
                <a:ext cx="95760" cy="236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F48FA8-E6E1-4525-A3E3-85BADCEA71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96514" y="809814"/>
                  <a:ext cx="113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2321FB-ADD8-4634-8BD6-770A9F5BC08E}"/>
                    </a:ext>
                  </a:extLst>
                </p14:cNvPr>
                <p14:cNvContentPartPr/>
                <p14:nvPr/>
              </p14:nvContentPartPr>
              <p14:xfrm>
                <a:off x="5500994" y="878934"/>
                <a:ext cx="41040" cy="55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2321FB-ADD8-4634-8BD6-770A9F5BC0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91994" y="870294"/>
                  <a:ext cx="58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FDC08C9-59BF-4283-9F60-1C9EC0A4314E}"/>
                    </a:ext>
                  </a:extLst>
                </p14:cNvPr>
                <p14:cNvContentPartPr/>
                <p14:nvPr/>
              </p14:nvContentPartPr>
              <p14:xfrm>
                <a:off x="5521514" y="763374"/>
                <a:ext cx="20520" cy="30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FDC08C9-59BF-4283-9F60-1C9EC0A431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12514" y="754734"/>
                  <a:ext cx="38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D2906A1-ECEF-4BE4-8EBF-6646A4072929}"/>
                    </a:ext>
                  </a:extLst>
                </p14:cNvPr>
                <p14:cNvContentPartPr/>
                <p14:nvPr/>
              </p14:nvContentPartPr>
              <p14:xfrm>
                <a:off x="5586674" y="758334"/>
                <a:ext cx="5400" cy="20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D2906A1-ECEF-4BE4-8EBF-6646A40729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78034" y="749694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F8EBB44-BBB8-4145-B6C8-6737CD8CBD30}"/>
                    </a:ext>
                  </a:extLst>
                </p14:cNvPr>
                <p14:cNvContentPartPr/>
                <p14:nvPr/>
              </p14:nvContentPartPr>
              <p14:xfrm>
                <a:off x="5586674" y="712614"/>
                <a:ext cx="121680" cy="352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F8EBB44-BBB8-4145-B6C8-6737CD8CBD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78034" y="703974"/>
                  <a:ext cx="1393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EDC8AD-C983-45F3-A0C4-9138B681DEA4}"/>
                    </a:ext>
                  </a:extLst>
                </p14:cNvPr>
                <p14:cNvContentPartPr/>
                <p14:nvPr/>
              </p14:nvContentPartPr>
              <p14:xfrm>
                <a:off x="5767394" y="863814"/>
                <a:ext cx="90720" cy="10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EDC8AD-C983-45F3-A0C4-9138B681DE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58754" y="855174"/>
                  <a:ext cx="108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15C0606-FE5A-4E57-A36B-F9BA397E5D60}"/>
                    </a:ext>
                  </a:extLst>
                </p14:cNvPr>
                <p14:cNvContentPartPr/>
                <p14:nvPr/>
              </p14:nvContentPartPr>
              <p14:xfrm>
                <a:off x="5802674" y="904134"/>
                <a:ext cx="80640" cy="54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15C0606-FE5A-4E57-A36B-F9BA397E5D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94034" y="895494"/>
                  <a:ext cx="98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A9F2030-0459-43B8-A4A5-612A31471AB2}"/>
                    </a:ext>
                  </a:extLst>
                </p14:cNvPr>
                <p14:cNvContentPartPr/>
                <p14:nvPr/>
              </p14:nvContentPartPr>
              <p14:xfrm>
                <a:off x="1645014" y="1250814"/>
                <a:ext cx="4042440" cy="186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A9F2030-0459-43B8-A4A5-612A31471A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36014" y="1242174"/>
                  <a:ext cx="4060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80B31D6-743E-472F-9072-0DD7E0A10FFB}"/>
                    </a:ext>
                  </a:extLst>
                </p14:cNvPr>
                <p14:cNvContentPartPr/>
                <p14:nvPr/>
              </p14:nvContentPartPr>
              <p14:xfrm>
                <a:off x="1934094" y="1582014"/>
                <a:ext cx="281880" cy="229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80B31D6-743E-472F-9072-0DD7E0A10F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25094" y="1573374"/>
                  <a:ext cx="299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5184C5B-8653-483D-9F98-3FE905246986}"/>
                    </a:ext>
                  </a:extLst>
                </p14:cNvPr>
                <p14:cNvContentPartPr/>
                <p14:nvPr/>
              </p14:nvContentPartPr>
              <p14:xfrm>
                <a:off x="2285454" y="1702974"/>
                <a:ext cx="50760" cy="25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5184C5B-8653-483D-9F98-3FE9052469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76814" y="1693974"/>
                  <a:ext cx="68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38A4E7A-8998-4B57-A201-B1EFDE9370C1}"/>
                    </a:ext>
                  </a:extLst>
                </p14:cNvPr>
                <p14:cNvContentPartPr/>
                <p14:nvPr/>
              </p14:nvContentPartPr>
              <p14:xfrm>
                <a:off x="2486694" y="1492014"/>
                <a:ext cx="186480" cy="402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38A4E7A-8998-4B57-A201-B1EFDE9370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77694" y="1483014"/>
                  <a:ext cx="2041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60C8C69-D1D5-40C9-9EBE-17965419C7BF}"/>
                    </a:ext>
                  </a:extLst>
                </p14:cNvPr>
                <p14:cNvContentPartPr/>
                <p14:nvPr/>
              </p14:nvContentPartPr>
              <p14:xfrm>
                <a:off x="2799894" y="1617294"/>
                <a:ext cx="154440" cy="412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60C8C69-D1D5-40C9-9EBE-17965419C7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91254" y="1608294"/>
                  <a:ext cx="1720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F8BD81-16DC-447D-81A2-9E3DADC21A5E}"/>
                    </a:ext>
                  </a:extLst>
                </p14:cNvPr>
                <p14:cNvContentPartPr/>
                <p14:nvPr/>
              </p14:nvContentPartPr>
              <p14:xfrm>
                <a:off x="3119574" y="1602534"/>
                <a:ext cx="185760" cy="166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F8BD81-16DC-447D-81A2-9E3DADC21A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10934" y="1593534"/>
                  <a:ext cx="20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4D5EFB-CF9A-4CC7-A3D1-695B45D2F170}"/>
                    </a:ext>
                  </a:extLst>
                </p14:cNvPr>
                <p14:cNvContentPartPr/>
                <p14:nvPr/>
              </p14:nvContentPartPr>
              <p14:xfrm>
                <a:off x="3411534" y="1528014"/>
                <a:ext cx="171000" cy="300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74D5EFB-CF9A-4CC7-A3D1-695B45D2F1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2894" y="1519014"/>
                  <a:ext cx="188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3A52A52-9E29-4BCC-9FC5-23D58F86D3C4}"/>
                    </a:ext>
                  </a:extLst>
                </p14:cNvPr>
                <p14:cNvContentPartPr/>
                <p14:nvPr/>
              </p14:nvContentPartPr>
              <p14:xfrm>
                <a:off x="3767934" y="1672734"/>
                <a:ext cx="156240" cy="10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3A52A52-9E29-4BCC-9FC5-23D58F86D3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59294" y="1664094"/>
                  <a:ext cx="173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FEE1929-F380-43FA-BF2C-164A62A56B4E}"/>
                    </a:ext>
                  </a:extLst>
                </p14:cNvPr>
                <p14:cNvContentPartPr/>
                <p14:nvPr/>
              </p14:nvContentPartPr>
              <p14:xfrm>
                <a:off x="4094454" y="1531974"/>
                <a:ext cx="186480" cy="127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FEE1929-F380-43FA-BF2C-164A62A56B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85454" y="1522974"/>
                  <a:ext cx="204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80C8273-6DAC-4FEB-9D31-CC2831418665}"/>
                    </a:ext>
                  </a:extLst>
                </p14:cNvPr>
                <p14:cNvContentPartPr/>
                <p14:nvPr/>
              </p14:nvContentPartPr>
              <p14:xfrm>
                <a:off x="4135134" y="1467174"/>
                <a:ext cx="40320" cy="361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80C8273-6DAC-4FEB-9D31-CC28314186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26134" y="1458174"/>
                  <a:ext cx="57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FC917F9-73CD-4458-AB2E-A61EA6CD92E9}"/>
                    </a:ext>
                  </a:extLst>
                </p14:cNvPr>
                <p14:cNvContentPartPr/>
                <p14:nvPr/>
              </p14:nvContentPartPr>
              <p14:xfrm>
                <a:off x="4417734" y="1522254"/>
                <a:ext cx="144360" cy="214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FC917F9-73CD-4458-AB2E-A61EA6CD92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9094" y="1513254"/>
                  <a:ext cx="162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8D67BA-A6D7-4EA8-9A1F-BA1E7AE3DD57}"/>
                    </a:ext>
                  </a:extLst>
                </p14:cNvPr>
                <p14:cNvContentPartPr/>
                <p14:nvPr/>
              </p14:nvContentPartPr>
              <p14:xfrm>
                <a:off x="4652454" y="1534854"/>
                <a:ext cx="110520" cy="434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8D67BA-A6D7-4EA8-9A1F-BA1E7AE3DD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43814" y="1525854"/>
                  <a:ext cx="1281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B5E3D5-46E0-4AB1-AA2B-F150099CE7DF}"/>
                    </a:ext>
                  </a:extLst>
                </p14:cNvPr>
                <p14:cNvContentPartPr/>
                <p14:nvPr/>
              </p14:nvContentPartPr>
              <p14:xfrm>
                <a:off x="4958814" y="1426134"/>
                <a:ext cx="151560" cy="347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B5E3D5-46E0-4AB1-AA2B-F150099CE7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49814" y="1417134"/>
                  <a:ext cx="16920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7134E69-4CCE-45E4-91EF-C458C345051D}"/>
              </a:ext>
            </a:extLst>
          </p:cNvPr>
          <p:cNvGrpSpPr/>
          <p:nvPr/>
        </p:nvGrpSpPr>
        <p:grpSpPr>
          <a:xfrm>
            <a:off x="1807734" y="2139654"/>
            <a:ext cx="679320" cy="423000"/>
            <a:chOff x="1807734" y="2139654"/>
            <a:chExt cx="67932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BD0EFD-CBF1-4B9A-87AD-92A983BD32F3}"/>
                    </a:ext>
                  </a:extLst>
                </p14:cNvPr>
                <p14:cNvContentPartPr/>
                <p14:nvPr/>
              </p14:nvContentPartPr>
              <p14:xfrm>
                <a:off x="1807734" y="2250174"/>
                <a:ext cx="267480" cy="231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BD0EFD-CBF1-4B9A-87AD-92A983BD32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99094" y="2241534"/>
                  <a:ext cx="285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EF52D4B-BED9-4919-B1D2-B792783C0A54}"/>
                    </a:ext>
                  </a:extLst>
                </p14:cNvPr>
                <p14:cNvContentPartPr/>
                <p14:nvPr/>
              </p14:nvContentPartPr>
              <p14:xfrm>
                <a:off x="2196174" y="2352774"/>
                <a:ext cx="38880" cy="34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EF52D4B-BED9-4919-B1D2-B792783C0A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7534" y="2343774"/>
                  <a:ext cx="56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4640B3-6811-4A0F-8658-676F424B7D1F}"/>
                    </a:ext>
                  </a:extLst>
                </p14:cNvPr>
                <p14:cNvContentPartPr/>
                <p14:nvPr/>
              </p14:nvContentPartPr>
              <p14:xfrm>
                <a:off x="2340894" y="2139654"/>
                <a:ext cx="146160" cy="423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4640B3-6811-4A0F-8658-676F424B7D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32254" y="2130654"/>
                  <a:ext cx="16380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CBE624B-C168-4750-A24F-DB3077C6693D}"/>
              </a:ext>
            </a:extLst>
          </p:cNvPr>
          <p:cNvGrpSpPr/>
          <p:nvPr/>
        </p:nvGrpSpPr>
        <p:grpSpPr>
          <a:xfrm>
            <a:off x="2532054" y="2020134"/>
            <a:ext cx="2613240" cy="486720"/>
            <a:chOff x="2532054" y="2020134"/>
            <a:chExt cx="261324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146884C-FC16-46D4-A643-383CA1D47C8E}"/>
                    </a:ext>
                  </a:extLst>
                </p14:cNvPr>
                <p14:cNvContentPartPr/>
                <p14:nvPr/>
              </p14:nvContentPartPr>
              <p14:xfrm>
                <a:off x="2532054" y="2290854"/>
                <a:ext cx="164160" cy="20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146884C-FC16-46D4-A643-383CA1D47C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23054" y="2281854"/>
                  <a:ext cx="18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4EA891F-11CD-4EBC-85E8-186AB0AB9BA1}"/>
                    </a:ext>
                  </a:extLst>
                </p14:cNvPr>
                <p14:cNvContentPartPr/>
                <p14:nvPr/>
              </p14:nvContentPartPr>
              <p14:xfrm>
                <a:off x="2562294" y="2160894"/>
                <a:ext cx="146160" cy="321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4EA891F-11CD-4EBC-85E8-186AB0AB9B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53294" y="2152254"/>
                  <a:ext cx="163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7F0897-1EB0-4309-897A-C7A8708754B3}"/>
                    </a:ext>
                  </a:extLst>
                </p14:cNvPr>
                <p14:cNvContentPartPr/>
                <p14:nvPr/>
              </p14:nvContentPartPr>
              <p14:xfrm>
                <a:off x="2875854" y="2250534"/>
                <a:ext cx="149040" cy="136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7F0897-1EB0-4309-897A-C7A8708754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66854" y="2241894"/>
                  <a:ext cx="166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C860EE-1AF6-4267-B314-00C324F5EBD3}"/>
                    </a:ext>
                  </a:extLst>
                </p14:cNvPr>
                <p14:cNvContentPartPr/>
                <p14:nvPr/>
              </p14:nvContentPartPr>
              <p14:xfrm>
                <a:off x="2943894" y="2160174"/>
                <a:ext cx="105840" cy="20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C860EE-1AF6-4267-B314-00C324F5EB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35254" y="2151534"/>
                  <a:ext cx="12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59633BD-6C4D-4E8B-B474-FAAC25031AAF}"/>
                    </a:ext>
                  </a:extLst>
                </p14:cNvPr>
                <p14:cNvContentPartPr/>
                <p14:nvPr/>
              </p14:nvContentPartPr>
              <p14:xfrm>
                <a:off x="3074574" y="2109774"/>
                <a:ext cx="192240" cy="397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59633BD-6C4D-4E8B-B474-FAAC25031A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65934" y="2100774"/>
                  <a:ext cx="2098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062A6D-FF52-4D10-BDF7-6D256BE767CB}"/>
                    </a:ext>
                  </a:extLst>
                </p14:cNvPr>
                <p14:cNvContentPartPr/>
                <p14:nvPr/>
              </p14:nvContentPartPr>
              <p14:xfrm>
                <a:off x="3391014" y="2215614"/>
                <a:ext cx="115920" cy="15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062A6D-FF52-4D10-BDF7-6D256BE767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82374" y="2206614"/>
                  <a:ext cx="133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154C06C-9694-40DD-93DB-345D4368F5FA}"/>
                    </a:ext>
                  </a:extLst>
                </p14:cNvPr>
                <p14:cNvContentPartPr/>
                <p14:nvPr/>
              </p14:nvContentPartPr>
              <p14:xfrm>
                <a:off x="3385974" y="2290854"/>
                <a:ext cx="105840" cy="10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154C06C-9694-40DD-93DB-345D4368F5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7334" y="2281854"/>
                  <a:ext cx="123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19E8AA-85DA-41C5-9FA9-4AD7E9C2ABE5}"/>
                    </a:ext>
                  </a:extLst>
                </p14:cNvPr>
                <p14:cNvContentPartPr/>
                <p14:nvPr/>
              </p14:nvContentPartPr>
              <p14:xfrm>
                <a:off x="3762534" y="2134974"/>
                <a:ext cx="196920" cy="209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19E8AA-85DA-41C5-9FA9-4AD7E9C2AB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53534" y="2125974"/>
                  <a:ext cx="214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9CF26B-77D3-4E91-BB74-8B870054B697}"/>
                    </a:ext>
                  </a:extLst>
                </p14:cNvPr>
                <p14:cNvContentPartPr/>
                <p14:nvPr/>
              </p14:nvContentPartPr>
              <p14:xfrm>
                <a:off x="4040814" y="2215614"/>
                <a:ext cx="164520" cy="36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9CF26B-77D3-4E91-BB74-8B870054B6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32174" y="2206614"/>
                  <a:ext cx="18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F934772-B0C3-47B6-B06A-65371E6B8C62}"/>
                    </a:ext>
                  </a:extLst>
                </p14:cNvPr>
                <p14:cNvContentPartPr/>
                <p14:nvPr/>
              </p14:nvContentPartPr>
              <p14:xfrm>
                <a:off x="3973854" y="2119854"/>
                <a:ext cx="226440" cy="357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F934772-B0C3-47B6-B06A-65371E6B8C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65214" y="2111214"/>
                  <a:ext cx="244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4E66114-FE3A-4401-9684-DAC1D176D539}"/>
                    </a:ext>
                  </a:extLst>
                </p14:cNvPr>
                <p14:cNvContentPartPr/>
                <p14:nvPr/>
              </p14:nvContentPartPr>
              <p14:xfrm>
                <a:off x="3688374" y="2044614"/>
                <a:ext cx="215640" cy="457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4E66114-FE3A-4401-9684-DAC1D176D5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79374" y="2035974"/>
                  <a:ext cx="233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7AAF596-1D25-4AF5-94BB-B6CA63C69B2F}"/>
                    </a:ext>
                  </a:extLst>
                </p14:cNvPr>
                <p14:cNvContentPartPr/>
                <p14:nvPr/>
              </p14:nvContentPartPr>
              <p14:xfrm>
                <a:off x="4220094" y="2020134"/>
                <a:ext cx="159480" cy="426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7AAF596-1D25-4AF5-94BB-B6CA63C69B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11454" y="2011134"/>
                  <a:ext cx="1771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0656CD7-0057-454D-9A76-7AB080D393FE}"/>
                    </a:ext>
                  </a:extLst>
                </p14:cNvPr>
                <p14:cNvContentPartPr/>
                <p14:nvPr/>
              </p14:nvContentPartPr>
              <p14:xfrm>
                <a:off x="4536534" y="2230374"/>
                <a:ext cx="20880" cy="25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0656CD7-0057-454D-9A76-7AB080D393F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27534" y="2221734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45C106B-DB07-41D9-AD28-409155BBADA5}"/>
                    </a:ext>
                  </a:extLst>
                </p14:cNvPr>
                <p14:cNvContentPartPr/>
                <p14:nvPr/>
              </p14:nvContentPartPr>
              <p14:xfrm>
                <a:off x="4687374" y="2124894"/>
                <a:ext cx="115920" cy="177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45C106B-DB07-41D9-AD28-409155BBAD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78374" y="2115894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FC09AFC-8A84-4459-A82D-ADA5DC94CFDB}"/>
                    </a:ext>
                  </a:extLst>
                </p14:cNvPr>
                <p14:cNvContentPartPr/>
                <p14:nvPr/>
              </p14:nvContentPartPr>
              <p14:xfrm>
                <a:off x="4734534" y="2034534"/>
                <a:ext cx="109080" cy="15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FC09AFC-8A84-4459-A82D-ADA5DC94CFD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25534" y="2025894"/>
                  <a:ext cx="126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DF4943D-22C8-4F74-884B-8C652E1424BE}"/>
                    </a:ext>
                  </a:extLst>
                </p14:cNvPr>
                <p14:cNvContentPartPr/>
                <p14:nvPr/>
              </p14:nvContentPartPr>
              <p14:xfrm>
                <a:off x="4963854" y="2175294"/>
                <a:ext cx="181440" cy="55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DF4943D-22C8-4F74-884B-8C652E1424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54854" y="2166294"/>
                  <a:ext cx="19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6CE39B1-8C93-4BFC-AD13-DA454AA844E8}"/>
                    </a:ext>
                  </a:extLst>
                </p14:cNvPr>
                <p14:cNvContentPartPr/>
                <p14:nvPr/>
              </p14:nvContentPartPr>
              <p14:xfrm>
                <a:off x="5069334" y="2110134"/>
                <a:ext cx="25560" cy="176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6CE39B1-8C93-4BFC-AD13-DA454AA844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60334" y="2101134"/>
                  <a:ext cx="432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EDB5ECB-75D2-41CD-B6D3-34653BDCBFFB}"/>
              </a:ext>
            </a:extLst>
          </p:cNvPr>
          <p:cNvGrpSpPr/>
          <p:nvPr/>
        </p:nvGrpSpPr>
        <p:grpSpPr>
          <a:xfrm>
            <a:off x="5330334" y="2074854"/>
            <a:ext cx="824400" cy="287280"/>
            <a:chOff x="5330334" y="2074854"/>
            <a:chExt cx="82440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18E62C1-CB3A-46DF-8CEA-F56267734D06}"/>
                    </a:ext>
                  </a:extLst>
                </p14:cNvPr>
                <p14:cNvContentPartPr/>
                <p14:nvPr/>
              </p14:nvContentPartPr>
              <p14:xfrm>
                <a:off x="5340414" y="2140014"/>
                <a:ext cx="169560" cy="15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18E62C1-CB3A-46DF-8CEA-F56267734D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31774" y="2131374"/>
                  <a:ext cx="187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24167E-663C-45D8-984A-DE4B1D1B88C4}"/>
                    </a:ext>
                  </a:extLst>
                </p14:cNvPr>
                <p14:cNvContentPartPr/>
                <p14:nvPr/>
              </p14:nvContentPartPr>
              <p14:xfrm>
                <a:off x="5330334" y="2074854"/>
                <a:ext cx="186120" cy="287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24167E-663C-45D8-984A-DE4B1D1B88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21694" y="2065854"/>
                  <a:ext cx="203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FE5F7D8-78CD-44EC-88E9-831215E9FBE9}"/>
                    </a:ext>
                  </a:extLst>
                </p14:cNvPr>
                <p14:cNvContentPartPr/>
                <p14:nvPr/>
              </p14:nvContentPartPr>
              <p14:xfrm>
                <a:off x="5611854" y="2081334"/>
                <a:ext cx="161280" cy="205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FE5F7D8-78CD-44EC-88E9-831215E9FB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2854" y="2072694"/>
                  <a:ext cx="178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78F8E3E-2B7F-42A0-A824-A6786AA3AC91}"/>
                    </a:ext>
                  </a:extLst>
                </p14:cNvPr>
                <p14:cNvContentPartPr/>
                <p14:nvPr/>
              </p14:nvContentPartPr>
              <p14:xfrm>
                <a:off x="5853054" y="2134974"/>
                <a:ext cx="30600" cy="35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78F8E3E-2B7F-42A0-A824-A6786AA3AC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44054" y="2126334"/>
                  <a:ext cx="48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0AEAE20-7753-40D3-A49C-6436FB286502}"/>
                    </a:ext>
                  </a:extLst>
                </p14:cNvPr>
                <p14:cNvContentPartPr/>
                <p14:nvPr/>
              </p14:nvContentPartPr>
              <p14:xfrm>
                <a:off x="6009294" y="2081334"/>
                <a:ext cx="145440" cy="159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0AEAE20-7753-40D3-A49C-6436FB2865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00294" y="2072694"/>
                  <a:ext cx="1630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06296657-4396-4F26-BA97-E28F5F53F156}"/>
                  </a:ext>
                </a:extLst>
              </p14:cNvPr>
              <p14:cNvContentPartPr/>
              <p14:nvPr/>
            </p14:nvContentPartPr>
            <p14:xfrm>
              <a:off x="6038814" y="1944174"/>
              <a:ext cx="131040" cy="54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06296657-4396-4F26-BA97-E28F5F53F15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030174" y="1935534"/>
                <a:ext cx="148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D64E8DB-C518-4919-B4F7-852190991142}"/>
                  </a:ext>
                </a:extLst>
              </p14:cNvPr>
              <p14:cNvContentPartPr/>
              <p14:nvPr/>
            </p14:nvContentPartPr>
            <p14:xfrm>
              <a:off x="5375694" y="1503894"/>
              <a:ext cx="191160" cy="1040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D64E8DB-C518-4919-B4F7-85219099114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366694" y="1494894"/>
                <a:ext cx="2088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EFA770C-1885-4662-99CB-F67C77495E20}"/>
              </a:ext>
            </a:extLst>
          </p:cNvPr>
          <p:cNvGrpSpPr/>
          <p:nvPr/>
        </p:nvGrpSpPr>
        <p:grpSpPr>
          <a:xfrm>
            <a:off x="1803414" y="2728254"/>
            <a:ext cx="613440" cy="430920"/>
            <a:chOff x="1803414" y="2728254"/>
            <a:chExt cx="61344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67A9BCB-A9C4-45D7-B8AB-24AA8E8B48F0}"/>
                    </a:ext>
                  </a:extLst>
                </p14:cNvPr>
                <p14:cNvContentPartPr/>
                <p14:nvPr/>
              </p14:nvContentPartPr>
              <p14:xfrm>
                <a:off x="1803414" y="2728254"/>
                <a:ext cx="261720" cy="430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67A9BCB-A9C4-45D7-B8AB-24AA8E8B48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94774" y="2719614"/>
                  <a:ext cx="279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8178EC1-2FFE-4539-88AD-D6BF48FE2D42}"/>
                    </a:ext>
                  </a:extLst>
                </p14:cNvPr>
                <p14:cNvContentPartPr/>
                <p14:nvPr/>
              </p14:nvContentPartPr>
              <p14:xfrm>
                <a:off x="2082414" y="2823294"/>
                <a:ext cx="113400" cy="206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8178EC1-2FFE-4539-88AD-D6BF48FE2D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73774" y="2814294"/>
                  <a:ext cx="131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A551D4D-E413-4002-86DF-4CB2EF78CA74}"/>
                    </a:ext>
                  </a:extLst>
                </p14:cNvPr>
                <p14:cNvContentPartPr/>
                <p14:nvPr/>
              </p14:nvContentPartPr>
              <p14:xfrm>
                <a:off x="2270334" y="2843454"/>
                <a:ext cx="146520" cy="261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A551D4D-E413-4002-86DF-4CB2EF78CA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61334" y="2834814"/>
                  <a:ext cx="1641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C5831FC-FD0B-4489-87F3-7EA73F195DA9}"/>
              </a:ext>
            </a:extLst>
          </p:cNvPr>
          <p:cNvGrpSpPr/>
          <p:nvPr/>
        </p:nvGrpSpPr>
        <p:grpSpPr>
          <a:xfrm>
            <a:off x="2633214" y="2843094"/>
            <a:ext cx="250920" cy="220320"/>
            <a:chOff x="2633214" y="2843094"/>
            <a:chExt cx="25092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2666A4B-6C2D-4A23-A3C4-141468B11336}"/>
                    </a:ext>
                  </a:extLst>
                </p14:cNvPr>
                <p14:cNvContentPartPr/>
                <p14:nvPr/>
              </p14:nvContentPartPr>
              <p14:xfrm>
                <a:off x="2633214" y="2914014"/>
                <a:ext cx="70200" cy="1494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2666A4B-6C2D-4A23-A3C4-141468B113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24214" y="2905014"/>
                  <a:ext cx="87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03E7221-2BA4-40E9-B865-035B2A5D05AE}"/>
                    </a:ext>
                  </a:extLst>
                </p14:cNvPr>
                <p14:cNvContentPartPr/>
                <p14:nvPr/>
              </p14:nvContentPartPr>
              <p14:xfrm>
                <a:off x="2652654" y="2843094"/>
                <a:ext cx="75600" cy="71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03E7221-2BA4-40E9-B865-035B2A5D05A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44014" y="2834094"/>
                  <a:ext cx="93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3742834-11E4-43BF-96E8-E4637EB0A2C4}"/>
                    </a:ext>
                  </a:extLst>
                </p14:cNvPr>
                <p14:cNvContentPartPr/>
                <p14:nvPr/>
              </p14:nvContentPartPr>
              <p14:xfrm>
                <a:off x="2858574" y="2943894"/>
                <a:ext cx="25560" cy="558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3742834-11E4-43BF-96E8-E4637EB0A2C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49934" y="2935254"/>
                  <a:ext cx="432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A8BBAD8-7EE6-42AF-8CA0-56AD5E7EA117}"/>
                  </a:ext>
                </a:extLst>
              </p14:cNvPr>
              <p14:cNvContentPartPr/>
              <p14:nvPr/>
            </p14:nvContentPartPr>
            <p14:xfrm>
              <a:off x="1990614" y="1928694"/>
              <a:ext cx="350640" cy="558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A8BBAD8-7EE6-42AF-8CA0-56AD5E7EA11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981974" y="1920054"/>
                <a:ext cx="368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61C3FDD4-2214-48CC-826E-A63BACCAF0B7}"/>
                  </a:ext>
                </a:extLst>
              </p14:cNvPr>
              <p14:cNvContentPartPr/>
              <p14:nvPr/>
            </p14:nvContentPartPr>
            <p14:xfrm>
              <a:off x="1810614" y="3235134"/>
              <a:ext cx="154080" cy="2199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61C3FDD4-2214-48CC-826E-A63BACCAF0B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801974" y="3226494"/>
                <a:ext cx="17172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F15C3D2-A922-42C0-81BD-BA9EAFB23814}"/>
              </a:ext>
            </a:extLst>
          </p:cNvPr>
          <p:cNvGrpSpPr/>
          <p:nvPr/>
        </p:nvGrpSpPr>
        <p:grpSpPr>
          <a:xfrm>
            <a:off x="5317014" y="3722574"/>
            <a:ext cx="139320" cy="115920"/>
            <a:chOff x="5317014" y="3722574"/>
            <a:chExt cx="13932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C915392-901A-4F37-A531-5D02DFCB8138}"/>
                    </a:ext>
                  </a:extLst>
                </p14:cNvPr>
                <p14:cNvContentPartPr/>
                <p14:nvPr/>
              </p14:nvContentPartPr>
              <p14:xfrm>
                <a:off x="5335374" y="3722574"/>
                <a:ext cx="120960" cy="5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C915392-901A-4F37-A531-5D02DFCB81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26734" y="3713934"/>
                  <a:ext cx="13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69C3B38-E733-4B95-BA57-3C69E69F0152}"/>
                    </a:ext>
                  </a:extLst>
                </p14:cNvPr>
                <p14:cNvContentPartPr/>
                <p14:nvPr/>
              </p14:nvContentPartPr>
              <p14:xfrm>
                <a:off x="5317014" y="3807894"/>
                <a:ext cx="94320" cy="306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69C3B38-E733-4B95-BA57-3C69E69F01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08014" y="3799254"/>
                  <a:ext cx="1119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39D82CE-0468-46DE-BA28-B7297E6F004A}"/>
                  </a:ext>
                </a:extLst>
              </p14:cNvPr>
              <p14:cNvContentPartPr/>
              <p14:nvPr/>
            </p14:nvContentPartPr>
            <p14:xfrm>
              <a:off x="5657934" y="3496494"/>
              <a:ext cx="356400" cy="82440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39D82CE-0468-46DE-BA28-B7297E6F004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48934" y="3487854"/>
                <a:ext cx="374040" cy="84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9B6DDFF-7D82-45D1-B56B-02745902AB6A}"/>
              </a:ext>
            </a:extLst>
          </p:cNvPr>
          <p:cNvGrpSpPr/>
          <p:nvPr/>
        </p:nvGrpSpPr>
        <p:grpSpPr>
          <a:xfrm>
            <a:off x="6019598" y="3445245"/>
            <a:ext cx="752760" cy="355320"/>
            <a:chOff x="6019598" y="3445245"/>
            <a:chExt cx="75276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E871D20-674E-4207-A1E5-7083E937A142}"/>
                    </a:ext>
                  </a:extLst>
                </p14:cNvPr>
                <p14:cNvContentPartPr/>
                <p14:nvPr/>
              </p14:nvContentPartPr>
              <p14:xfrm>
                <a:off x="6019598" y="3514725"/>
                <a:ext cx="203400" cy="1508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E871D20-674E-4207-A1E5-7083E937A1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10958" y="3505725"/>
                  <a:ext cx="221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26085CF-CE0F-4DE7-AEB4-EB7736C94230}"/>
                    </a:ext>
                  </a:extLst>
                </p14:cNvPr>
                <p14:cNvContentPartPr/>
                <p14:nvPr/>
              </p14:nvContentPartPr>
              <p14:xfrm>
                <a:off x="6119678" y="3445245"/>
                <a:ext cx="36360" cy="245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26085CF-CE0F-4DE7-AEB4-EB7736C942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10678" y="3436605"/>
                  <a:ext cx="54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A3906C8-5340-4953-A21F-3DD3D49EC917}"/>
                    </a:ext>
                  </a:extLst>
                </p14:cNvPr>
                <p14:cNvContentPartPr/>
                <p14:nvPr/>
              </p14:nvContentPartPr>
              <p14:xfrm>
                <a:off x="6276638" y="3447765"/>
                <a:ext cx="133560" cy="2527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A3906C8-5340-4953-A21F-3DD3D49EC9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67998" y="3439125"/>
                  <a:ext cx="151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EAC29F9-8E5A-4B95-84F4-9A87C3E5D6F1}"/>
                    </a:ext>
                  </a:extLst>
                </p14:cNvPr>
                <p14:cNvContentPartPr/>
                <p14:nvPr/>
              </p14:nvContentPartPr>
              <p14:xfrm>
                <a:off x="6426758" y="3509685"/>
                <a:ext cx="74160" cy="1562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EAC29F9-8E5A-4B95-84F4-9A87C3E5D6F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17758" y="3501045"/>
                  <a:ext cx="91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51D7C50-ADCC-4152-BCFC-E2E56743C080}"/>
                    </a:ext>
                  </a:extLst>
                </p14:cNvPr>
                <p14:cNvContentPartPr/>
                <p14:nvPr/>
              </p14:nvContentPartPr>
              <p14:xfrm>
                <a:off x="6472118" y="3452805"/>
                <a:ext cx="133560" cy="669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51D7C50-ADCC-4152-BCFC-E2E56743C0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63118" y="3443805"/>
                  <a:ext cx="151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2ABE280-C3D8-4ED6-B99F-53FAAC73A3D7}"/>
                    </a:ext>
                  </a:extLst>
                </p14:cNvPr>
                <p14:cNvContentPartPr/>
                <p14:nvPr/>
              </p14:nvContentPartPr>
              <p14:xfrm>
                <a:off x="6638798" y="3462165"/>
                <a:ext cx="47880" cy="243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2ABE280-C3D8-4ED6-B99F-53FAAC73A3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29798" y="3453165"/>
                  <a:ext cx="65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B340520-8333-48BD-935C-8114062BE65B}"/>
                    </a:ext>
                  </a:extLst>
                </p14:cNvPr>
                <p14:cNvContentPartPr/>
                <p14:nvPr/>
              </p14:nvContentPartPr>
              <p14:xfrm>
                <a:off x="6752918" y="3762045"/>
                <a:ext cx="19440" cy="38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B340520-8333-48BD-935C-8114062BE6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44278" y="3753405"/>
                  <a:ext cx="370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D86B367-9A0D-4CD9-BB9A-AF4A01153143}"/>
              </a:ext>
            </a:extLst>
          </p:cNvPr>
          <p:cNvGrpSpPr/>
          <p:nvPr/>
        </p:nvGrpSpPr>
        <p:grpSpPr>
          <a:xfrm>
            <a:off x="7517419" y="3424311"/>
            <a:ext cx="497160" cy="257400"/>
            <a:chOff x="7517419" y="3424311"/>
            <a:chExt cx="49716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69682BF-8454-4189-B326-71D0208ABD9B}"/>
                    </a:ext>
                  </a:extLst>
                </p14:cNvPr>
                <p14:cNvContentPartPr/>
                <p14:nvPr/>
              </p14:nvContentPartPr>
              <p14:xfrm>
                <a:off x="7517419" y="3477951"/>
                <a:ext cx="144720" cy="1774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69682BF-8454-4189-B326-71D0208ABD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08779" y="3469311"/>
                  <a:ext cx="162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561E5FD-F6CB-47D0-8750-021F697E0A2D}"/>
                    </a:ext>
                  </a:extLst>
                </p14:cNvPr>
                <p14:cNvContentPartPr/>
                <p14:nvPr/>
              </p14:nvContentPartPr>
              <p14:xfrm>
                <a:off x="7530019" y="3424311"/>
                <a:ext cx="245520" cy="1018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561E5FD-F6CB-47D0-8750-021F697E0A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21379" y="3415671"/>
                  <a:ext cx="263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5822ABF-5BBD-4846-AB9C-622A0E9421E8}"/>
                    </a:ext>
                  </a:extLst>
                </p14:cNvPr>
                <p14:cNvContentPartPr/>
                <p14:nvPr/>
              </p14:nvContentPartPr>
              <p14:xfrm>
                <a:off x="7852219" y="3543471"/>
                <a:ext cx="162360" cy="138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5822ABF-5BBD-4846-AB9C-622A0E9421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43219" y="3534831"/>
                  <a:ext cx="180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251B9B8-AABC-431F-8749-A4A57D803DE1}"/>
                    </a:ext>
                  </a:extLst>
                </p14:cNvPr>
                <p14:cNvContentPartPr/>
                <p14:nvPr/>
              </p14:nvContentPartPr>
              <p14:xfrm>
                <a:off x="7846819" y="3633471"/>
                <a:ext cx="113760" cy="6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251B9B8-AABC-431F-8749-A4A57D803D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38179" y="3624831"/>
                  <a:ext cx="1314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CB0EED3F-F0DF-4D96-98B7-E37FEF73BC67}"/>
                  </a:ext>
                </a:extLst>
              </p14:cNvPr>
              <p14:cNvContentPartPr/>
              <p14:nvPr/>
            </p14:nvContentPartPr>
            <p14:xfrm>
              <a:off x="8199619" y="3466431"/>
              <a:ext cx="179640" cy="2156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CB0EED3F-F0DF-4D96-98B7-E37FEF73BC6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190619" y="3457431"/>
                <a:ext cx="197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E37AF53-EB6D-4A1A-9DFC-2D9A1BEDAB7B}"/>
                  </a:ext>
                </a:extLst>
              </p14:cNvPr>
              <p14:cNvContentPartPr/>
              <p14:nvPr/>
            </p14:nvContentPartPr>
            <p14:xfrm>
              <a:off x="6167419" y="4153311"/>
              <a:ext cx="155880" cy="1857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E37AF53-EB6D-4A1A-9DFC-2D9A1BEDAB7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158419" y="4144671"/>
                <a:ext cx="173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9A92C45-F3A4-41B8-B4B2-EF1CAA3D7A46}"/>
                  </a:ext>
                </a:extLst>
              </p14:cNvPr>
              <p14:cNvContentPartPr/>
              <p14:nvPr/>
            </p14:nvContentPartPr>
            <p14:xfrm>
              <a:off x="6759259" y="4350591"/>
              <a:ext cx="101880" cy="13788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9A92C45-F3A4-41B8-B4B2-EF1CAA3D7A4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750259" y="4341951"/>
                <a:ext cx="1195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BCD9AAF-8CA1-4321-BF8F-C463ABEC255C}"/>
              </a:ext>
            </a:extLst>
          </p:cNvPr>
          <p:cNvGrpSpPr/>
          <p:nvPr/>
        </p:nvGrpSpPr>
        <p:grpSpPr>
          <a:xfrm>
            <a:off x="7368739" y="4081671"/>
            <a:ext cx="150120" cy="207000"/>
            <a:chOff x="7368739" y="4081671"/>
            <a:chExt cx="15012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92A787A-DE21-4BB5-B317-0019DB6CD9D6}"/>
                    </a:ext>
                  </a:extLst>
                </p14:cNvPr>
                <p14:cNvContentPartPr/>
                <p14:nvPr/>
              </p14:nvContentPartPr>
              <p14:xfrm>
                <a:off x="7368739" y="4159071"/>
                <a:ext cx="131760" cy="129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92A787A-DE21-4BB5-B317-0019DB6CD9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60099" y="4150431"/>
                  <a:ext cx="14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5E7D555-9741-448D-AB0A-0115BB96F47D}"/>
                    </a:ext>
                  </a:extLst>
                </p14:cNvPr>
                <p14:cNvContentPartPr/>
                <p14:nvPr/>
              </p14:nvContentPartPr>
              <p14:xfrm>
                <a:off x="7452619" y="4081671"/>
                <a:ext cx="66240" cy="6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5E7D555-9741-448D-AB0A-0115BB96F4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43619" y="4073031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7EFE947-8840-4236-92EA-CDE457B80110}"/>
              </a:ext>
            </a:extLst>
          </p:cNvPr>
          <p:cNvGrpSpPr/>
          <p:nvPr/>
        </p:nvGrpSpPr>
        <p:grpSpPr>
          <a:xfrm>
            <a:off x="7673659" y="4010031"/>
            <a:ext cx="370080" cy="430200"/>
            <a:chOff x="7673659" y="4010031"/>
            <a:chExt cx="37008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02C46CC-D22D-4810-B8A9-3988EB5FAAFC}"/>
                    </a:ext>
                  </a:extLst>
                </p14:cNvPr>
                <p14:cNvContentPartPr/>
                <p14:nvPr/>
              </p14:nvContentPartPr>
              <p14:xfrm>
                <a:off x="7673659" y="4010031"/>
                <a:ext cx="36360" cy="72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02C46CC-D22D-4810-B8A9-3988EB5FAA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64659" y="4001391"/>
                  <a:ext cx="54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31301DA-0A3F-46B8-8DD3-A4780395B6FA}"/>
                    </a:ext>
                  </a:extLst>
                </p14:cNvPr>
                <p14:cNvContentPartPr/>
                <p14:nvPr/>
              </p14:nvContentPartPr>
              <p14:xfrm>
                <a:off x="7823059" y="4123431"/>
                <a:ext cx="220680" cy="2098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31301DA-0A3F-46B8-8DD3-A4780395B6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14059" y="4114791"/>
                  <a:ext cx="238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BBE6525-A09A-411F-BA10-8F6D7E395CA4}"/>
                    </a:ext>
                  </a:extLst>
                </p14:cNvPr>
                <p14:cNvContentPartPr/>
                <p14:nvPr/>
              </p14:nvContentPartPr>
              <p14:xfrm>
                <a:off x="7852939" y="4063671"/>
                <a:ext cx="108720" cy="3765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BBE6525-A09A-411F-BA10-8F6D7E395C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43939" y="4055031"/>
                  <a:ext cx="12636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FBD0A716-4692-4DE6-B0BD-CCBFCF56FD6C}"/>
                  </a:ext>
                </a:extLst>
              </p14:cNvPr>
              <p14:cNvContentPartPr/>
              <p14:nvPr/>
            </p14:nvContentPartPr>
            <p14:xfrm>
              <a:off x="8223379" y="4105791"/>
              <a:ext cx="213120" cy="22752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FBD0A716-4692-4DE6-B0BD-CCBFCF56FD6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214739" y="4096791"/>
                <a:ext cx="230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5824A3E-68C3-4CA2-857E-36FA984572D8}"/>
                  </a:ext>
                </a:extLst>
              </p14:cNvPr>
              <p14:cNvContentPartPr/>
              <p14:nvPr/>
            </p14:nvContentPartPr>
            <p14:xfrm>
              <a:off x="6968419" y="2598831"/>
              <a:ext cx="167760" cy="5090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5824A3E-68C3-4CA2-857E-36FA984572D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959419" y="2590191"/>
                <a:ext cx="185400" cy="52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3759AAC-DD30-4832-8656-0B3E80146B86}"/>
              </a:ext>
            </a:extLst>
          </p:cNvPr>
          <p:cNvGrpSpPr/>
          <p:nvPr/>
        </p:nvGrpSpPr>
        <p:grpSpPr>
          <a:xfrm>
            <a:off x="6167419" y="4523751"/>
            <a:ext cx="1440720" cy="335160"/>
            <a:chOff x="6167419" y="4523751"/>
            <a:chExt cx="14407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F8A6830-84CD-403A-8456-1C65C77E67AC}"/>
                    </a:ext>
                  </a:extLst>
                </p14:cNvPr>
                <p14:cNvContentPartPr/>
                <p14:nvPr/>
              </p14:nvContentPartPr>
              <p14:xfrm>
                <a:off x="6167419" y="4523751"/>
                <a:ext cx="131760" cy="299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F8A6830-84CD-403A-8456-1C65C77E67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58779" y="4515111"/>
                  <a:ext cx="149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BB48B76-AFC4-4947-BBE7-A0ACCD4A3A76}"/>
                    </a:ext>
                  </a:extLst>
                </p14:cNvPr>
                <p14:cNvContentPartPr/>
                <p14:nvPr/>
              </p14:nvContentPartPr>
              <p14:xfrm>
                <a:off x="6299179" y="4709151"/>
                <a:ext cx="209520" cy="135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BB48B76-AFC4-4947-BBE7-A0ACCD4A3A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90179" y="4700511"/>
                  <a:ext cx="227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204F856-A05D-4CFF-8009-16DBA76BB022}"/>
                    </a:ext>
                  </a:extLst>
                </p14:cNvPr>
                <p14:cNvContentPartPr/>
                <p14:nvPr/>
              </p14:nvContentPartPr>
              <p14:xfrm>
                <a:off x="6538219" y="4739031"/>
                <a:ext cx="90000" cy="90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204F856-A05D-4CFF-8009-16DBA76BB02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29219" y="4730391"/>
                  <a:ext cx="107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4684721-8C73-408C-AFFC-576923FE7DC0}"/>
                    </a:ext>
                  </a:extLst>
                </p14:cNvPr>
                <p14:cNvContentPartPr/>
                <p14:nvPr/>
              </p14:nvContentPartPr>
              <p14:xfrm>
                <a:off x="6591859" y="4637511"/>
                <a:ext cx="185760" cy="221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4684721-8C73-408C-AFFC-576923FE7DC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83219" y="4628871"/>
                  <a:ext cx="203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06072FF-00B8-4723-A111-301E407B618F}"/>
                    </a:ext>
                  </a:extLst>
                </p14:cNvPr>
                <p14:cNvContentPartPr/>
                <p14:nvPr/>
              </p14:nvContentPartPr>
              <p14:xfrm>
                <a:off x="6705259" y="4786911"/>
                <a:ext cx="66240" cy="18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06072FF-00B8-4723-A111-301E407B618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96619" y="4778271"/>
                  <a:ext cx="8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39C99AB-5E2F-4604-BD47-084A8D5EBD8B}"/>
                    </a:ext>
                  </a:extLst>
                </p14:cNvPr>
                <p14:cNvContentPartPr/>
                <p14:nvPr/>
              </p14:nvContentPartPr>
              <p14:xfrm>
                <a:off x="6862939" y="4673151"/>
                <a:ext cx="366480" cy="1620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39C99AB-5E2F-4604-BD47-084A8D5EBD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54299" y="4664151"/>
                  <a:ext cx="384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F97D539-AFB7-486C-9C45-4DA23B00BFD9}"/>
                    </a:ext>
                  </a:extLst>
                </p14:cNvPr>
                <p14:cNvContentPartPr/>
                <p14:nvPr/>
              </p14:nvContentPartPr>
              <p14:xfrm>
                <a:off x="7153099" y="4655151"/>
                <a:ext cx="217080" cy="1800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F97D539-AFB7-486C-9C45-4DA23B00BF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44459" y="4646511"/>
                  <a:ext cx="23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20BCB77-16D0-45A9-954C-45BC4E6D860F}"/>
                    </a:ext>
                  </a:extLst>
                </p14:cNvPr>
                <p14:cNvContentPartPr/>
                <p14:nvPr/>
              </p14:nvContentPartPr>
              <p14:xfrm>
                <a:off x="7406539" y="4775031"/>
                <a:ext cx="201600" cy="60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20BCB77-16D0-45A9-954C-45BC4E6D86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97899" y="4766391"/>
                  <a:ext cx="21924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087D2ED-88CD-4A9C-9739-4B2B31BEA364}"/>
              </a:ext>
            </a:extLst>
          </p:cNvPr>
          <p:cNvGrpSpPr/>
          <p:nvPr/>
        </p:nvGrpSpPr>
        <p:grpSpPr>
          <a:xfrm>
            <a:off x="7805059" y="4631751"/>
            <a:ext cx="717480" cy="207360"/>
            <a:chOff x="7805059" y="4631751"/>
            <a:chExt cx="7174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426DFD5-777C-4877-9396-C0A27B2C5EC0}"/>
                    </a:ext>
                  </a:extLst>
                </p14:cNvPr>
                <p14:cNvContentPartPr/>
                <p14:nvPr/>
              </p14:nvContentPartPr>
              <p14:xfrm>
                <a:off x="7942579" y="4631751"/>
                <a:ext cx="42120" cy="126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426DFD5-777C-4877-9396-C0A27B2C5EC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33579" y="4622751"/>
                  <a:ext cx="5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D3DE442-5246-4BB4-BEE5-B7C0122B8999}"/>
                    </a:ext>
                  </a:extLst>
                </p14:cNvPr>
                <p14:cNvContentPartPr/>
                <p14:nvPr/>
              </p14:nvContentPartPr>
              <p14:xfrm>
                <a:off x="7805059" y="4675671"/>
                <a:ext cx="717480" cy="1634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D3DE442-5246-4BB4-BEE5-B7C0122B899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96059" y="4667031"/>
                  <a:ext cx="7351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F455EE7F-DC04-41DE-85AB-5E2D8D436F5E}"/>
                  </a:ext>
                </a:extLst>
              </p14:cNvPr>
              <p14:cNvContentPartPr/>
              <p14:nvPr/>
            </p14:nvContentPartPr>
            <p14:xfrm>
              <a:off x="2608099" y="3328551"/>
              <a:ext cx="2057760" cy="9612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F455EE7F-DC04-41DE-85AB-5E2D8D436F5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599099" y="3319911"/>
                <a:ext cx="2075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3E3F1E5-B0C3-478D-885B-7F63F641EDAA}"/>
              </a:ext>
            </a:extLst>
          </p:cNvPr>
          <p:cNvGrpSpPr/>
          <p:nvPr/>
        </p:nvGrpSpPr>
        <p:grpSpPr>
          <a:xfrm>
            <a:off x="2336299" y="3657591"/>
            <a:ext cx="2247840" cy="466560"/>
            <a:chOff x="2336299" y="3657591"/>
            <a:chExt cx="224784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D9D1D1F-7C7E-4419-86D1-B35C8F2A3045}"/>
                    </a:ext>
                  </a:extLst>
                </p14:cNvPr>
                <p14:cNvContentPartPr/>
                <p14:nvPr/>
              </p14:nvContentPartPr>
              <p14:xfrm>
                <a:off x="2336299" y="3806991"/>
                <a:ext cx="84600" cy="3171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D9D1D1F-7C7E-4419-86D1-B35C8F2A30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27659" y="3797991"/>
                  <a:ext cx="102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5350CC4-925F-41E1-B4DB-5A56453A3761}"/>
                    </a:ext>
                  </a:extLst>
                </p14:cNvPr>
                <p14:cNvContentPartPr/>
                <p14:nvPr/>
              </p14:nvContentPartPr>
              <p14:xfrm>
                <a:off x="2504059" y="3675231"/>
                <a:ext cx="108000" cy="2754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5350CC4-925F-41E1-B4DB-5A56453A376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95059" y="3666591"/>
                  <a:ext cx="125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289B372-9A80-471D-B7CD-A49139112F61}"/>
                    </a:ext>
                  </a:extLst>
                </p14:cNvPr>
                <p14:cNvContentPartPr/>
                <p14:nvPr/>
              </p14:nvContentPartPr>
              <p14:xfrm>
                <a:off x="2599459" y="3699351"/>
                <a:ext cx="96120" cy="208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289B372-9A80-471D-B7CD-A49139112F6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90819" y="3690351"/>
                  <a:ext cx="113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68353BF-17F3-470E-A5A8-4CA9CB90566D}"/>
                    </a:ext>
                  </a:extLst>
                </p14:cNvPr>
                <p14:cNvContentPartPr/>
                <p14:nvPr/>
              </p14:nvContentPartPr>
              <p14:xfrm>
                <a:off x="2838499" y="3890511"/>
                <a:ext cx="12240" cy="42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68353BF-17F3-470E-A5A8-4CA9CB90566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29859" y="3881511"/>
                  <a:ext cx="29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7840680-8BF8-4FDD-9B11-6FE304EDF337}"/>
                    </a:ext>
                  </a:extLst>
                </p14:cNvPr>
                <p14:cNvContentPartPr/>
                <p14:nvPr/>
              </p14:nvContentPartPr>
              <p14:xfrm>
                <a:off x="2951539" y="3842631"/>
                <a:ext cx="72720" cy="637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7840680-8BF8-4FDD-9B11-6FE304EDF33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42899" y="3833991"/>
                  <a:ext cx="90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3E11D1D-56DC-4CDE-9A16-BB7DB08AC3D6}"/>
                    </a:ext>
                  </a:extLst>
                </p14:cNvPr>
                <p14:cNvContentPartPr/>
                <p14:nvPr/>
              </p14:nvContentPartPr>
              <p14:xfrm>
                <a:off x="3017779" y="3711231"/>
                <a:ext cx="131760" cy="363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3E11D1D-56DC-4CDE-9A16-BB7DB08AC3D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09139" y="3702231"/>
                  <a:ext cx="14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BA65C1C-DE03-4034-B581-E7BF7B6572BB}"/>
                    </a:ext>
                  </a:extLst>
                </p14:cNvPr>
                <p14:cNvContentPartPr/>
                <p14:nvPr/>
              </p14:nvContentPartPr>
              <p14:xfrm>
                <a:off x="3251059" y="3657591"/>
                <a:ext cx="101880" cy="3650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BA65C1C-DE03-4034-B581-E7BF7B6572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42059" y="3648591"/>
                  <a:ext cx="1195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DD7FEB3-2D29-45CC-AC6B-27B04E9F38C9}"/>
                    </a:ext>
                  </a:extLst>
                </p14:cNvPr>
                <p14:cNvContentPartPr/>
                <p14:nvPr/>
              </p14:nvContentPartPr>
              <p14:xfrm>
                <a:off x="3501979" y="3812751"/>
                <a:ext cx="114120" cy="96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DD7FEB3-2D29-45CC-AC6B-27B04E9F38C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92979" y="3803751"/>
                  <a:ext cx="131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FB9446C-5FBE-4FD8-9B61-7D143A78BA70}"/>
                    </a:ext>
                  </a:extLst>
                </p14:cNvPr>
                <p14:cNvContentPartPr/>
                <p14:nvPr/>
              </p14:nvContentPartPr>
              <p14:xfrm>
                <a:off x="3597739" y="3681351"/>
                <a:ext cx="36360" cy="540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FB9446C-5FBE-4FD8-9B61-7D143A78BA7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88739" y="3672351"/>
                  <a:ext cx="54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FB7A415-9109-4F2C-A15E-E1D45D5D9B67}"/>
                    </a:ext>
                  </a:extLst>
                </p14:cNvPr>
                <p14:cNvContentPartPr/>
                <p14:nvPr/>
              </p14:nvContentPartPr>
              <p14:xfrm>
                <a:off x="3669379" y="3854511"/>
                <a:ext cx="18360" cy="241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FB7A415-9109-4F2C-A15E-E1D45D5D9B6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60379" y="3845871"/>
                  <a:ext cx="36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BAEF9E-3808-4CFE-89BA-A44CE5FF514E}"/>
                    </a:ext>
                  </a:extLst>
                </p14:cNvPr>
                <p14:cNvContentPartPr/>
                <p14:nvPr/>
              </p14:nvContentPartPr>
              <p14:xfrm>
                <a:off x="3795019" y="3734631"/>
                <a:ext cx="135000" cy="1742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BAEF9E-3808-4CFE-89BA-A44CE5FF514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86019" y="3725991"/>
                  <a:ext cx="152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A2561DF-8424-4757-8047-DDBA56463DD5}"/>
                    </a:ext>
                  </a:extLst>
                </p14:cNvPr>
                <p14:cNvContentPartPr/>
                <p14:nvPr/>
              </p14:nvContentPartPr>
              <p14:xfrm>
                <a:off x="3974659" y="3663351"/>
                <a:ext cx="208800" cy="3589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A2561DF-8424-4757-8047-DDBA56463D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65659" y="3654711"/>
                  <a:ext cx="226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DD83068-8483-4A8D-B23F-7D7E2462ED6C}"/>
                    </a:ext>
                  </a:extLst>
                </p14:cNvPr>
                <p14:cNvContentPartPr/>
                <p14:nvPr/>
              </p14:nvContentPartPr>
              <p14:xfrm>
                <a:off x="4212259" y="3680991"/>
                <a:ext cx="120600" cy="2696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DD83068-8483-4A8D-B23F-7D7E2462ED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03619" y="3672351"/>
                  <a:ext cx="138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0524377-5466-48F9-A60B-1EE5BFCA1B83}"/>
                    </a:ext>
                  </a:extLst>
                </p14:cNvPr>
                <p14:cNvContentPartPr/>
                <p14:nvPr/>
              </p14:nvContentPartPr>
              <p14:xfrm>
                <a:off x="4331779" y="3842631"/>
                <a:ext cx="43200" cy="662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0524377-5466-48F9-A60B-1EE5BFCA1B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23139" y="3833991"/>
                  <a:ext cx="60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6A08B89-9582-45AF-8427-3784D606A0E8}"/>
                    </a:ext>
                  </a:extLst>
                </p14:cNvPr>
                <p14:cNvContentPartPr/>
                <p14:nvPr/>
              </p14:nvContentPartPr>
              <p14:xfrm>
                <a:off x="4356619" y="3669471"/>
                <a:ext cx="227520" cy="3351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6A08B89-9582-45AF-8427-3784D606A0E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47979" y="3660471"/>
                  <a:ext cx="24516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FCF2FF5-6D65-4F5D-A936-90A44D7BCD3B}"/>
              </a:ext>
            </a:extLst>
          </p:cNvPr>
          <p:cNvGrpSpPr/>
          <p:nvPr/>
        </p:nvGrpSpPr>
        <p:grpSpPr>
          <a:xfrm>
            <a:off x="2623579" y="4159071"/>
            <a:ext cx="1213560" cy="646200"/>
            <a:chOff x="2623579" y="4159071"/>
            <a:chExt cx="1213560" cy="6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51EA9D-5629-4D93-BC18-81E02656855F}"/>
                    </a:ext>
                  </a:extLst>
                </p14:cNvPr>
                <p14:cNvContentPartPr/>
                <p14:nvPr/>
              </p14:nvContentPartPr>
              <p14:xfrm>
                <a:off x="2862619" y="4159071"/>
                <a:ext cx="84240" cy="2278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51EA9D-5629-4D93-BC18-81E02656855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53619" y="4150071"/>
                  <a:ext cx="101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6148607-4724-4569-AD1A-C6E396986D0C}"/>
                    </a:ext>
                  </a:extLst>
                </p14:cNvPr>
                <p14:cNvContentPartPr/>
                <p14:nvPr/>
              </p14:nvContentPartPr>
              <p14:xfrm>
                <a:off x="2623579" y="4481991"/>
                <a:ext cx="167760" cy="1177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6148607-4724-4569-AD1A-C6E396986D0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14579" y="4473351"/>
                  <a:ext cx="185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156F682-DA29-419C-979C-FDDA2033D5E8}"/>
                    </a:ext>
                  </a:extLst>
                </p14:cNvPr>
                <p14:cNvContentPartPr/>
                <p14:nvPr/>
              </p14:nvContentPartPr>
              <p14:xfrm>
                <a:off x="2879899" y="4512231"/>
                <a:ext cx="37080" cy="781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156F682-DA29-419C-979C-FDDA2033D5E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70899" y="4503231"/>
                  <a:ext cx="54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170AC2A-AF29-449E-A067-01849298CFD2}"/>
                    </a:ext>
                  </a:extLst>
                </p14:cNvPr>
                <p14:cNvContentPartPr/>
                <p14:nvPr/>
              </p14:nvContentPartPr>
              <p14:xfrm>
                <a:off x="3006979" y="4488111"/>
                <a:ext cx="238320" cy="964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170AC2A-AF29-449E-A067-01849298CFD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98339" y="4479111"/>
                  <a:ext cx="255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365CC02-D34B-4472-ADD5-3ACCB906E859}"/>
                    </a:ext>
                  </a:extLst>
                </p14:cNvPr>
                <p14:cNvContentPartPr/>
                <p14:nvPr/>
              </p14:nvContentPartPr>
              <p14:xfrm>
                <a:off x="3298939" y="4440231"/>
                <a:ext cx="60120" cy="3650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365CC02-D34B-4472-ADD5-3ACCB906E85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89939" y="4431231"/>
                  <a:ext cx="77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C64FDFA-D075-4EF1-B5ED-E263832B8862}"/>
                    </a:ext>
                  </a:extLst>
                </p14:cNvPr>
                <p14:cNvContentPartPr/>
                <p14:nvPr/>
              </p14:nvContentPartPr>
              <p14:xfrm>
                <a:off x="3274819" y="4412871"/>
                <a:ext cx="562320" cy="1774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C64FDFA-D075-4EF1-B5ED-E263832B886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66179" y="4403871"/>
                  <a:ext cx="57996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6E5F310A-3597-4102-B2AF-000E5C74B8E3}"/>
                  </a:ext>
                </a:extLst>
              </p14:cNvPr>
              <p14:cNvContentPartPr/>
              <p14:nvPr/>
            </p14:nvContentPartPr>
            <p14:xfrm>
              <a:off x="4075819" y="4469751"/>
              <a:ext cx="586440" cy="12672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6E5F310A-3597-4102-B2AF-000E5C74B8E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066819" y="4461111"/>
                <a:ext cx="60408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9A5E6336-9BF9-4F97-B2BF-CB8C8E6ECCD8}"/>
              </a:ext>
            </a:extLst>
          </p:cNvPr>
          <p:cNvGrpSpPr/>
          <p:nvPr/>
        </p:nvGrpSpPr>
        <p:grpSpPr>
          <a:xfrm>
            <a:off x="2623219" y="4822911"/>
            <a:ext cx="1452960" cy="455040"/>
            <a:chOff x="2623219" y="4822911"/>
            <a:chExt cx="145296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E848081-7C58-4656-8F85-2BE51C62F282}"/>
                    </a:ext>
                  </a:extLst>
                </p14:cNvPr>
                <p14:cNvContentPartPr/>
                <p14:nvPr/>
              </p14:nvContentPartPr>
              <p14:xfrm>
                <a:off x="2623219" y="4913991"/>
                <a:ext cx="162000" cy="1364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E848081-7C58-4656-8F85-2BE51C62F2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14219" y="4905351"/>
                  <a:ext cx="179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B2BD7BE-07B1-44EF-AE7B-537B9EBD388D}"/>
                    </a:ext>
                  </a:extLst>
                </p14:cNvPr>
                <p14:cNvContentPartPr/>
                <p14:nvPr/>
              </p14:nvContentPartPr>
              <p14:xfrm>
                <a:off x="2850379" y="4938111"/>
                <a:ext cx="54720" cy="1123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B2BD7BE-07B1-44EF-AE7B-537B9EBD388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41739" y="4929111"/>
                  <a:ext cx="72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D7902C9-01EF-4739-95C2-CC3B42EF3D4F}"/>
                    </a:ext>
                  </a:extLst>
                </p14:cNvPr>
                <p14:cNvContentPartPr/>
                <p14:nvPr/>
              </p14:nvContentPartPr>
              <p14:xfrm>
                <a:off x="3000139" y="4918311"/>
                <a:ext cx="278640" cy="147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D7902C9-01EF-4739-95C2-CC3B42EF3D4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91139" y="4909671"/>
                  <a:ext cx="296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ADF2060-094A-47C2-B8A3-6539B09FCD8C}"/>
                    </a:ext>
                  </a:extLst>
                </p14:cNvPr>
                <p14:cNvContentPartPr/>
                <p14:nvPr/>
              </p14:nvContentPartPr>
              <p14:xfrm>
                <a:off x="3340699" y="4822911"/>
                <a:ext cx="48240" cy="2574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ADF2060-094A-47C2-B8A3-6539B09FCD8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31699" y="4813911"/>
                  <a:ext cx="65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13D3235-CA49-421F-AED5-F75C366AF11A}"/>
                    </a:ext>
                  </a:extLst>
                </p14:cNvPr>
                <p14:cNvContentPartPr/>
                <p14:nvPr/>
              </p14:nvContentPartPr>
              <p14:xfrm>
                <a:off x="3456619" y="4936671"/>
                <a:ext cx="619560" cy="3412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13D3235-CA49-421F-AED5-F75C366AF1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47979" y="4927671"/>
                  <a:ext cx="63720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A72E63AB-8E30-468C-AD60-7A1229C5DF93}"/>
                  </a:ext>
                </a:extLst>
              </p14:cNvPr>
              <p14:cNvContentPartPr/>
              <p14:nvPr/>
            </p14:nvContentPartPr>
            <p14:xfrm>
              <a:off x="4363099" y="4917951"/>
              <a:ext cx="896400" cy="15444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A72E63AB-8E30-468C-AD60-7A1229C5DF93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354459" y="4908951"/>
                <a:ext cx="91404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841FD2F-5B5B-4DE8-97FA-BA7DD6A23D59}"/>
              </a:ext>
            </a:extLst>
          </p:cNvPr>
          <p:cNvGrpSpPr/>
          <p:nvPr/>
        </p:nvGrpSpPr>
        <p:grpSpPr>
          <a:xfrm>
            <a:off x="3049374" y="2672814"/>
            <a:ext cx="3894480" cy="583920"/>
            <a:chOff x="3049374" y="2672814"/>
            <a:chExt cx="3894480" cy="58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032A06A-475B-43A8-A076-8CDF5BECFC9D}"/>
                    </a:ext>
                  </a:extLst>
                </p14:cNvPr>
                <p14:cNvContentPartPr/>
                <p14:nvPr/>
              </p14:nvContentPartPr>
              <p14:xfrm>
                <a:off x="3049374" y="2722854"/>
                <a:ext cx="191160" cy="450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032A06A-475B-43A8-A076-8CDF5BECFC9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040734" y="2713854"/>
                  <a:ext cx="208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9FEA09B-2875-49B0-B418-6223C807A8A7}"/>
                    </a:ext>
                  </a:extLst>
                </p14:cNvPr>
                <p14:cNvContentPartPr/>
                <p14:nvPr/>
              </p14:nvContentPartPr>
              <p14:xfrm>
                <a:off x="3190494" y="2854614"/>
                <a:ext cx="155880" cy="402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9FEA09B-2875-49B0-B418-6223C807A8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81854" y="2845614"/>
                  <a:ext cx="173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169A3C7-A631-4E95-8FD5-C54A59DE3A40}"/>
                    </a:ext>
                  </a:extLst>
                </p14:cNvPr>
                <p14:cNvContentPartPr/>
                <p14:nvPr/>
              </p14:nvContentPartPr>
              <p14:xfrm>
                <a:off x="3415854" y="2758854"/>
                <a:ext cx="75960" cy="235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169A3C7-A631-4E95-8FD5-C54A59DE3A4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07214" y="2750214"/>
                  <a:ext cx="93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3B22E2F-9D86-471C-8D71-222B5AEAC35E}"/>
                    </a:ext>
                  </a:extLst>
                </p14:cNvPr>
                <p14:cNvContentPartPr/>
                <p14:nvPr/>
              </p14:nvContentPartPr>
              <p14:xfrm>
                <a:off x="3501534" y="2868654"/>
                <a:ext cx="60480" cy="95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3B22E2F-9D86-471C-8D71-222B5AEAC35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92894" y="2859654"/>
                  <a:ext cx="78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3FDE5DB-1D85-414D-A875-77965942E979}"/>
                    </a:ext>
                  </a:extLst>
                </p14:cNvPr>
                <p14:cNvContentPartPr/>
                <p14:nvPr/>
              </p14:nvContentPartPr>
              <p14:xfrm>
                <a:off x="3582174" y="2778294"/>
                <a:ext cx="95760" cy="286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3FDE5DB-1D85-414D-A875-77965942E97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73174" y="2769294"/>
                  <a:ext cx="113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FD1DB21-0B2A-4C36-BD94-4E03E7522164}"/>
                    </a:ext>
                  </a:extLst>
                </p14:cNvPr>
                <p14:cNvContentPartPr/>
                <p14:nvPr/>
              </p14:nvContentPartPr>
              <p14:xfrm>
                <a:off x="3788094" y="2793414"/>
                <a:ext cx="81000" cy="169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FD1DB21-0B2A-4C36-BD94-4E03E75221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79094" y="2784414"/>
                  <a:ext cx="98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BACE27C-A139-47D5-BD45-C6EA475744A2}"/>
                    </a:ext>
                  </a:extLst>
                </p14:cNvPr>
                <p14:cNvContentPartPr/>
                <p14:nvPr/>
              </p14:nvContentPartPr>
              <p14:xfrm>
                <a:off x="3913734" y="2763174"/>
                <a:ext cx="5400" cy="255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BACE27C-A139-47D5-BD45-C6EA475744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904734" y="2754174"/>
                  <a:ext cx="2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F9C332B-1766-45F3-A37C-F7AB1661EC75}"/>
                    </a:ext>
                  </a:extLst>
                </p14:cNvPr>
                <p14:cNvContentPartPr/>
                <p14:nvPr/>
              </p14:nvContentPartPr>
              <p14:xfrm>
                <a:off x="3923814" y="2732934"/>
                <a:ext cx="143640" cy="362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F9C332B-1766-45F3-A37C-F7AB1661EC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14814" y="2723934"/>
                  <a:ext cx="161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F28F4DF-EF22-461D-8250-13174FECFF0C}"/>
                    </a:ext>
                  </a:extLst>
                </p14:cNvPr>
                <p14:cNvContentPartPr/>
                <p14:nvPr/>
              </p14:nvContentPartPr>
              <p14:xfrm>
                <a:off x="4150614" y="2823294"/>
                <a:ext cx="163080" cy="151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F28F4DF-EF22-461D-8250-13174FECFF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41974" y="2814654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FBC360D-65C6-4655-ACF4-A029FC5C3DDF}"/>
                    </a:ext>
                  </a:extLst>
                </p14:cNvPr>
                <p14:cNvContentPartPr/>
                <p14:nvPr/>
              </p14:nvContentPartPr>
              <p14:xfrm>
                <a:off x="4360854" y="2798454"/>
                <a:ext cx="156240" cy="94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FBC360D-65C6-4655-ACF4-A029FC5C3DD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51854" y="2789454"/>
                  <a:ext cx="173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D962A09-A101-43F7-A33F-28E69ED59F61}"/>
                    </a:ext>
                  </a:extLst>
                </p14:cNvPr>
                <p14:cNvContentPartPr/>
                <p14:nvPr/>
              </p14:nvContentPartPr>
              <p14:xfrm>
                <a:off x="4410894" y="2748054"/>
                <a:ext cx="75600" cy="271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D962A09-A101-43F7-A33F-28E69ED59F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02254" y="2739054"/>
                  <a:ext cx="93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2A1F78C-E6AC-4D52-AF00-41D51E3A2C3A}"/>
                    </a:ext>
                  </a:extLst>
                </p14:cNvPr>
                <p14:cNvContentPartPr/>
                <p14:nvPr/>
              </p14:nvContentPartPr>
              <p14:xfrm>
                <a:off x="4576494" y="2707734"/>
                <a:ext cx="126360" cy="296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2A1F78C-E6AC-4D52-AF00-41D51E3A2C3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67854" y="2699094"/>
                  <a:ext cx="144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4745C99-52A5-44D4-A93B-079C7AF4D5DD}"/>
                    </a:ext>
                  </a:extLst>
                </p14:cNvPr>
                <p14:cNvContentPartPr/>
                <p14:nvPr/>
              </p14:nvContentPartPr>
              <p14:xfrm>
                <a:off x="4677654" y="2868294"/>
                <a:ext cx="80280" cy="90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4745C99-52A5-44D4-A93B-079C7AF4D5D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68654" y="2859654"/>
                  <a:ext cx="97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12A6345-E6D1-4467-AFB6-4CF7E7383B74}"/>
                    </a:ext>
                  </a:extLst>
                </p14:cNvPr>
                <p14:cNvContentPartPr/>
                <p14:nvPr/>
              </p14:nvContentPartPr>
              <p14:xfrm>
                <a:off x="4732734" y="2798454"/>
                <a:ext cx="50760" cy="54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12A6345-E6D1-4467-AFB6-4CF7E7383B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3734" y="2789454"/>
                  <a:ext cx="68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1844D5B-0EE7-4564-93D2-CD43B2621F8E}"/>
                    </a:ext>
                  </a:extLst>
                </p14:cNvPr>
                <p14:cNvContentPartPr/>
                <p14:nvPr/>
              </p14:nvContentPartPr>
              <p14:xfrm>
                <a:off x="4767654" y="2717814"/>
                <a:ext cx="111600" cy="342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1844D5B-0EE7-4564-93D2-CD43B2621F8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59014" y="2709174"/>
                  <a:ext cx="129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C49256E-480B-471D-BAC3-7CB7AEF2ECB6}"/>
                    </a:ext>
                  </a:extLst>
                </p14:cNvPr>
                <p14:cNvContentPartPr/>
                <p14:nvPr/>
              </p14:nvContentPartPr>
              <p14:xfrm>
                <a:off x="5033694" y="2883774"/>
                <a:ext cx="106200" cy="10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C49256E-480B-471D-BAC3-7CB7AEF2ECB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25054" y="2874774"/>
                  <a:ext cx="12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7661B15-326E-4DD0-A313-26D84AAA98E9}"/>
                    </a:ext>
                  </a:extLst>
                </p14:cNvPr>
                <p14:cNvContentPartPr/>
                <p14:nvPr/>
              </p14:nvContentPartPr>
              <p14:xfrm>
                <a:off x="5174454" y="2780094"/>
                <a:ext cx="216720" cy="123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7661B15-326E-4DD0-A313-26D84AAA98E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165454" y="2771454"/>
                  <a:ext cx="234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C135224-491C-4D77-8950-3AD99953F70D}"/>
                    </a:ext>
                  </a:extLst>
                </p14:cNvPr>
                <p14:cNvContentPartPr/>
                <p14:nvPr/>
              </p14:nvContentPartPr>
              <p14:xfrm>
                <a:off x="5239974" y="2732934"/>
                <a:ext cx="75600" cy="316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C135224-491C-4D77-8950-3AD99953F70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31334" y="2724294"/>
                  <a:ext cx="93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759A3BD-7995-427F-B2CC-048C315F60AD}"/>
                    </a:ext>
                  </a:extLst>
                </p14:cNvPr>
                <p14:cNvContentPartPr/>
                <p14:nvPr/>
              </p14:nvContentPartPr>
              <p14:xfrm>
                <a:off x="5435814" y="2727894"/>
                <a:ext cx="105840" cy="291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759A3BD-7995-427F-B2CC-048C315F60A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27174" y="2719254"/>
                  <a:ext cx="123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D5AD9EC-C24C-4DC6-869D-A80EEB11916A}"/>
                    </a:ext>
                  </a:extLst>
                </p14:cNvPr>
                <p14:cNvContentPartPr/>
                <p14:nvPr/>
              </p14:nvContentPartPr>
              <p14:xfrm>
                <a:off x="5546334" y="2803134"/>
                <a:ext cx="55800" cy="145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D5AD9EC-C24C-4DC6-869D-A80EEB11916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37694" y="2794494"/>
                  <a:ext cx="73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0164432-148D-4E78-AB84-878A79056E81}"/>
                    </a:ext>
                  </a:extLst>
                </p14:cNvPr>
                <p14:cNvContentPartPr/>
                <p14:nvPr/>
              </p14:nvContentPartPr>
              <p14:xfrm>
                <a:off x="5596734" y="2707734"/>
                <a:ext cx="144360" cy="377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0164432-148D-4E78-AB84-878A79056E8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88094" y="2699094"/>
                  <a:ext cx="162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51C09D6-AA8E-42D7-8BC3-7E6B575EE3A9}"/>
                    </a:ext>
                  </a:extLst>
                </p14:cNvPr>
                <p14:cNvContentPartPr/>
                <p14:nvPr/>
              </p14:nvContentPartPr>
              <p14:xfrm>
                <a:off x="5822814" y="2803134"/>
                <a:ext cx="165600" cy="206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51C09D6-AA8E-42D7-8BC3-7E6B575EE3A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13814" y="2794494"/>
                  <a:ext cx="183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C7FE495-2379-4711-84DC-6300C150CC18}"/>
                    </a:ext>
                  </a:extLst>
                </p14:cNvPr>
                <p14:cNvContentPartPr/>
                <p14:nvPr/>
              </p14:nvContentPartPr>
              <p14:xfrm>
                <a:off x="5968254" y="2833374"/>
                <a:ext cx="216720" cy="376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C7FE495-2379-4711-84DC-6300C150CC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959254" y="2824374"/>
                  <a:ext cx="234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D33AC99-C8BE-4478-9766-EFD089D0484D}"/>
                    </a:ext>
                  </a:extLst>
                </p14:cNvPr>
                <p14:cNvContentPartPr/>
                <p14:nvPr/>
              </p14:nvContentPartPr>
              <p14:xfrm>
                <a:off x="6290094" y="2712774"/>
                <a:ext cx="55800" cy="226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D33AC99-C8BE-4478-9766-EFD089D0484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281094" y="2704134"/>
                  <a:ext cx="73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39529B4-4CEC-4AC3-A60F-19F65D9B286D}"/>
                    </a:ext>
                  </a:extLst>
                </p14:cNvPr>
                <p14:cNvContentPartPr/>
                <p14:nvPr/>
              </p14:nvContentPartPr>
              <p14:xfrm>
                <a:off x="6360294" y="2853534"/>
                <a:ext cx="65880" cy="907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39529B4-4CEC-4AC3-A60F-19F65D9B286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351654" y="2844894"/>
                  <a:ext cx="83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E2B6458-0F6D-4CEA-B753-8A0B5BF37671}"/>
                    </a:ext>
                  </a:extLst>
                </p14:cNvPr>
                <p14:cNvContentPartPr/>
                <p14:nvPr/>
              </p14:nvContentPartPr>
              <p14:xfrm>
                <a:off x="6425814" y="2743014"/>
                <a:ext cx="120960" cy="286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E2B6458-0F6D-4CEA-B753-8A0B5BF3767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16814" y="2734374"/>
                  <a:ext cx="138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FAF57DB-FC75-462E-8A6B-FA3A6E438CE9}"/>
                    </a:ext>
                  </a:extLst>
                </p14:cNvPr>
                <p14:cNvContentPartPr/>
                <p14:nvPr/>
              </p14:nvContentPartPr>
              <p14:xfrm>
                <a:off x="6626334" y="2838414"/>
                <a:ext cx="75960" cy="889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FAF57DB-FC75-462E-8A6B-FA3A6E438CE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17694" y="2829414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C42C9AB-2713-4285-8573-163607803923}"/>
                    </a:ext>
                  </a:extLst>
                </p14:cNvPr>
                <p14:cNvContentPartPr/>
                <p14:nvPr/>
              </p14:nvContentPartPr>
              <p14:xfrm>
                <a:off x="6727134" y="2707734"/>
                <a:ext cx="95760" cy="80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C42C9AB-2713-4285-8573-16360780392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18494" y="2699094"/>
                  <a:ext cx="113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941FC6C-80BF-4B08-8F92-412063AE9154}"/>
                    </a:ext>
                  </a:extLst>
                </p14:cNvPr>
                <p14:cNvContentPartPr/>
                <p14:nvPr/>
              </p14:nvContentPartPr>
              <p14:xfrm>
                <a:off x="6782574" y="2672814"/>
                <a:ext cx="161280" cy="352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941FC6C-80BF-4B08-8F92-412063AE915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773574" y="2663814"/>
                  <a:ext cx="178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3C7C1DE-8181-4213-AEC4-8184C50DDBC7}"/>
                    </a:ext>
                  </a:extLst>
                </p14:cNvPr>
                <p14:cNvContentPartPr/>
                <p14:nvPr/>
              </p14:nvContentPartPr>
              <p14:xfrm>
                <a:off x="5115499" y="3113631"/>
                <a:ext cx="1476720" cy="96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3C7C1DE-8181-4213-AEC4-8184C50DDBC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06859" y="3104631"/>
                  <a:ext cx="1494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4B0D18F5-128D-4418-ABA7-2454D2DD38D5}"/>
              </a:ext>
            </a:extLst>
          </p:cNvPr>
          <p:cNvGrpSpPr/>
          <p:nvPr/>
        </p:nvGrpSpPr>
        <p:grpSpPr>
          <a:xfrm>
            <a:off x="2372299" y="5563791"/>
            <a:ext cx="2474640" cy="479520"/>
            <a:chOff x="2372299" y="5563791"/>
            <a:chExt cx="247464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05B5FBE-47E9-4FFA-9936-A0833253EDD3}"/>
                    </a:ext>
                  </a:extLst>
                </p14:cNvPr>
                <p14:cNvContentPartPr/>
                <p14:nvPr/>
              </p14:nvContentPartPr>
              <p14:xfrm>
                <a:off x="2372299" y="5665671"/>
                <a:ext cx="191880" cy="1314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05B5FBE-47E9-4FFA-9936-A0833253EDD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63299" y="5656671"/>
                  <a:ext cx="209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33B35A4-8365-400A-B5CF-EC292D824F93}"/>
                    </a:ext>
                  </a:extLst>
                </p14:cNvPr>
                <p14:cNvContentPartPr/>
                <p14:nvPr/>
              </p14:nvContentPartPr>
              <p14:xfrm>
                <a:off x="2414419" y="5593671"/>
                <a:ext cx="90000" cy="3290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33B35A4-8365-400A-B5CF-EC292D824F9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05419" y="5585031"/>
                  <a:ext cx="107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FC17AED-EE88-4B3C-9225-FD80ECEE68B8}"/>
                    </a:ext>
                  </a:extLst>
                </p14:cNvPr>
                <p14:cNvContentPartPr/>
                <p14:nvPr/>
              </p14:nvContentPartPr>
              <p14:xfrm>
                <a:off x="2629339" y="5593671"/>
                <a:ext cx="60120" cy="3110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FC17AED-EE88-4B3C-9225-FD80ECEE68B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20699" y="5585031"/>
                  <a:ext cx="77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9875891-5C5B-4997-8EF3-522D5EB8CCC3}"/>
                    </a:ext>
                  </a:extLst>
                </p14:cNvPr>
                <p14:cNvContentPartPr/>
                <p14:nvPr/>
              </p14:nvContentPartPr>
              <p14:xfrm>
                <a:off x="2743099" y="5707431"/>
                <a:ext cx="132120" cy="1677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9875891-5C5B-4997-8EF3-522D5EB8CCC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734099" y="5698431"/>
                  <a:ext cx="149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64D518B-C688-4EC4-97A3-C551287C5DDA}"/>
                    </a:ext>
                  </a:extLst>
                </p14:cNvPr>
                <p14:cNvContentPartPr/>
                <p14:nvPr/>
              </p14:nvContentPartPr>
              <p14:xfrm>
                <a:off x="2928139" y="5581791"/>
                <a:ext cx="143640" cy="347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64D518B-C688-4EC4-97A3-C551287C5DD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19499" y="5573151"/>
                  <a:ext cx="161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01FD1D3-A671-4914-8956-55700A749371}"/>
                    </a:ext>
                  </a:extLst>
                </p14:cNvPr>
                <p14:cNvContentPartPr/>
                <p14:nvPr/>
              </p14:nvContentPartPr>
              <p14:xfrm>
                <a:off x="3256819" y="5737311"/>
                <a:ext cx="132120" cy="1018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01FD1D3-A671-4914-8956-55700A74937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48179" y="5728311"/>
                  <a:ext cx="149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58E7C75-12EA-4BD2-A26A-D8FD25B21E5E}"/>
                    </a:ext>
                  </a:extLst>
                </p14:cNvPr>
                <p14:cNvContentPartPr/>
                <p14:nvPr/>
              </p14:nvContentPartPr>
              <p14:xfrm>
                <a:off x="3346819" y="5659551"/>
                <a:ext cx="78120" cy="781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58E7C75-12EA-4BD2-A26A-D8FD25B21E5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37819" y="5650551"/>
                  <a:ext cx="95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B33F844-0FC1-44AF-877C-B11503FCA1E1}"/>
                    </a:ext>
                  </a:extLst>
                </p14:cNvPr>
                <p14:cNvContentPartPr/>
                <p14:nvPr/>
              </p14:nvContentPartPr>
              <p14:xfrm>
                <a:off x="3543739" y="5802831"/>
                <a:ext cx="18360" cy="183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B33F844-0FC1-44AF-877C-B11503FCA1E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35099" y="57941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3F613B6-37BF-478E-B0B2-FAD549BDD579}"/>
                    </a:ext>
                  </a:extLst>
                </p14:cNvPr>
                <p14:cNvContentPartPr/>
                <p14:nvPr/>
              </p14:nvContentPartPr>
              <p14:xfrm>
                <a:off x="3639139" y="5641551"/>
                <a:ext cx="168480" cy="207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3F613B6-37BF-478E-B0B2-FAD549BDD57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30139" y="5632911"/>
                  <a:ext cx="186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DCC492A-3C16-4EF3-8ECF-EDC40E0C97C2}"/>
                    </a:ext>
                  </a:extLst>
                </p14:cNvPr>
                <p14:cNvContentPartPr/>
                <p14:nvPr/>
              </p14:nvContentPartPr>
              <p14:xfrm>
                <a:off x="3863419" y="5665671"/>
                <a:ext cx="171000" cy="3776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DCC492A-3C16-4EF3-8ECF-EDC40E0C97C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54419" y="5657031"/>
                  <a:ext cx="188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A384246-AEEA-471F-9270-0EF68ADDC004}"/>
                    </a:ext>
                  </a:extLst>
                </p14:cNvPr>
                <p14:cNvContentPartPr/>
                <p14:nvPr/>
              </p14:nvContentPartPr>
              <p14:xfrm>
                <a:off x="4087699" y="5581791"/>
                <a:ext cx="72000" cy="2214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A384246-AEEA-471F-9270-0EF68ADDC0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79059" y="5573151"/>
                  <a:ext cx="89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F943D4E-326C-45A1-9990-7C257421C83B}"/>
                    </a:ext>
                  </a:extLst>
                </p14:cNvPr>
                <p14:cNvContentPartPr/>
                <p14:nvPr/>
              </p14:nvContentPartPr>
              <p14:xfrm>
                <a:off x="4212979" y="5689431"/>
                <a:ext cx="114120" cy="1256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F943D4E-326C-45A1-9990-7C257421C8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04339" y="5680431"/>
                  <a:ext cx="131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062CDD6-762B-419F-BDDC-A3C238995B19}"/>
                    </a:ext>
                  </a:extLst>
                </p14:cNvPr>
                <p14:cNvContentPartPr/>
                <p14:nvPr/>
              </p14:nvContentPartPr>
              <p14:xfrm>
                <a:off x="4296859" y="5587911"/>
                <a:ext cx="197640" cy="269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062CDD6-762B-419F-BDDC-A3C238995B1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288219" y="5578911"/>
                  <a:ext cx="215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E02CB67-4D2E-429E-9336-FE39C6863762}"/>
                    </a:ext>
                  </a:extLst>
                </p14:cNvPr>
                <p14:cNvContentPartPr/>
                <p14:nvPr/>
              </p14:nvContentPartPr>
              <p14:xfrm>
                <a:off x="4577299" y="5713191"/>
                <a:ext cx="42480" cy="889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E02CB67-4D2E-429E-9336-FE39C686376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68659" y="5704551"/>
                  <a:ext cx="60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971E87D-DF35-4D0E-A62E-70FFB96A474B}"/>
                    </a:ext>
                  </a:extLst>
                </p14:cNvPr>
                <p14:cNvContentPartPr/>
                <p14:nvPr/>
              </p14:nvContentPartPr>
              <p14:xfrm>
                <a:off x="4607539" y="5593671"/>
                <a:ext cx="60120" cy="241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971E87D-DF35-4D0E-A62E-70FFB96A474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598899" y="5585031"/>
                  <a:ext cx="77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1DA7D85-7881-431C-896B-66BCBFFB92B3}"/>
                    </a:ext>
                  </a:extLst>
                </p14:cNvPr>
                <p14:cNvContentPartPr/>
                <p14:nvPr/>
              </p14:nvContentPartPr>
              <p14:xfrm>
                <a:off x="4763059" y="5599791"/>
                <a:ext cx="360" cy="42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1DA7D85-7881-431C-896B-66BCBFFB92B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54419" y="5590791"/>
                  <a:ext cx="18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959B22E-061F-4882-9601-3BE3B1F3B4AE}"/>
                    </a:ext>
                  </a:extLst>
                </p14:cNvPr>
                <p14:cNvContentPartPr/>
                <p14:nvPr/>
              </p14:nvContentPartPr>
              <p14:xfrm>
                <a:off x="4804819" y="5563791"/>
                <a:ext cx="42120" cy="2332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959B22E-061F-4882-9601-3BE3B1F3B4A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96179" y="5555151"/>
                  <a:ext cx="5976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068D9CE8-F798-44D6-95C8-955324CB8A81}"/>
              </a:ext>
            </a:extLst>
          </p:cNvPr>
          <p:cNvGrpSpPr/>
          <p:nvPr/>
        </p:nvGrpSpPr>
        <p:grpSpPr>
          <a:xfrm>
            <a:off x="3292819" y="5975991"/>
            <a:ext cx="335160" cy="42480"/>
            <a:chOff x="3292819" y="5975991"/>
            <a:chExt cx="335160" cy="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9E57AB1-CDD9-4095-A460-1A22C069754D}"/>
                    </a:ext>
                  </a:extLst>
                </p14:cNvPr>
                <p14:cNvContentPartPr/>
                <p14:nvPr/>
              </p14:nvContentPartPr>
              <p14:xfrm>
                <a:off x="3292819" y="5975991"/>
                <a:ext cx="326520" cy="248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9E57AB1-CDD9-4095-A460-1A22C069754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83819" y="5966991"/>
                  <a:ext cx="344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29C708F-CFAC-4A4E-BC1B-5E0AC2A30CAF}"/>
                    </a:ext>
                  </a:extLst>
                </p14:cNvPr>
                <p14:cNvContentPartPr/>
                <p14:nvPr/>
              </p14:nvContentPartPr>
              <p14:xfrm>
                <a:off x="3310819" y="5994351"/>
                <a:ext cx="317160" cy="241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29C708F-CFAC-4A4E-BC1B-5E0AC2A30CA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01819" y="5985351"/>
                  <a:ext cx="3348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0C5066A-0D9A-4171-BD20-DDEE8294FAF7}"/>
              </a:ext>
            </a:extLst>
          </p:cNvPr>
          <p:cNvGrpSpPr/>
          <p:nvPr/>
        </p:nvGrpSpPr>
        <p:grpSpPr>
          <a:xfrm>
            <a:off x="2563819" y="6265431"/>
            <a:ext cx="759600" cy="321120"/>
            <a:chOff x="2563819" y="6265431"/>
            <a:chExt cx="7596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F325467-FBE9-47D1-B971-39B2D93A092B}"/>
                    </a:ext>
                  </a:extLst>
                </p14:cNvPr>
                <p14:cNvContentPartPr/>
                <p14:nvPr/>
              </p14:nvContentPartPr>
              <p14:xfrm>
                <a:off x="2563819" y="6265431"/>
                <a:ext cx="126000" cy="2253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F325467-FBE9-47D1-B971-39B2D93A092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554819" y="6256431"/>
                  <a:ext cx="143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794ECEC-0CDE-441F-BE9B-2B85F6AC37D5}"/>
                    </a:ext>
                  </a:extLst>
                </p14:cNvPr>
                <p14:cNvContentPartPr/>
                <p14:nvPr/>
              </p14:nvContentPartPr>
              <p14:xfrm>
                <a:off x="2731579" y="6293151"/>
                <a:ext cx="149400" cy="2934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794ECEC-0CDE-441F-BE9B-2B85F6AC37D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22939" y="6284151"/>
                  <a:ext cx="167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9041180-1F36-4117-A283-ACBCF1B7FFD2}"/>
                    </a:ext>
                  </a:extLst>
                </p14:cNvPr>
                <p14:cNvContentPartPr/>
                <p14:nvPr/>
              </p14:nvContentPartPr>
              <p14:xfrm>
                <a:off x="2892499" y="6268311"/>
                <a:ext cx="430920" cy="2278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9041180-1F36-4117-A283-ACBCF1B7FFD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883499" y="6259671"/>
                  <a:ext cx="448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42F74D55-A69C-4624-9D1C-962BC32AB0D4}"/>
                  </a:ext>
                </a:extLst>
              </p14:cNvPr>
              <p14:cNvContentPartPr/>
              <p14:nvPr/>
            </p14:nvContentPartPr>
            <p14:xfrm>
              <a:off x="3483979" y="6283431"/>
              <a:ext cx="747360" cy="46440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42F74D55-A69C-4624-9D1C-962BC32AB0D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475339" y="6274431"/>
                <a:ext cx="76500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D92A25BF-6E12-4AB1-9EB9-4DCE4BDEAFE8}"/>
                  </a:ext>
                </a:extLst>
              </p14:cNvPr>
              <p14:cNvContentPartPr/>
              <p14:nvPr/>
            </p14:nvContentPartPr>
            <p14:xfrm>
              <a:off x="4535179" y="6382071"/>
              <a:ext cx="760680" cy="115200"/>
            </p14:xfrm>
          </p:contentPart>
        </mc:Choice>
        <mc:Fallback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D92A25BF-6E12-4AB1-9EB9-4DCE4BDEAFE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526539" y="6373431"/>
                <a:ext cx="77832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06BE7-2A3F-44B9-97B5-81A0703C4F69}"/>
              </a:ext>
            </a:extLst>
          </p:cNvPr>
          <p:cNvSpPr txBox="1"/>
          <p:nvPr/>
        </p:nvSpPr>
        <p:spPr>
          <a:xfrm>
            <a:off x="123546" y="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Reciprocity Theorem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Application to a Two-Port Network and Circuit Theory Voltage Sources in Electromagnetics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 Hind Sight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 Transmit and Receive Patterns of an </a:t>
            </a:r>
            <a:r>
              <a:rPr lang="en-US" sz="1800" b="0" i="0" u="none" strike="noStrike" baseline="0" dirty="0" err="1">
                <a:latin typeface="CMR10"/>
              </a:rPr>
              <a:t>Antennna</a:t>
            </a:r>
            <a:r>
              <a:rPr lang="en-US" sz="1800" b="0" i="0" u="none" strike="noStrike" baseline="0" dirty="0">
                <a:latin typeface="CMR1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9E643F-8CEF-4FAF-B2DD-FF0FD0D1ED52}"/>
              </a:ext>
            </a:extLst>
          </p:cNvPr>
          <p:cNvGrpSpPr/>
          <p:nvPr/>
        </p:nvGrpSpPr>
        <p:grpSpPr>
          <a:xfrm>
            <a:off x="2277722" y="1901763"/>
            <a:ext cx="2899800" cy="1027080"/>
            <a:chOff x="2277722" y="1901763"/>
            <a:chExt cx="2899800" cy="10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400D8DF-1415-4F44-81E7-7FBBE1EABD42}"/>
                    </a:ext>
                  </a:extLst>
                </p14:cNvPr>
                <p14:cNvContentPartPr/>
                <p14:nvPr/>
              </p14:nvContentPartPr>
              <p14:xfrm>
                <a:off x="2277722" y="1901763"/>
                <a:ext cx="2899800" cy="102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400D8DF-1415-4F44-81E7-7FBBE1EABD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8722" y="1893123"/>
                  <a:ext cx="2917440" cy="10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68CC1F-8C2F-4076-9AFD-5B948DFE7056}"/>
                    </a:ext>
                  </a:extLst>
                </p14:cNvPr>
                <p14:cNvContentPartPr/>
                <p14:nvPr/>
              </p14:nvContentPartPr>
              <p14:xfrm>
                <a:off x="2989802" y="2357883"/>
                <a:ext cx="308880" cy="206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68CC1F-8C2F-4076-9AFD-5B948DFE70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80802" y="2348883"/>
                  <a:ext cx="326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12BA57-2150-4F56-AAAE-912170374129}"/>
                    </a:ext>
                  </a:extLst>
                </p14:cNvPr>
                <p14:cNvContentPartPr/>
                <p14:nvPr/>
              </p14:nvContentPartPr>
              <p14:xfrm>
                <a:off x="3210122" y="2260683"/>
                <a:ext cx="116640" cy="17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12BA57-2150-4F56-AAAE-9121703741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01122" y="2251683"/>
                  <a:ext cx="13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E00E93-5E88-4C99-972F-1313333CACAB}"/>
                    </a:ext>
                  </a:extLst>
                </p14:cNvPr>
                <p14:cNvContentPartPr/>
                <p14:nvPr/>
              </p14:nvContentPartPr>
              <p14:xfrm>
                <a:off x="3225602" y="2288763"/>
                <a:ext cx="112680" cy="17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E00E93-5E88-4C99-972F-1313333CAC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6602" y="227976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44D2AF-7E45-4F33-9F7D-020E57461E16}"/>
                    </a:ext>
                  </a:extLst>
                </p14:cNvPr>
                <p14:cNvContentPartPr/>
                <p14:nvPr/>
              </p14:nvContentPartPr>
              <p14:xfrm>
                <a:off x="3438722" y="2507283"/>
                <a:ext cx="28440" cy="67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44D2AF-7E45-4F33-9F7D-020E57461E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9722" y="2498643"/>
                  <a:ext cx="46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898866-7834-4DCE-A5D6-3305183CDD84}"/>
                    </a:ext>
                  </a:extLst>
                </p14:cNvPr>
                <p14:cNvContentPartPr/>
                <p14:nvPr/>
              </p14:nvContentPartPr>
              <p14:xfrm>
                <a:off x="3713042" y="2338803"/>
                <a:ext cx="168840" cy="174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898866-7834-4DCE-A5D6-3305183CDD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4402" y="2330163"/>
                  <a:ext cx="186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6A3885E-F26A-4FD0-9127-85EF00D85015}"/>
                    </a:ext>
                  </a:extLst>
                </p14:cNvPr>
                <p14:cNvContentPartPr/>
                <p14:nvPr/>
              </p14:nvContentPartPr>
              <p14:xfrm>
                <a:off x="3719162" y="2445723"/>
                <a:ext cx="135000" cy="33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6A3885E-F26A-4FD0-9127-85EF00D850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0162" y="2436723"/>
                  <a:ext cx="15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A6EF51-F922-4700-80DB-CCCF67F74436}"/>
                    </a:ext>
                  </a:extLst>
                </p14:cNvPr>
                <p14:cNvContentPartPr/>
                <p14:nvPr/>
              </p14:nvContentPartPr>
              <p14:xfrm>
                <a:off x="3730322" y="2238003"/>
                <a:ext cx="101160" cy="22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A6EF51-F922-4700-80DB-CCCF67F744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1682" y="222936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8A9BAD-4D33-4501-8F21-2EB24640DA68}"/>
                    </a:ext>
                  </a:extLst>
                </p14:cNvPr>
                <p14:cNvContentPartPr/>
                <p14:nvPr/>
              </p14:nvContentPartPr>
              <p14:xfrm>
                <a:off x="3730322" y="2260683"/>
                <a:ext cx="146160" cy="2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8A9BAD-4D33-4501-8F21-2EB24640DA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1682" y="2251683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81457A-7BFD-41E6-AC83-B179B0D93930}"/>
                    </a:ext>
                  </a:extLst>
                </p14:cNvPr>
                <p14:cNvContentPartPr/>
                <p14:nvPr/>
              </p14:nvContentPartPr>
              <p14:xfrm>
                <a:off x="3944162" y="2288763"/>
                <a:ext cx="78480" cy="19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81457A-7BFD-41E6-AC83-B179B0D939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35162" y="2279763"/>
                  <a:ext cx="96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581B00-3F4B-4B6E-856B-42E8919D84F0}"/>
                    </a:ext>
                  </a:extLst>
                </p14:cNvPr>
                <p14:cNvContentPartPr/>
                <p14:nvPr/>
              </p14:nvContentPartPr>
              <p14:xfrm>
                <a:off x="4016522" y="2384163"/>
                <a:ext cx="73440" cy="10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581B00-3F4B-4B6E-856B-42E8919D84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7522" y="2375163"/>
                  <a:ext cx="9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B467FD-12AF-4CEE-952A-6CB6BE3309DD}"/>
                    </a:ext>
                  </a:extLst>
                </p14:cNvPr>
                <p14:cNvContentPartPr/>
                <p14:nvPr/>
              </p14:nvContentPartPr>
              <p14:xfrm>
                <a:off x="4021922" y="2344563"/>
                <a:ext cx="6768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B467FD-12AF-4CEE-952A-6CB6BE3309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3282" y="2335923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205581-7E54-4F2A-9390-C91806727BCE}"/>
                    </a:ext>
                  </a:extLst>
                </p14:cNvPr>
                <p14:cNvContentPartPr/>
                <p14:nvPr/>
              </p14:nvContentPartPr>
              <p14:xfrm>
                <a:off x="4173482" y="2316843"/>
                <a:ext cx="50760" cy="118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205581-7E54-4F2A-9390-C91806727B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64842" y="2307843"/>
                  <a:ext cx="6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C83D00-C6AD-4910-A037-D44F8E19EABE}"/>
                    </a:ext>
                  </a:extLst>
                </p14:cNvPr>
                <p14:cNvContentPartPr/>
                <p14:nvPr/>
              </p14:nvContentPartPr>
              <p14:xfrm>
                <a:off x="3354122" y="2333403"/>
                <a:ext cx="82800" cy="168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C83D00-C6AD-4910-A037-D44F8E19EA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5482" y="2324763"/>
                  <a:ext cx="10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FF9F42-1ADF-4954-A597-AB2AC5E6C825}"/>
                    </a:ext>
                  </a:extLst>
                </p14:cNvPr>
                <p14:cNvContentPartPr/>
                <p14:nvPr/>
              </p14:nvContentPartPr>
              <p14:xfrm>
                <a:off x="3432962" y="2445723"/>
                <a:ext cx="33840" cy="50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FF9F42-1ADF-4954-A597-AB2AC5E6C8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4322" y="2436723"/>
                  <a:ext cx="51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403949-656D-4288-BBEE-FD57C45B3393}"/>
                    </a:ext>
                  </a:extLst>
                </p14:cNvPr>
                <p14:cNvContentPartPr/>
                <p14:nvPr/>
              </p14:nvContentPartPr>
              <p14:xfrm>
                <a:off x="3449882" y="2372643"/>
                <a:ext cx="39600" cy="22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403949-656D-4288-BBEE-FD57C45B33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40882" y="2364003"/>
                  <a:ext cx="5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6B5048-150B-4C2F-8EC3-D242019578BA}"/>
                    </a:ext>
                  </a:extLst>
                </p14:cNvPr>
                <p14:cNvContentPartPr/>
                <p14:nvPr/>
              </p14:nvContentPartPr>
              <p14:xfrm>
                <a:off x="3528362" y="2333403"/>
                <a:ext cx="39600" cy="146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6B5048-150B-4C2F-8EC3-D242019578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19722" y="2324763"/>
                  <a:ext cx="5724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2BE439-CB0D-4F95-825E-A0B0C446BA6C}"/>
                  </a:ext>
                </a:extLst>
              </p14:cNvPr>
              <p14:cNvContentPartPr/>
              <p14:nvPr/>
            </p14:nvContentPartPr>
            <p14:xfrm>
              <a:off x="5755322" y="2720403"/>
              <a:ext cx="11520" cy="1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2BE439-CB0D-4F95-825E-A0B0C446BA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46682" y="2711763"/>
                <a:ext cx="291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67814EB-BC8F-4A18-B16A-98AE99E72F99}"/>
              </a:ext>
            </a:extLst>
          </p:cNvPr>
          <p:cNvGrpSpPr/>
          <p:nvPr/>
        </p:nvGrpSpPr>
        <p:grpSpPr>
          <a:xfrm>
            <a:off x="2081162" y="1586763"/>
            <a:ext cx="695880" cy="438480"/>
            <a:chOff x="2081162" y="1586763"/>
            <a:chExt cx="69588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2697C9-67F0-4912-AF27-5DEA0A8D2E58}"/>
                    </a:ext>
                  </a:extLst>
                </p14:cNvPr>
                <p14:cNvContentPartPr/>
                <p14:nvPr/>
              </p14:nvContentPartPr>
              <p14:xfrm>
                <a:off x="2086562" y="1677123"/>
                <a:ext cx="28440" cy="196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2697C9-67F0-4912-AF27-5DEA0A8D2E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7922" y="1668483"/>
                  <a:ext cx="46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81139A1-94EF-4021-9359-A6C98D7BA3A8}"/>
                    </a:ext>
                  </a:extLst>
                </p14:cNvPr>
                <p14:cNvContentPartPr/>
                <p14:nvPr/>
              </p14:nvContentPartPr>
              <p14:xfrm>
                <a:off x="2204642" y="1660203"/>
                <a:ext cx="28440" cy="213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81139A1-94EF-4021-9359-A6C98D7BA3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5642" y="1651563"/>
                  <a:ext cx="46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A2CB29-02BD-4BA6-8FC4-72C19AA11225}"/>
                    </a:ext>
                  </a:extLst>
                </p14:cNvPr>
                <p14:cNvContentPartPr/>
                <p14:nvPr/>
              </p14:nvContentPartPr>
              <p14:xfrm>
                <a:off x="2081162" y="1778283"/>
                <a:ext cx="129240" cy="39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A2CB29-02BD-4BA6-8FC4-72C19AA112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72162" y="1769283"/>
                  <a:ext cx="146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2F3366-0B51-4631-9DDB-5F9F7013C6EA}"/>
                    </a:ext>
                  </a:extLst>
                </p14:cNvPr>
                <p14:cNvContentPartPr/>
                <p14:nvPr/>
              </p14:nvContentPartPr>
              <p14:xfrm>
                <a:off x="2299682" y="1884843"/>
                <a:ext cx="17280" cy="8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2F3366-0B51-4631-9DDB-5F9F7013C6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91042" y="1875843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074A80-DE8B-4A73-B8C8-DCECA11F78D3}"/>
                    </a:ext>
                  </a:extLst>
                </p14:cNvPr>
                <p14:cNvContentPartPr/>
                <p14:nvPr/>
              </p14:nvContentPartPr>
              <p14:xfrm>
                <a:off x="2097722" y="1587483"/>
                <a:ext cx="146160" cy="28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074A80-DE8B-4A73-B8C8-DCECA11F78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89082" y="1578483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5EC319-5D1F-42E1-B54D-929707284DD0}"/>
                    </a:ext>
                  </a:extLst>
                </p14:cNvPr>
                <p14:cNvContentPartPr/>
                <p14:nvPr/>
              </p14:nvContentPartPr>
              <p14:xfrm>
                <a:off x="2423162" y="1918323"/>
                <a:ext cx="45360" cy="106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5EC319-5D1F-42E1-B54D-929707284D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4522" y="1909683"/>
                  <a:ext cx="63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7AAD12-D8F4-46B9-832E-238C2BF7DBEB}"/>
                    </a:ext>
                  </a:extLst>
                </p14:cNvPr>
                <p14:cNvContentPartPr/>
                <p14:nvPr/>
              </p14:nvContentPartPr>
              <p14:xfrm>
                <a:off x="2574722" y="1660203"/>
                <a:ext cx="174600" cy="230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7AAD12-D8F4-46B9-832E-238C2BF7DB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65722" y="1651563"/>
                  <a:ext cx="192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57389B-7E83-4DE2-BBDD-24E4B13A0FF8}"/>
                    </a:ext>
                  </a:extLst>
                </p14:cNvPr>
                <p14:cNvContentPartPr/>
                <p14:nvPr/>
              </p14:nvContentPartPr>
              <p14:xfrm>
                <a:off x="2568962" y="1806003"/>
                <a:ext cx="106920" cy="1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57389B-7E83-4DE2-BBDD-24E4B13A0F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60322" y="179736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2065B1-EB01-44A0-B421-C940F41AF8C7}"/>
                    </a:ext>
                  </a:extLst>
                </p14:cNvPr>
                <p14:cNvContentPartPr/>
                <p14:nvPr/>
              </p14:nvContentPartPr>
              <p14:xfrm>
                <a:off x="2765522" y="1862163"/>
                <a:ext cx="11520" cy="118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2065B1-EB01-44A0-B421-C940F41AF8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56522" y="1853523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3B9597-F2E1-4FEF-B890-6D846EE8F3CA}"/>
                    </a:ext>
                  </a:extLst>
                </p14:cNvPr>
                <p14:cNvContentPartPr/>
                <p14:nvPr/>
              </p14:nvContentPartPr>
              <p14:xfrm>
                <a:off x="2568962" y="1586763"/>
                <a:ext cx="180000" cy="23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3B9597-F2E1-4FEF-B890-6D846EE8F3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60322" y="1577763"/>
                  <a:ext cx="197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08B5C9-DCC2-40C9-B378-BD0A49960EC7}"/>
              </a:ext>
            </a:extLst>
          </p:cNvPr>
          <p:cNvGrpSpPr/>
          <p:nvPr/>
        </p:nvGrpSpPr>
        <p:grpSpPr>
          <a:xfrm>
            <a:off x="6265802" y="2126763"/>
            <a:ext cx="572760" cy="392040"/>
            <a:chOff x="6265802" y="2126763"/>
            <a:chExt cx="57276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8CFAF2-93FB-4207-BC45-F10E217E0291}"/>
                    </a:ext>
                  </a:extLst>
                </p14:cNvPr>
                <p14:cNvContentPartPr/>
                <p14:nvPr/>
              </p14:nvContentPartPr>
              <p14:xfrm>
                <a:off x="6265802" y="2126763"/>
                <a:ext cx="191160" cy="230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8CFAF2-93FB-4207-BC45-F10E217E02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57162" y="2117763"/>
                  <a:ext cx="208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6041F3F-6669-4CED-A99B-D1E1D2657528}"/>
                    </a:ext>
                  </a:extLst>
                </p14:cNvPr>
                <p14:cNvContentPartPr/>
                <p14:nvPr/>
              </p14:nvContentPartPr>
              <p14:xfrm>
                <a:off x="6305402" y="2277243"/>
                <a:ext cx="101160" cy="1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6041F3F-6669-4CED-A99B-D1E1D26575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96402" y="226860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F63D93-91A8-4FED-8303-64960F5481F4}"/>
                    </a:ext>
                  </a:extLst>
                </p14:cNvPr>
                <p14:cNvContentPartPr/>
                <p14:nvPr/>
              </p14:nvContentPartPr>
              <p14:xfrm>
                <a:off x="6490442" y="2277243"/>
                <a:ext cx="135000" cy="106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F63D93-91A8-4FED-8303-64960F5481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81442" y="226860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B4CB71C-4C4B-43E7-91DE-90376557D8BD}"/>
                    </a:ext>
                  </a:extLst>
                </p14:cNvPr>
                <p14:cNvContentPartPr/>
                <p14:nvPr/>
              </p14:nvContentPartPr>
              <p14:xfrm>
                <a:off x="6625082" y="2277243"/>
                <a:ext cx="28440" cy="241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B4CB71C-4C4B-43E7-91DE-90376557D8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16082" y="2268603"/>
                  <a:ext cx="46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0E541C-0CC2-46AF-8978-B6E1165090B2}"/>
                    </a:ext>
                  </a:extLst>
                </p14:cNvPr>
                <p14:cNvContentPartPr/>
                <p14:nvPr/>
              </p14:nvContentPartPr>
              <p14:xfrm>
                <a:off x="6636242" y="2316843"/>
                <a:ext cx="202320" cy="84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0E541C-0CC2-46AF-8978-B6E1165090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7242" y="2307843"/>
                  <a:ext cx="2199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7AE8724-A776-4368-9FF0-D26302222220}"/>
                  </a:ext>
                </a:extLst>
              </p14:cNvPr>
              <p14:cNvContentPartPr/>
              <p14:nvPr/>
            </p14:nvContentPartPr>
            <p14:xfrm>
              <a:off x="7120442" y="2181843"/>
              <a:ext cx="9720" cy="180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7AE8724-A776-4368-9FF0-D2630222222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11802" y="2173203"/>
                <a:ext cx="2736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5769AE6-456D-4159-BF3F-3490355091D1}"/>
              </a:ext>
            </a:extLst>
          </p:cNvPr>
          <p:cNvGrpSpPr/>
          <p:nvPr/>
        </p:nvGrpSpPr>
        <p:grpSpPr>
          <a:xfrm>
            <a:off x="2619002" y="4156803"/>
            <a:ext cx="2294640" cy="819360"/>
            <a:chOff x="2619002" y="4156803"/>
            <a:chExt cx="2294640" cy="81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2E5549-D00F-496F-93FA-4B4265E4FCD9}"/>
                    </a:ext>
                  </a:extLst>
                </p14:cNvPr>
                <p14:cNvContentPartPr/>
                <p14:nvPr/>
              </p14:nvContentPartPr>
              <p14:xfrm>
                <a:off x="2619002" y="4156803"/>
                <a:ext cx="2294640" cy="819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2E5549-D00F-496F-93FA-4B4265E4FC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0362" y="4147803"/>
                  <a:ext cx="231228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DE63E11-3BD3-429C-8259-908732998235}"/>
                    </a:ext>
                  </a:extLst>
                </p14:cNvPr>
                <p14:cNvContentPartPr/>
                <p14:nvPr/>
              </p14:nvContentPartPr>
              <p14:xfrm>
                <a:off x="3146762" y="4550283"/>
                <a:ext cx="196920" cy="122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DE63E11-3BD3-429C-8259-9087329982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8122" y="4541643"/>
                  <a:ext cx="214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B304B1-394C-40DA-85F7-011D6403B9E0}"/>
                    </a:ext>
                  </a:extLst>
                </p14:cNvPr>
                <p14:cNvContentPartPr/>
                <p14:nvPr/>
              </p14:nvContentPartPr>
              <p14:xfrm>
                <a:off x="3276002" y="4426083"/>
                <a:ext cx="78840" cy="17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B304B1-394C-40DA-85F7-011D6403B9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7002" y="441708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2D4C0A-2E5F-4814-A6D6-FDCCB27BAB25}"/>
                    </a:ext>
                  </a:extLst>
                </p14:cNvPr>
                <p14:cNvContentPartPr/>
                <p14:nvPr/>
              </p14:nvContentPartPr>
              <p14:xfrm>
                <a:off x="3281402" y="4454163"/>
                <a:ext cx="84600" cy="17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2D4C0A-2E5F-4814-A6D6-FDCCB27BAB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2762" y="444516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5BC8F5-6A64-4F8E-95D4-25D0890FE035}"/>
                    </a:ext>
                  </a:extLst>
                </p14:cNvPr>
                <p14:cNvContentPartPr/>
                <p14:nvPr/>
              </p14:nvContentPartPr>
              <p14:xfrm>
                <a:off x="3418202" y="4437243"/>
                <a:ext cx="54720" cy="16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5BC8F5-6A64-4F8E-95D4-25D0890FE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09202" y="4428243"/>
                  <a:ext cx="72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341250-3060-4554-8488-6E15FC4BE822}"/>
                    </a:ext>
                  </a:extLst>
                </p14:cNvPr>
                <p14:cNvContentPartPr/>
                <p14:nvPr/>
              </p14:nvContentPartPr>
              <p14:xfrm>
                <a:off x="3494522" y="4549203"/>
                <a:ext cx="84600" cy="45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341250-3060-4554-8488-6E15FC4BE8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85522" y="4540563"/>
                  <a:ext cx="10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0DF846-C87F-4903-9BCA-D6364A98859D}"/>
                    </a:ext>
                  </a:extLst>
                </p14:cNvPr>
                <p14:cNvContentPartPr/>
                <p14:nvPr/>
              </p14:nvContentPartPr>
              <p14:xfrm>
                <a:off x="3550682" y="4470723"/>
                <a:ext cx="33840" cy="22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0DF846-C87F-4903-9BCA-D6364A9885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42042" y="4462083"/>
                  <a:ext cx="5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6907E9-996D-4FA0-A732-6AD5F7410EA2}"/>
                    </a:ext>
                  </a:extLst>
                </p14:cNvPr>
                <p14:cNvContentPartPr/>
                <p14:nvPr/>
              </p14:nvContentPartPr>
              <p14:xfrm>
                <a:off x="3634922" y="4459563"/>
                <a:ext cx="39600" cy="202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6907E9-996D-4FA0-A732-6AD5F7410E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26282" y="4450923"/>
                  <a:ext cx="57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7BAE76-1670-4F32-9F92-6D8C7F82C385}"/>
                    </a:ext>
                  </a:extLst>
                </p14:cNvPr>
                <p14:cNvContentPartPr/>
                <p14:nvPr/>
              </p14:nvContentPartPr>
              <p14:xfrm>
                <a:off x="3747242" y="4656123"/>
                <a:ext cx="45360" cy="9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7BAE76-1670-4F32-9F92-6D8C7F82C3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8242" y="4647123"/>
                  <a:ext cx="6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D47F68-3CD6-4AEE-910B-A486127881B9}"/>
                    </a:ext>
                  </a:extLst>
                </p14:cNvPr>
                <p14:cNvContentPartPr/>
                <p14:nvPr/>
              </p14:nvContentPartPr>
              <p14:xfrm>
                <a:off x="3984482" y="4531923"/>
                <a:ext cx="127440" cy="150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D47F68-3CD6-4AEE-910B-A486127881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5842" y="4523283"/>
                  <a:ext cx="145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4940528-3029-4BF6-8C62-9B841971774B}"/>
                    </a:ext>
                  </a:extLst>
                </p14:cNvPr>
                <p14:cNvContentPartPr/>
                <p14:nvPr/>
              </p14:nvContentPartPr>
              <p14:xfrm>
                <a:off x="3993842" y="4583043"/>
                <a:ext cx="90000" cy="1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4940528-3029-4BF6-8C62-9B84197177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85202" y="457404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32CA23F-FF11-4484-B0AD-70B32E46DC10}"/>
                    </a:ext>
                  </a:extLst>
                </p14:cNvPr>
                <p14:cNvContentPartPr/>
                <p14:nvPr/>
              </p14:nvContentPartPr>
              <p14:xfrm>
                <a:off x="4005362" y="4398003"/>
                <a:ext cx="101160" cy="50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32CA23F-FF11-4484-B0AD-70B32E46DC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96362" y="4389003"/>
                  <a:ext cx="11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2678286-B630-45CE-A067-DA565AAC1881}"/>
                    </a:ext>
                  </a:extLst>
                </p14:cNvPr>
                <p14:cNvContentPartPr/>
                <p14:nvPr/>
              </p14:nvContentPartPr>
              <p14:xfrm>
                <a:off x="4184642" y="4437243"/>
                <a:ext cx="101520" cy="213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2678286-B630-45CE-A067-DA565AAC18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76002" y="4428243"/>
                  <a:ext cx="119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D47D70-7875-413A-8771-ED78442C5006}"/>
                    </a:ext>
                  </a:extLst>
                </p14:cNvPr>
                <p14:cNvContentPartPr/>
                <p14:nvPr/>
              </p14:nvContentPartPr>
              <p14:xfrm>
                <a:off x="4302722" y="4532643"/>
                <a:ext cx="73440" cy="58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D47D70-7875-413A-8771-ED78442C50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3722" y="4523643"/>
                  <a:ext cx="91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0FDD47-B12E-4508-8344-0DF501F7C048}"/>
                    </a:ext>
                  </a:extLst>
                </p14:cNvPr>
                <p14:cNvContentPartPr/>
                <p14:nvPr/>
              </p14:nvContentPartPr>
              <p14:xfrm>
                <a:off x="4341962" y="4487643"/>
                <a:ext cx="50760" cy="17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0FDD47-B12E-4508-8344-0DF501F7C04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32962" y="4479003"/>
                  <a:ext cx="6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A9FCEB-C41F-470D-B21D-F778F0F8430A}"/>
                    </a:ext>
                  </a:extLst>
                </p14:cNvPr>
                <p14:cNvContentPartPr/>
                <p14:nvPr/>
              </p14:nvContentPartPr>
              <p14:xfrm>
                <a:off x="4476602" y="4414923"/>
                <a:ext cx="56520" cy="219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A9FCEB-C41F-470D-B21D-F778F0F843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67602" y="4405923"/>
                  <a:ext cx="741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5FCE714-B655-4AF6-8BAD-7F4ACC5F72A9}"/>
              </a:ext>
            </a:extLst>
          </p:cNvPr>
          <p:cNvGrpSpPr/>
          <p:nvPr/>
        </p:nvGrpSpPr>
        <p:grpSpPr>
          <a:xfrm>
            <a:off x="706682" y="2311083"/>
            <a:ext cx="1346352" cy="1081766"/>
            <a:chOff x="706682" y="2311083"/>
            <a:chExt cx="1346352" cy="10817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6D8D2B-21D5-4A3A-8182-6F4BC7E4ED03}"/>
                    </a:ext>
                  </a:extLst>
                </p14:cNvPr>
                <p14:cNvContentPartPr/>
                <p14:nvPr/>
              </p14:nvContentPartPr>
              <p14:xfrm>
                <a:off x="706682" y="2311083"/>
                <a:ext cx="601200" cy="651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6D8D2B-21D5-4A3A-8182-6F4BC7E4ED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7682" y="2302083"/>
                  <a:ext cx="61884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43333A-0E18-4461-95EC-BEFF3C4F5C77}"/>
                    </a:ext>
                  </a:extLst>
                </p14:cNvPr>
                <p14:cNvContentPartPr/>
                <p14:nvPr/>
              </p14:nvContentPartPr>
              <p14:xfrm>
                <a:off x="1056962" y="2370123"/>
                <a:ext cx="177480" cy="165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43333A-0E18-4461-95EC-BEFF3C4F5C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7962" y="2361123"/>
                  <a:ext cx="195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728524-5891-432F-8A42-B293B70E9168}"/>
                    </a:ext>
                  </a:extLst>
                </p14:cNvPr>
                <p14:cNvContentPartPr/>
                <p14:nvPr/>
              </p14:nvContentPartPr>
              <p14:xfrm>
                <a:off x="1026002" y="2754243"/>
                <a:ext cx="208080" cy="213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728524-5891-432F-8A42-B293B70E91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7362" y="2745243"/>
                  <a:ext cx="225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78DAD1-2770-4D3F-8102-AB1200C17153}"/>
                    </a:ext>
                  </a:extLst>
                </p14:cNvPr>
                <p14:cNvContentPartPr/>
                <p14:nvPr/>
              </p14:nvContentPartPr>
              <p14:xfrm>
                <a:off x="1189082" y="2927763"/>
                <a:ext cx="23040" cy="9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78DAD1-2770-4D3F-8102-AB1200C171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0082" y="2919123"/>
                  <a:ext cx="40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1383BC-4D29-4A1B-8D83-90AEB99B230C}"/>
                    </a:ext>
                  </a:extLst>
                </p14:cNvPr>
                <p14:cNvContentPartPr/>
                <p14:nvPr/>
              </p14:nvContentPartPr>
              <p14:xfrm>
                <a:off x="1107722" y="2743083"/>
                <a:ext cx="120960" cy="18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1383BC-4D29-4A1B-8D83-90AEB99B23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9082" y="2734083"/>
                  <a:ext cx="13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131182-985D-4B05-B69F-1D1773E43EB8}"/>
                    </a:ext>
                  </a:extLst>
                </p14:cNvPr>
                <p14:cNvContentPartPr/>
                <p14:nvPr/>
              </p14:nvContentPartPr>
              <p14:xfrm>
                <a:off x="1362962" y="2967363"/>
                <a:ext cx="90000" cy="118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131182-985D-4B05-B69F-1D1773E43E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54322" y="2958723"/>
                  <a:ext cx="107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DC3030-4C5C-450C-AEE6-B071465BCA90}"/>
                    </a:ext>
                  </a:extLst>
                </p14:cNvPr>
                <p14:cNvContentPartPr/>
                <p14:nvPr/>
              </p14:nvContentPartPr>
              <p14:xfrm>
                <a:off x="1144082" y="2692683"/>
                <a:ext cx="112680" cy="2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DC3030-4C5C-450C-AEE6-B071465BCA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5442" y="2683683"/>
                  <a:ext cx="13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CDBBB4-6A6A-4990-A008-61CC0A64811F}"/>
                    </a:ext>
                  </a:extLst>
                </p14:cNvPr>
                <p14:cNvContentPartPr/>
                <p14:nvPr/>
              </p14:nvContentPartPr>
              <p14:xfrm>
                <a:off x="1593002" y="2736963"/>
                <a:ext cx="168480" cy="202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CDBBB4-6A6A-4990-A008-61CC0A64811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84362" y="2728323"/>
                  <a:ext cx="186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EA1C50-E3B8-47D7-B794-3A3E73B5B8E1}"/>
                    </a:ext>
                  </a:extLst>
                </p14:cNvPr>
                <p14:cNvContentPartPr/>
                <p14:nvPr/>
              </p14:nvContentPartPr>
              <p14:xfrm>
                <a:off x="1828442" y="2916963"/>
                <a:ext cx="11520" cy="12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EA1C50-E3B8-47D7-B794-3A3E73B5B8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19802" y="2907963"/>
                  <a:ext cx="2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B6613B-5C16-4C7E-A6A2-50228C705298}"/>
                    </a:ext>
                  </a:extLst>
                </p14:cNvPr>
                <p14:cNvContentPartPr/>
                <p14:nvPr/>
              </p14:nvContentPartPr>
              <p14:xfrm>
                <a:off x="1615322" y="2675763"/>
                <a:ext cx="163080" cy="61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B6613B-5C16-4C7E-A6A2-50228C7052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6682" y="2666763"/>
                  <a:ext cx="180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934A51-9F7E-42C5-8BCA-BC9A9886B91D}"/>
                    </a:ext>
                  </a:extLst>
                </p14:cNvPr>
                <p14:cNvContentPartPr/>
                <p14:nvPr/>
              </p14:nvContentPartPr>
              <p14:xfrm>
                <a:off x="1322954" y="2967329"/>
                <a:ext cx="730080" cy="425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934A51-9F7E-42C5-8BCA-BC9A9886B9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13954" y="2958329"/>
                  <a:ext cx="7477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58F184-E5DB-4902-96CD-F292B7660481}"/>
                    </a:ext>
                  </a:extLst>
                </p14:cNvPr>
                <p14:cNvContentPartPr/>
                <p14:nvPr/>
              </p14:nvContentPartPr>
              <p14:xfrm>
                <a:off x="1504034" y="3169649"/>
                <a:ext cx="160200" cy="151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58F184-E5DB-4902-96CD-F292B76604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95394" y="3161009"/>
                  <a:ext cx="177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F21D3D-B61A-4454-85BF-584F43E7B994}"/>
                    </a:ext>
                  </a:extLst>
                </p14:cNvPr>
                <p14:cNvContentPartPr/>
                <p14:nvPr/>
              </p14:nvContentPartPr>
              <p14:xfrm>
                <a:off x="1645514" y="3128969"/>
                <a:ext cx="107280" cy="121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F21D3D-B61A-4454-85BF-584F43E7B9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36874" y="3120329"/>
                  <a:ext cx="1249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968A998-8885-40DD-9848-169D4FB96557}"/>
              </a:ext>
            </a:extLst>
          </p:cNvPr>
          <p:cNvGrpSpPr/>
          <p:nvPr/>
        </p:nvGrpSpPr>
        <p:grpSpPr>
          <a:xfrm>
            <a:off x="4546800" y="5104370"/>
            <a:ext cx="1526040" cy="749880"/>
            <a:chOff x="4546800" y="5104370"/>
            <a:chExt cx="1526040" cy="74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4AA3EA5-7490-40F8-A422-80CB281C9A71}"/>
                    </a:ext>
                  </a:extLst>
                </p14:cNvPr>
                <p14:cNvContentPartPr/>
                <p14:nvPr/>
              </p14:nvContentPartPr>
              <p14:xfrm>
                <a:off x="4546800" y="5104370"/>
                <a:ext cx="830520" cy="402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4AA3EA5-7490-40F8-A422-80CB281C9A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38160" y="5095730"/>
                  <a:ext cx="8481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27D8F0-F7C3-43D8-9024-DA0344E0BD00}"/>
                    </a:ext>
                  </a:extLst>
                </p14:cNvPr>
                <p14:cNvContentPartPr/>
                <p14:nvPr/>
              </p14:nvContentPartPr>
              <p14:xfrm>
                <a:off x="5001480" y="5247650"/>
                <a:ext cx="122760" cy="148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27D8F0-F7C3-43D8-9024-DA0344E0BD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92840" y="5239010"/>
                  <a:ext cx="14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B96DD7-1CC2-4D41-B49A-CEC16317BE2E}"/>
                    </a:ext>
                  </a:extLst>
                </p14:cNvPr>
                <p14:cNvContentPartPr/>
                <p14:nvPr/>
              </p14:nvContentPartPr>
              <p14:xfrm>
                <a:off x="5396760" y="5187530"/>
                <a:ext cx="214200" cy="184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B96DD7-1CC2-4D41-B49A-CEC16317BE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88120" y="5178890"/>
                  <a:ext cx="231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A1879D-0980-4326-803B-8E22B154B9B3}"/>
                    </a:ext>
                  </a:extLst>
                </p14:cNvPr>
                <p14:cNvContentPartPr/>
                <p14:nvPr/>
              </p14:nvContentPartPr>
              <p14:xfrm>
                <a:off x="5580720" y="5332250"/>
                <a:ext cx="39960" cy="60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A1879D-0980-4326-803B-8E22B154B9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71720" y="5323250"/>
                  <a:ext cx="57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266DD8-1E41-4CC2-BF66-5AE56D65F34F}"/>
                    </a:ext>
                  </a:extLst>
                </p14:cNvPr>
                <p14:cNvContentPartPr/>
                <p14:nvPr/>
              </p14:nvContentPartPr>
              <p14:xfrm>
                <a:off x="5526000" y="5133530"/>
                <a:ext cx="104760" cy="20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266DD8-1E41-4CC2-BF66-5AE56D65F34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7000" y="5124530"/>
                  <a:ext cx="12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90C611-E21D-46CA-BAD9-F550A671FE94}"/>
                    </a:ext>
                  </a:extLst>
                </p14:cNvPr>
                <p14:cNvContentPartPr/>
                <p14:nvPr/>
              </p14:nvContentPartPr>
              <p14:xfrm>
                <a:off x="5020560" y="5510450"/>
                <a:ext cx="756720" cy="343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90C611-E21D-46CA-BAD9-F550A671FE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11560" y="5501810"/>
                  <a:ext cx="7743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65D010-885A-4281-9AE1-9AA2B617EDCF}"/>
                    </a:ext>
                  </a:extLst>
                </p14:cNvPr>
                <p14:cNvContentPartPr/>
                <p14:nvPr/>
              </p14:nvContentPartPr>
              <p14:xfrm>
                <a:off x="5294520" y="5659850"/>
                <a:ext cx="88560" cy="89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65D010-885A-4281-9AE1-9AA2B617EDC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85520" y="5650850"/>
                  <a:ext cx="10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E213E0-D4D6-448C-A5B6-625EBEB74659}"/>
                    </a:ext>
                  </a:extLst>
                </p14:cNvPr>
                <p14:cNvContentPartPr/>
                <p14:nvPr/>
              </p14:nvContentPartPr>
              <p14:xfrm>
                <a:off x="5429160" y="5609810"/>
                <a:ext cx="107280" cy="110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E213E0-D4D6-448C-A5B6-625EBEB746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20520" y="5601170"/>
                  <a:ext cx="12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2F87BE-73A9-4BD7-8D37-73932D9FB95F}"/>
                    </a:ext>
                  </a:extLst>
                </p14:cNvPr>
                <p14:cNvContentPartPr/>
                <p14:nvPr/>
              </p14:nvContentPartPr>
              <p14:xfrm>
                <a:off x="5793840" y="5575610"/>
                <a:ext cx="194760" cy="134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2F87BE-73A9-4BD7-8D37-73932D9FB9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85200" y="5566610"/>
                  <a:ext cx="21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C2B6AE-0753-433A-8AAC-6BF98E738531}"/>
                    </a:ext>
                  </a:extLst>
                </p14:cNvPr>
                <p14:cNvContentPartPr/>
                <p14:nvPr/>
              </p14:nvContentPartPr>
              <p14:xfrm>
                <a:off x="6022440" y="5660210"/>
                <a:ext cx="50400" cy="100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C2B6AE-0753-433A-8AAC-6BF98E7385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13800" y="5651210"/>
                  <a:ext cx="6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CF956E1-732B-4A62-95DA-6ED7F3CD4A67}"/>
                    </a:ext>
                  </a:extLst>
                </p14:cNvPr>
                <p14:cNvContentPartPr/>
                <p14:nvPr/>
              </p14:nvContentPartPr>
              <p14:xfrm>
                <a:off x="5923440" y="5451410"/>
                <a:ext cx="114840" cy="10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CF956E1-732B-4A62-95DA-6ED7F3CD4A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14800" y="5442770"/>
                  <a:ext cx="132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C430DF7-E260-492D-B5BB-A83F3F57317C}"/>
              </a:ext>
            </a:extLst>
          </p:cNvPr>
          <p:cNvGrpSpPr/>
          <p:nvPr/>
        </p:nvGrpSpPr>
        <p:grpSpPr>
          <a:xfrm>
            <a:off x="4710960" y="3666890"/>
            <a:ext cx="750960" cy="472680"/>
            <a:chOff x="4710960" y="3666890"/>
            <a:chExt cx="75096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62C3118-A615-417E-8595-D47EF97D116C}"/>
                    </a:ext>
                  </a:extLst>
                </p14:cNvPr>
                <p14:cNvContentPartPr/>
                <p14:nvPr/>
              </p14:nvContentPartPr>
              <p14:xfrm>
                <a:off x="4710960" y="3801890"/>
                <a:ext cx="25920" cy="189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62C3118-A615-417E-8595-D47EF97D11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02320" y="3792890"/>
                  <a:ext cx="43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D3A72B-804D-48FD-9D84-B9D79645A723}"/>
                    </a:ext>
                  </a:extLst>
                </p14:cNvPr>
                <p14:cNvContentPartPr/>
                <p14:nvPr/>
              </p14:nvContentPartPr>
              <p14:xfrm>
                <a:off x="4832280" y="3786770"/>
                <a:ext cx="28440" cy="204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D3A72B-804D-48FD-9D84-B9D79645A7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23280" y="3777770"/>
                  <a:ext cx="46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8C4D45-6CD7-423F-9A40-E49FD82DFDEC}"/>
                    </a:ext>
                  </a:extLst>
                </p14:cNvPr>
                <p14:cNvContentPartPr/>
                <p14:nvPr/>
              </p14:nvContentPartPr>
              <p14:xfrm>
                <a:off x="4740840" y="3920690"/>
                <a:ext cx="149400" cy="35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8C4D45-6CD7-423F-9A40-E49FD82DFD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31840" y="3912050"/>
                  <a:ext cx="167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66189F-38D3-4804-8A21-04DCB7A2FF81}"/>
                    </a:ext>
                  </a:extLst>
                </p14:cNvPr>
                <p14:cNvContentPartPr/>
                <p14:nvPr/>
              </p14:nvContentPartPr>
              <p14:xfrm>
                <a:off x="4919760" y="3995210"/>
                <a:ext cx="69840" cy="129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66189F-38D3-4804-8A21-04DCB7A2FF8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10760" y="3986570"/>
                  <a:ext cx="87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7FE7BC-456A-43BE-87CE-3E71C2CEE2B2}"/>
                    </a:ext>
                  </a:extLst>
                </p14:cNvPr>
                <p14:cNvContentPartPr/>
                <p14:nvPr/>
              </p14:nvContentPartPr>
              <p14:xfrm>
                <a:off x="4750560" y="3682370"/>
                <a:ext cx="114840" cy="69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7FE7BC-456A-43BE-87CE-3E71C2CEE2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41920" y="3673370"/>
                  <a:ext cx="132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47B2A9-4041-48CC-9964-D60A4EA7A87A}"/>
                    </a:ext>
                  </a:extLst>
                </p14:cNvPr>
                <p14:cNvContentPartPr/>
                <p14:nvPr/>
              </p14:nvContentPartPr>
              <p14:xfrm>
                <a:off x="5004000" y="3995210"/>
                <a:ext cx="109800" cy="144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47B2A9-4041-48CC-9964-D60A4EA7A8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95360" y="3986570"/>
                  <a:ext cx="12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B274D1-CC0C-44F4-AA41-5947C6F275A4}"/>
                    </a:ext>
                  </a:extLst>
                </p14:cNvPr>
                <p14:cNvContentPartPr/>
                <p14:nvPr/>
              </p14:nvContentPartPr>
              <p14:xfrm>
                <a:off x="5266800" y="3778850"/>
                <a:ext cx="130320" cy="211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B274D1-CC0C-44F4-AA41-5947C6F275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58160" y="3770210"/>
                  <a:ext cx="14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2BDCF8E-942D-47E3-AB19-680B87FE54CF}"/>
                    </a:ext>
                  </a:extLst>
                </p14:cNvPr>
                <p14:cNvContentPartPr/>
                <p14:nvPr/>
              </p14:nvContentPartPr>
              <p14:xfrm>
                <a:off x="5287320" y="3871010"/>
                <a:ext cx="99720" cy="2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2BDCF8E-942D-47E3-AB19-680B87FE54C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78680" y="3862370"/>
                  <a:ext cx="11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D5A01D-0725-4149-8A7C-1767A8019B91}"/>
                    </a:ext>
                  </a:extLst>
                </p14:cNvPr>
                <p14:cNvContentPartPr/>
                <p14:nvPr/>
              </p14:nvContentPartPr>
              <p14:xfrm>
                <a:off x="5382000" y="3999530"/>
                <a:ext cx="79920" cy="100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D5A01D-0725-4149-8A7C-1767A8019B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3000" y="3990890"/>
                  <a:ext cx="97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8E878B-CEF6-4394-ABC0-877F55DC4FFC}"/>
                    </a:ext>
                  </a:extLst>
                </p14:cNvPr>
                <p14:cNvContentPartPr/>
                <p14:nvPr/>
              </p14:nvContentPartPr>
              <p14:xfrm>
                <a:off x="5282280" y="3666890"/>
                <a:ext cx="109800" cy="15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8E878B-CEF6-4394-ABC0-877F55DC4F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73640" y="3657890"/>
                  <a:ext cx="1274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424006-56F4-4D14-BC5B-2187CC609A62}"/>
              </a:ext>
            </a:extLst>
          </p:cNvPr>
          <p:cNvGrpSpPr/>
          <p:nvPr/>
        </p:nvGrpSpPr>
        <p:grpSpPr>
          <a:xfrm>
            <a:off x="6245640" y="4236050"/>
            <a:ext cx="731520" cy="361080"/>
            <a:chOff x="6245640" y="4236050"/>
            <a:chExt cx="73152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C00F44-6CE9-4B78-8792-A864E3B8556D}"/>
                    </a:ext>
                  </a:extLst>
                </p14:cNvPr>
                <p14:cNvContentPartPr/>
                <p14:nvPr/>
              </p14:nvContentPartPr>
              <p14:xfrm>
                <a:off x="6245640" y="4236050"/>
                <a:ext cx="150120" cy="172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C00F44-6CE9-4B78-8792-A864E3B855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37000" y="4227050"/>
                  <a:ext cx="167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F6375D-5239-4C54-BADB-479381BC1098}"/>
                    </a:ext>
                  </a:extLst>
                </p14:cNvPr>
                <p14:cNvContentPartPr/>
                <p14:nvPr/>
              </p14:nvContentPartPr>
              <p14:xfrm>
                <a:off x="6325920" y="4338290"/>
                <a:ext cx="228960" cy="50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F6375D-5239-4C54-BADB-479381BC109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17280" y="4329290"/>
                  <a:ext cx="246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C7D38CB-3766-45AA-80B4-15BC223A3929}"/>
                    </a:ext>
                  </a:extLst>
                </p14:cNvPr>
                <p14:cNvContentPartPr/>
                <p14:nvPr/>
              </p14:nvContentPartPr>
              <p14:xfrm>
                <a:off x="6420600" y="4328210"/>
                <a:ext cx="119520" cy="129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C7D38CB-3766-45AA-80B4-15BC223A39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11600" y="4319570"/>
                  <a:ext cx="137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054EB4-19E2-4F0B-96E7-C76ED61063CD}"/>
                    </a:ext>
                  </a:extLst>
                </p14:cNvPr>
                <p14:cNvContentPartPr/>
                <p14:nvPr/>
              </p14:nvContentPartPr>
              <p14:xfrm>
                <a:off x="6529680" y="4348370"/>
                <a:ext cx="104760" cy="248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054EB4-19E2-4F0B-96E7-C76ED61063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21040" y="4339370"/>
                  <a:ext cx="122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24BE05-C23F-4F17-8824-8887DD4C4E45}"/>
                    </a:ext>
                  </a:extLst>
                </p14:cNvPr>
                <p14:cNvContentPartPr/>
                <p14:nvPr/>
              </p14:nvContentPartPr>
              <p14:xfrm>
                <a:off x="6723720" y="4407770"/>
                <a:ext cx="15120" cy="20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24BE05-C23F-4F17-8824-8887DD4C4E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14720" y="4399130"/>
                  <a:ext cx="32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D6302E-7F1D-45CE-A634-F39333519EF3}"/>
                    </a:ext>
                  </a:extLst>
                </p14:cNvPr>
                <p14:cNvContentPartPr/>
                <p14:nvPr/>
              </p14:nvContentPartPr>
              <p14:xfrm>
                <a:off x="6798240" y="4337210"/>
                <a:ext cx="178920" cy="135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D6302E-7F1D-45CE-A634-F39333519E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89240" y="4328210"/>
                  <a:ext cx="19656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792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49" y="1224414"/>
            <a:ext cx="6029492" cy="48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06" y="1549118"/>
            <a:ext cx="7099499" cy="4326362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E70FA3E-0869-4659-83EB-27E125668C4C}"/>
              </a:ext>
            </a:extLst>
          </p:cNvPr>
          <p:cNvGrpSpPr/>
          <p:nvPr/>
        </p:nvGrpSpPr>
        <p:grpSpPr>
          <a:xfrm>
            <a:off x="130579" y="-59769"/>
            <a:ext cx="8768520" cy="6709461"/>
            <a:chOff x="130579" y="-59769"/>
            <a:chExt cx="8768520" cy="670946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471C50-FCB3-4BC9-8989-9B3CE9CFDE96}"/>
                    </a:ext>
                  </a:extLst>
                </p14:cNvPr>
                <p14:cNvContentPartPr/>
                <p14:nvPr/>
              </p14:nvContentPartPr>
              <p14:xfrm>
                <a:off x="3073939" y="256671"/>
                <a:ext cx="261000" cy="99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471C50-FCB3-4BC9-8989-9B3CE9CFDE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65299" y="247671"/>
                  <a:ext cx="27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A63DC7-5EE5-4D0C-8558-5940E20071F5}"/>
                    </a:ext>
                  </a:extLst>
                </p14:cNvPr>
                <p14:cNvContentPartPr/>
                <p14:nvPr/>
              </p14:nvContentPartPr>
              <p14:xfrm>
                <a:off x="3549859" y="274671"/>
                <a:ext cx="42120" cy="119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A63DC7-5EE5-4D0C-8558-5940E20071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0859" y="266031"/>
                  <a:ext cx="59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6A8BBD-B1F0-4256-B743-189AA498CE00}"/>
                    </a:ext>
                  </a:extLst>
                </p14:cNvPr>
                <p14:cNvContentPartPr/>
                <p14:nvPr/>
              </p14:nvContentPartPr>
              <p14:xfrm>
                <a:off x="3478219" y="280791"/>
                <a:ext cx="137880" cy="108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6A8BBD-B1F0-4256-B743-189AA498CE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9219" y="271791"/>
                  <a:ext cx="15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4DC4AA-66A4-47B0-8625-2D2A49AF0A84}"/>
                    </a:ext>
                  </a:extLst>
                </p14:cNvPr>
                <p14:cNvContentPartPr/>
                <p14:nvPr/>
              </p14:nvContentPartPr>
              <p14:xfrm>
                <a:off x="3711139" y="250911"/>
                <a:ext cx="155520" cy="113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4DC4AA-66A4-47B0-8625-2D2A49AF0A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02499" y="241911"/>
                  <a:ext cx="173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C35875-4ECF-4391-96C5-3835F3F6EAF8}"/>
                    </a:ext>
                  </a:extLst>
                </p14:cNvPr>
                <p14:cNvContentPartPr/>
                <p14:nvPr/>
              </p14:nvContentPartPr>
              <p14:xfrm>
                <a:off x="3890419" y="274671"/>
                <a:ext cx="72000" cy="83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C35875-4ECF-4391-96C5-3835F3F6EA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1419" y="266031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269800-4907-4F95-932B-6FF5885AD669}"/>
                    </a:ext>
                  </a:extLst>
                </p14:cNvPr>
                <p14:cNvContentPartPr/>
                <p14:nvPr/>
              </p14:nvContentPartPr>
              <p14:xfrm>
                <a:off x="3884659" y="268911"/>
                <a:ext cx="108000" cy="7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269800-4907-4F95-932B-6FF5885AD6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5659" y="259911"/>
                  <a:ext cx="125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59F754-D92F-48BF-B762-423EC5C29525}"/>
                    </a:ext>
                  </a:extLst>
                </p14:cNvPr>
                <p14:cNvContentPartPr/>
                <p14:nvPr/>
              </p14:nvContentPartPr>
              <p14:xfrm>
                <a:off x="4090579" y="179271"/>
                <a:ext cx="153000" cy="17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59F754-D92F-48BF-B762-423EC5C2952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1579" y="170271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96D55E-00D5-4D9E-872D-2B8DAE106543}"/>
                    </a:ext>
                  </a:extLst>
                </p14:cNvPr>
                <p14:cNvContentPartPr/>
                <p14:nvPr/>
              </p14:nvContentPartPr>
              <p14:xfrm>
                <a:off x="4111459" y="292671"/>
                <a:ext cx="7812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96D55E-00D5-4D9E-872D-2B8DAE1065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02819" y="283671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754A04-3973-4868-9D02-7A311D2A3A3F}"/>
                    </a:ext>
                  </a:extLst>
                </p14:cNvPr>
                <p14:cNvContentPartPr/>
                <p14:nvPr/>
              </p14:nvContentPartPr>
              <p14:xfrm>
                <a:off x="4159339" y="101511"/>
                <a:ext cx="329040" cy="19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754A04-3973-4868-9D02-7A311D2A3A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50699" y="92511"/>
                  <a:ext cx="346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73F260-5C4B-4E16-BC75-DBF8647B1706}"/>
                    </a:ext>
                  </a:extLst>
                </p14:cNvPr>
                <p14:cNvContentPartPr/>
                <p14:nvPr/>
              </p14:nvContentPartPr>
              <p14:xfrm>
                <a:off x="4679899" y="121671"/>
                <a:ext cx="87120" cy="201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73F260-5C4B-4E16-BC75-DBF8647B17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70899" y="113031"/>
                  <a:ext cx="104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2C995B-E7A0-456F-827B-B2CBA3CA3C05}"/>
                    </a:ext>
                  </a:extLst>
                </p14:cNvPr>
                <p14:cNvContentPartPr/>
                <p14:nvPr/>
              </p14:nvContentPartPr>
              <p14:xfrm>
                <a:off x="4828219" y="107271"/>
                <a:ext cx="12600" cy="70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2C995B-E7A0-456F-827B-B2CBA3CA3C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19579" y="98631"/>
                  <a:ext cx="30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40066B-64CC-430F-952B-F470B4E61FFA}"/>
                    </a:ext>
                  </a:extLst>
                </p14:cNvPr>
                <p14:cNvContentPartPr/>
                <p14:nvPr/>
              </p14:nvContentPartPr>
              <p14:xfrm>
                <a:off x="4954219" y="107271"/>
                <a:ext cx="191880" cy="257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40066B-64CC-430F-952B-F470B4E61F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5219" y="98631"/>
                  <a:ext cx="209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0F1322-231D-40AF-A3A7-E99858DDC609}"/>
                    </a:ext>
                  </a:extLst>
                </p14:cNvPr>
                <p14:cNvContentPartPr/>
                <p14:nvPr/>
              </p14:nvContentPartPr>
              <p14:xfrm>
                <a:off x="4978339" y="71631"/>
                <a:ext cx="149760" cy="209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0F1322-231D-40AF-A3A7-E99858DDC6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9339" y="62631"/>
                  <a:ext cx="167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0BFEC0-4105-41A8-8BC8-BAC0B0AE4F5D}"/>
                    </a:ext>
                  </a:extLst>
                </p14:cNvPr>
                <p14:cNvContentPartPr/>
                <p14:nvPr/>
              </p14:nvContentPartPr>
              <p14:xfrm>
                <a:off x="5282899" y="179271"/>
                <a:ext cx="90000" cy="6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0BFEC0-4105-41A8-8BC8-BAC0B0AE4F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74259" y="170271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9A1303-022B-4011-B2DB-392738476062}"/>
                    </a:ext>
                  </a:extLst>
                </p14:cNvPr>
                <p14:cNvContentPartPr/>
                <p14:nvPr/>
              </p14:nvContentPartPr>
              <p14:xfrm>
                <a:off x="5312779" y="262791"/>
                <a:ext cx="233280" cy="1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9A1303-022B-4011-B2DB-3927384760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04139" y="253791"/>
                  <a:ext cx="250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675765-3FAD-4F04-8F1C-1CCBF469037E}"/>
                    </a:ext>
                  </a:extLst>
                </p14:cNvPr>
                <p14:cNvContentPartPr/>
                <p14:nvPr/>
              </p14:nvContentPartPr>
              <p14:xfrm>
                <a:off x="5619859" y="203031"/>
                <a:ext cx="147960" cy="8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675765-3FAD-4F04-8F1C-1CCBF46903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10859" y="194031"/>
                  <a:ext cx="165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42CBBF-9E7B-4F6B-915A-DC82D53D41CF}"/>
                    </a:ext>
                  </a:extLst>
                </p14:cNvPr>
                <p14:cNvContentPartPr/>
                <p14:nvPr/>
              </p14:nvContentPartPr>
              <p14:xfrm>
                <a:off x="2940019" y="770751"/>
                <a:ext cx="204120" cy="171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42CBBF-9E7B-4F6B-915A-DC82D53D41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31379" y="761751"/>
                  <a:ext cx="221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CC5324-C735-49BC-9C01-89DE08741423}"/>
                    </a:ext>
                  </a:extLst>
                </p14:cNvPr>
                <p14:cNvContentPartPr/>
                <p14:nvPr/>
              </p14:nvContentPartPr>
              <p14:xfrm>
                <a:off x="3226939" y="770751"/>
                <a:ext cx="143640" cy="149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CC5324-C735-49BC-9C01-89DE087414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8299" y="762111"/>
                  <a:ext cx="16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0E64D8-0C0B-4C07-9AD3-9ADC78509826}"/>
                    </a:ext>
                  </a:extLst>
                </p14:cNvPr>
                <p14:cNvContentPartPr/>
                <p14:nvPr/>
              </p14:nvContentPartPr>
              <p14:xfrm>
                <a:off x="3251059" y="782631"/>
                <a:ext cx="113760" cy="155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0E64D8-0C0B-4C07-9AD3-9ADC785098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42059" y="773991"/>
                  <a:ext cx="131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9FB577-07B5-4E1A-B5AB-EDB97A66BAFC}"/>
                    </a:ext>
                  </a:extLst>
                </p14:cNvPr>
                <p14:cNvContentPartPr/>
                <p14:nvPr/>
              </p14:nvContentPartPr>
              <p14:xfrm>
                <a:off x="3448339" y="752751"/>
                <a:ext cx="197640" cy="17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9FB577-07B5-4E1A-B5AB-EDB97A66BA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39339" y="744111"/>
                  <a:ext cx="21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9C0FBC-FC0D-44A3-9F4F-07EE9CD72C60}"/>
                    </a:ext>
                  </a:extLst>
                </p14:cNvPr>
                <p14:cNvContentPartPr/>
                <p14:nvPr/>
              </p14:nvContentPartPr>
              <p14:xfrm>
                <a:off x="3717259" y="758871"/>
                <a:ext cx="149760" cy="161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9C0FBC-FC0D-44A3-9F4F-07EE9CD72C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08259" y="749871"/>
                  <a:ext cx="167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A17C7E-0CB4-45CA-A8B4-C870D53A3B46}"/>
                    </a:ext>
                  </a:extLst>
                </p14:cNvPr>
                <p14:cNvContentPartPr/>
                <p14:nvPr/>
              </p14:nvContentPartPr>
              <p14:xfrm>
                <a:off x="4075099" y="686151"/>
                <a:ext cx="210240" cy="306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A17C7E-0CB4-45CA-A8B4-C870D53A3B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66459" y="677511"/>
                  <a:ext cx="227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C8B1C6-7D7B-439B-8E7B-505E9D64DCA5}"/>
                    </a:ext>
                  </a:extLst>
                </p14:cNvPr>
                <p14:cNvContentPartPr/>
                <p14:nvPr/>
              </p14:nvContentPartPr>
              <p14:xfrm>
                <a:off x="4129459" y="549711"/>
                <a:ext cx="83880" cy="1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C8B1C6-7D7B-439B-8E7B-505E9D64DC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20819" y="540711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E0D089-6542-4DF2-A723-E8B0EF99BFAD}"/>
                    </a:ext>
                  </a:extLst>
                </p14:cNvPr>
                <p14:cNvContentPartPr/>
                <p14:nvPr/>
              </p14:nvContentPartPr>
              <p14:xfrm>
                <a:off x="4117579" y="591471"/>
                <a:ext cx="382680" cy="37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E0D089-6542-4DF2-A723-E8B0EF99BF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08939" y="582831"/>
                  <a:ext cx="400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310E2A-B022-4FC2-B3F3-3A1FC8123694}"/>
                    </a:ext>
                  </a:extLst>
                </p14:cNvPr>
                <p14:cNvContentPartPr/>
                <p14:nvPr/>
              </p14:nvContentPartPr>
              <p14:xfrm>
                <a:off x="4428259" y="818631"/>
                <a:ext cx="78120" cy="141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310E2A-B022-4FC2-B3F3-3A1FC81236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19619" y="809631"/>
                  <a:ext cx="95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39685E-F555-4633-A201-5747FA936483}"/>
                    </a:ext>
                  </a:extLst>
                </p14:cNvPr>
                <p14:cNvContentPartPr/>
                <p14:nvPr/>
              </p14:nvContentPartPr>
              <p14:xfrm>
                <a:off x="4506019" y="740871"/>
                <a:ext cx="137880" cy="311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39685E-F555-4633-A201-5747FA9364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97379" y="732231"/>
                  <a:ext cx="155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143637-4E04-4712-A096-FEDC54ED9579}"/>
                    </a:ext>
                  </a:extLst>
                </p14:cNvPr>
                <p14:cNvContentPartPr/>
                <p14:nvPr/>
              </p14:nvContentPartPr>
              <p14:xfrm>
                <a:off x="4756939" y="830511"/>
                <a:ext cx="90000" cy="147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143637-4E04-4712-A096-FEDC54ED95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48299" y="821871"/>
                  <a:ext cx="107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B976DE-6E70-42AF-B53C-3DC435725129}"/>
                    </a:ext>
                  </a:extLst>
                </p14:cNvPr>
                <p14:cNvContentPartPr/>
                <p14:nvPr/>
              </p14:nvContentPartPr>
              <p14:xfrm>
                <a:off x="4804819" y="704871"/>
                <a:ext cx="137880" cy="83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B976DE-6E70-42AF-B53C-3DC4357251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96179" y="696231"/>
                  <a:ext cx="155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9BB4A1-89E9-404E-9EDE-C8D7065054B5}"/>
                    </a:ext>
                  </a:extLst>
                </p14:cNvPr>
                <p14:cNvContentPartPr/>
                <p14:nvPr/>
              </p14:nvContentPartPr>
              <p14:xfrm>
                <a:off x="4960339" y="699111"/>
                <a:ext cx="113760" cy="322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9BB4A1-89E9-404E-9EDE-C8D7065054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51339" y="690111"/>
                  <a:ext cx="1314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544FFF-E35A-492F-BCA4-1AC8AC2C2E97}"/>
                    </a:ext>
                  </a:extLst>
                </p14:cNvPr>
                <p14:cNvContentPartPr/>
                <p14:nvPr/>
              </p14:nvContentPartPr>
              <p14:xfrm>
                <a:off x="5199379" y="878391"/>
                <a:ext cx="108000" cy="18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544FFF-E35A-492F-BCA4-1AC8AC2C2E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90379" y="869391"/>
                  <a:ext cx="12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6DF5E5-5CFE-42C6-B517-980C699FC5A4}"/>
                    </a:ext>
                  </a:extLst>
                </p14:cNvPr>
                <p14:cNvContentPartPr/>
                <p14:nvPr/>
              </p14:nvContentPartPr>
              <p14:xfrm>
                <a:off x="5521579" y="734751"/>
                <a:ext cx="48960" cy="269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6DF5E5-5CFE-42C6-B517-980C699FC5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12579" y="726111"/>
                  <a:ext cx="66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770E368-4372-46A4-A82C-F2D56323E57C}"/>
                    </a:ext>
                  </a:extLst>
                </p14:cNvPr>
                <p14:cNvContentPartPr/>
                <p14:nvPr/>
              </p14:nvContentPartPr>
              <p14:xfrm>
                <a:off x="5599699" y="746631"/>
                <a:ext cx="137880" cy="42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770E368-4372-46A4-A82C-F2D56323E5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91059" y="737991"/>
                  <a:ext cx="155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67FAAA-86DA-4BDD-8BB0-2E19C2416BDE}"/>
                    </a:ext>
                  </a:extLst>
                </p14:cNvPr>
                <p14:cNvContentPartPr/>
                <p14:nvPr/>
              </p14:nvContentPartPr>
              <p14:xfrm>
                <a:off x="5835499" y="728991"/>
                <a:ext cx="201240" cy="257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67FAAA-86DA-4BDD-8BB0-2E19C2416B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26499" y="720351"/>
                  <a:ext cx="218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C26652-4F12-4D9C-86AE-A1F64D000CE8}"/>
                    </a:ext>
                  </a:extLst>
                </p14:cNvPr>
                <p14:cNvContentPartPr/>
                <p14:nvPr/>
              </p14:nvContentPartPr>
              <p14:xfrm>
                <a:off x="5940259" y="555471"/>
                <a:ext cx="54000" cy="6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C26652-4F12-4D9C-86AE-A1F64D000C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31619" y="546831"/>
                  <a:ext cx="7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68892D-5387-42E8-9A7B-98A4E03B31EA}"/>
                    </a:ext>
                  </a:extLst>
                </p14:cNvPr>
                <p14:cNvContentPartPr/>
                <p14:nvPr/>
              </p14:nvContentPartPr>
              <p14:xfrm>
                <a:off x="5898499" y="621351"/>
                <a:ext cx="400680" cy="29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68892D-5387-42E8-9A7B-98A4E03B31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89859" y="612711"/>
                  <a:ext cx="418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76542EB-C802-4D9F-82DE-31BD7BA53193}"/>
                    </a:ext>
                  </a:extLst>
                </p14:cNvPr>
                <p14:cNvContentPartPr/>
                <p14:nvPr/>
              </p14:nvContentPartPr>
              <p14:xfrm>
                <a:off x="6281179" y="788751"/>
                <a:ext cx="60120" cy="124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76542EB-C802-4D9F-82DE-31BD7BA531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72179" y="779751"/>
                  <a:ext cx="77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6C49FC-2F76-4D7A-8BD3-10375DFB7951}"/>
                    </a:ext>
                  </a:extLst>
                </p14:cNvPr>
                <p14:cNvContentPartPr/>
                <p14:nvPr/>
              </p14:nvContentPartPr>
              <p14:xfrm>
                <a:off x="6316819" y="722871"/>
                <a:ext cx="149760" cy="29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6C49FC-2F76-4D7A-8BD3-10375DFB79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08179" y="714231"/>
                  <a:ext cx="167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C572D9-8BE1-445C-9579-0D983BB5F259}"/>
                    </a:ext>
                  </a:extLst>
                </p14:cNvPr>
                <p14:cNvContentPartPr/>
                <p14:nvPr/>
              </p14:nvContentPartPr>
              <p14:xfrm>
                <a:off x="6573859" y="788751"/>
                <a:ext cx="120240" cy="179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C572D9-8BE1-445C-9579-0D983BB5F2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64859" y="779751"/>
                  <a:ext cx="137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FDA6BE-13DA-4F32-BE38-2022822F394A}"/>
                    </a:ext>
                  </a:extLst>
                </p14:cNvPr>
                <p14:cNvContentPartPr/>
                <p14:nvPr/>
              </p14:nvContentPartPr>
              <p14:xfrm>
                <a:off x="6669619" y="603351"/>
                <a:ext cx="143640" cy="10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FDA6BE-13DA-4F32-BE38-2022822F39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60619" y="594711"/>
                  <a:ext cx="161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7ACCB7-7017-47D0-BCF3-B88C2D0A5F85}"/>
                    </a:ext>
                  </a:extLst>
                </p14:cNvPr>
                <p14:cNvContentPartPr/>
                <p14:nvPr/>
              </p14:nvContentPartPr>
              <p14:xfrm>
                <a:off x="6771139" y="585351"/>
                <a:ext cx="167760" cy="400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7ACCB7-7017-47D0-BCF3-B88C2D0A5F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62499" y="576711"/>
                  <a:ext cx="185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BF4F960-6CEE-42C8-85D3-F01BA808EBA7}"/>
                    </a:ext>
                  </a:extLst>
                </p14:cNvPr>
                <p14:cNvContentPartPr/>
                <p14:nvPr/>
              </p14:nvContentPartPr>
              <p14:xfrm>
                <a:off x="7016299" y="806751"/>
                <a:ext cx="96120" cy="113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BF4F960-6CEE-42C8-85D3-F01BA808EBA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07299" y="797751"/>
                  <a:ext cx="113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3F59CD-735A-4938-B391-2D94A3327903}"/>
                    </a:ext>
                  </a:extLst>
                </p14:cNvPr>
                <p14:cNvContentPartPr/>
                <p14:nvPr/>
              </p14:nvContentPartPr>
              <p14:xfrm>
                <a:off x="7326979" y="663111"/>
                <a:ext cx="197640" cy="344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3F59CD-735A-4938-B391-2D94A33279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17979" y="654471"/>
                  <a:ext cx="215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9EBAC3-E4A7-4312-92C0-91012825FC0A}"/>
                    </a:ext>
                  </a:extLst>
                </p14:cNvPr>
                <p14:cNvContentPartPr/>
                <p14:nvPr/>
              </p14:nvContentPartPr>
              <p14:xfrm>
                <a:off x="7512379" y="465831"/>
                <a:ext cx="48240" cy="18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9EBAC3-E4A7-4312-92C0-91012825FC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03379" y="457191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0D775C-4E94-4027-8556-D922CCB98C17}"/>
                    </a:ext>
                  </a:extLst>
                </p14:cNvPr>
                <p14:cNvContentPartPr/>
                <p14:nvPr/>
              </p14:nvContentPartPr>
              <p14:xfrm>
                <a:off x="7446499" y="525591"/>
                <a:ext cx="143640" cy="12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0D775C-4E94-4027-8556-D922CCB98C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37859" y="516951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833910-CE2B-4A17-8240-52F3692E649C}"/>
                    </a:ext>
                  </a:extLst>
                </p14:cNvPr>
                <p14:cNvContentPartPr/>
                <p14:nvPr/>
              </p14:nvContentPartPr>
              <p14:xfrm>
                <a:off x="7680139" y="621351"/>
                <a:ext cx="250920" cy="299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833910-CE2B-4A17-8240-52F3692E64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71139" y="612351"/>
                  <a:ext cx="268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269F8C-3D71-47CE-8555-2FBE7E3B3BA0}"/>
                    </a:ext>
                  </a:extLst>
                </p14:cNvPr>
                <p14:cNvContentPartPr/>
                <p14:nvPr/>
              </p14:nvContentPartPr>
              <p14:xfrm>
                <a:off x="7948699" y="567711"/>
                <a:ext cx="131760" cy="40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269F8C-3D71-47CE-8555-2FBE7E3B3BA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39699" y="558711"/>
                  <a:ext cx="149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DEEB38-C547-4A01-B1C4-23CA7AB0536C}"/>
                    </a:ext>
                  </a:extLst>
                </p14:cNvPr>
                <p14:cNvContentPartPr/>
                <p14:nvPr/>
              </p14:nvContentPartPr>
              <p14:xfrm>
                <a:off x="8062099" y="609471"/>
                <a:ext cx="281160" cy="321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DEEB38-C547-4A01-B1C4-23CA7AB0536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53099" y="600471"/>
                  <a:ext cx="298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5BFB71-F5FE-41C1-92FB-9366C8C06E90}"/>
                    </a:ext>
                  </a:extLst>
                </p14:cNvPr>
                <p14:cNvContentPartPr/>
                <p14:nvPr/>
              </p14:nvContentPartPr>
              <p14:xfrm>
                <a:off x="8301139" y="812511"/>
                <a:ext cx="137880" cy="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5BFB71-F5FE-41C1-92FB-9366C8C06E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92139" y="803871"/>
                  <a:ext cx="15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4C8512-5D3F-4F48-A215-FBE59C023630}"/>
                    </a:ext>
                  </a:extLst>
                </p14:cNvPr>
                <p14:cNvContentPartPr/>
                <p14:nvPr/>
              </p14:nvContentPartPr>
              <p14:xfrm>
                <a:off x="8516059" y="621351"/>
                <a:ext cx="191880" cy="29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4C8512-5D3F-4F48-A215-FBE59C0236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07059" y="612711"/>
                  <a:ext cx="209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F5825B-5791-414B-8B1A-785EADA919F2}"/>
                    </a:ext>
                  </a:extLst>
                </p14:cNvPr>
                <p14:cNvContentPartPr/>
                <p14:nvPr/>
              </p14:nvContentPartPr>
              <p14:xfrm>
                <a:off x="8743219" y="567711"/>
                <a:ext cx="155880" cy="382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F5825B-5791-414B-8B1A-785EADA919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4579" y="558711"/>
                  <a:ext cx="1735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1A97CC-6116-44FF-B5BB-1C7EAB9C888F}"/>
                    </a:ext>
                  </a:extLst>
                </p14:cNvPr>
                <p14:cNvContentPartPr/>
                <p14:nvPr/>
              </p14:nvContentPartPr>
              <p14:xfrm>
                <a:off x="330739" y="262791"/>
                <a:ext cx="246600" cy="15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1A97CC-6116-44FF-B5BB-1C7EAB9C88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2099" y="253791"/>
                  <a:ext cx="264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575BE6-EEA0-4608-BC7A-F338E1750A27}"/>
                    </a:ext>
                  </a:extLst>
                </p14:cNvPr>
                <p14:cNvContentPartPr/>
                <p14:nvPr/>
              </p14:nvContentPartPr>
              <p14:xfrm>
                <a:off x="647539" y="138951"/>
                <a:ext cx="57600" cy="94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575BE6-EEA0-4608-BC7A-F338E1750A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8899" y="130311"/>
                  <a:ext cx="75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3FACE4-488C-4807-BD86-174462C9F260}"/>
                    </a:ext>
                  </a:extLst>
                </p14:cNvPr>
                <p14:cNvContentPartPr/>
                <p14:nvPr/>
              </p14:nvContentPartPr>
              <p14:xfrm>
                <a:off x="794779" y="340551"/>
                <a:ext cx="137880" cy="6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3FACE4-488C-4807-BD86-174462C9F2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5779" y="331551"/>
                  <a:ext cx="15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F62855-D1EC-4C02-8776-E485A5D84BF2}"/>
                    </a:ext>
                  </a:extLst>
                </p14:cNvPr>
                <p14:cNvContentPartPr/>
                <p14:nvPr/>
              </p14:nvContentPartPr>
              <p14:xfrm>
                <a:off x="866419" y="280791"/>
                <a:ext cx="30240" cy="149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F62855-D1EC-4C02-8776-E485A5D84BF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7419" y="271791"/>
                  <a:ext cx="47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B8630E-2FED-4910-8FDE-6A65418654AA}"/>
                    </a:ext>
                  </a:extLst>
                </p14:cNvPr>
                <p14:cNvContentPartPr/>
                <p14:nvPr/>
              </p14:nvContentPartPr>
              <p14:xfrm>
                <a:off x="1009699" y="150111"/>
                <a:ext cx="96120" cy="262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B8630E-2FED-4910-8FDE-6A65418654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0699" y="141471"/>
                  <a:ext cx="113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0A9F1E7-5B8D-45EE-86FB-066512516050}"/>
                    </a:ext>
                  </a:extLst>
                </p14:cNvPr>
                <p14:cNvContentPartPr/>
                <p14:nvPr/>
              </p14:nvContentPartPr>
              <p14:xfrm>
                <a:off x="1134979" y="233991"/>
                <a:ext cx="66240" cy="59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0A9F1E7-5B8D-45EE-86FB-0665125160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6339" y="224991"/>
                  <a:ext cx="83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F3A1BC-3409-4114-BBBF-D2B7E9EA0C15}"/>
                    </a:ext>
                  </a:extLst>
                </p14:cNvPr>
                <p14:cNvContentPartPr/>
                <p14:nvPr/>
              </p14:nvContentPartPr>
              <p14:xfrm>
                <a:off x="262699" y="161271"/>
                <a:ext cx="143640" cy="317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F3A1BC-3409-4114-BBBF-D2B7E9EA0C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4059" y="152271"/>
                  <a:ext cx="1612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AF4C8E-7195-44D3-8A2A-5A6D1EA6117C}"/>
                    </a:ext>
                  </a:extLst>
                </p14:cNvPr>
                <p14:cNvContentPartPr/>
                <p14:nvPr/>
              </p14:nvContentPartPr>
              <p14:xfrm>
                <a:off x="1284739" y="101511"/>
                <a:ext cx="96120" cy="335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AF4C8E-7195-44D3-8A2A-5A6D1EA6117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76099" y="92511"/>
                  <a:ext cx="113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6DA717-F495-4BBE-B4DA-56DE3A4C7019}"/>
                    </a:ext>
                  </a:extLst>
                </p14:cNvPr>
                <p14:cNvContentPartPr/>
                <p14:nvPr/>
              </p14:nvContentPartPr>
              <p14:xfrm>
                <a:off x="1434139" y="196911"/>
                <a:ext cx="155880" cy="90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6DA717-F495-4BBE-B4DA-56DE3A4C701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25499" y="188271"/>
                  <a:ext cx="17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EAD286-2CDD-437F-B197-2B48CBEABFC2}"/>
                    </a:ext>
                  </a:extLst>
                </p14:cNvPr>
                <p14:cNvContentPartPr/>
                <p14:nvPr/>
              </p14:nvContentPartPr>
              <p14:xfrm>
                <a:off x="1547899" y="191151"/>
                <a:ext cx="24120" cy="322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EAD286-2CDD-437F-B197-2B48CBEABFC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38899" y="182151"/>
                  <a:ext cx="41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3779FB-6961-4503-AAD5-D5E972AF754E}"/>
                    </a:ext>
                  </a:extLst>
                </p14:cNvPr>
                <p14:cNvContentPartPr/>
                <p14:nvPr/>
              </p14:nvContentPartPr>
              <p14:xfrm>
                <a:off x="1577779" y="226791"/>
                <a:ext cx="82440" cy="72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3779FB-6961-4503-AAD5-D5E972AF754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68779" y="217791"/>
                  <a:ext cx="100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679E69A-9D53-47F6-ABE6-B22EA2115423}"/>
                    </a:ext>
                  </a:extLst>
                </p14:cNvPr>
                <p14:cNvContentPartPr/>
                <p14:nvPr/>
              </p14:nvContentPartPr>
              <p14:xfrm>
                <a:off x="1661299" y="179271"/>
                <a:ext cx="72000" cy="27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679E69A-9D53-47F6-ABE6-B22EA211542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52299" y="170271"/>
                  <a:ext cx="89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CE7C7A-68FC-491E-B6CE-82515A3C54B7}"/>
                    </a:ext>
                  </a:extLst>
                </p14:cNvPr>
                <p14:cNvContentPartPr/>
                <p14:nvPr/>
              </p14:nvContentPartPr>
              <p14:xfrm>
                <a:off x="1708099" y="310671"/>
                <a:ext cx="120600" cy="78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CE7C7A-68FC-491E-B6CE-82515A3C54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99459" y="301671"/>
                  <a:ext cx="138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63FF9B-82B7-440B-A0B9-EE7EC4E2E86E}"/>
                    </a:ext>
                  </a:extLst>
                </p14:cNvPr>
                <p14:cNvContentPartPr/>
                <p14:nvPr/>
              </p14:nvContentPartPr>
              <p14:xfrm>
                <a:off x="1750939" y="179271"/>
                <a:ext cx="137880" cy="28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63FF9B-82B7-440B-A0B9-EE7EC4E2E86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41939" y="170271"/>
                  <a:ext cx="155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95AE01-F980-45E3-B342-44878BD509D0}"/>
                    </a:ext>
                  </a:extLst>
                </p14:cNvPr>
                <p14:cNvContentPartPr/>
                <p14:nvPr/>
              </p14:nvContentPartPr>
              <p14:xfrm>
                <a:off x="2037859" y="268911"/>
                <a:ext cx="90000" cy="60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95AE01-F980-45E3-B342-44878BD509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28859" y="259911"/>
                  <a:ext cx="107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6559331-3E7E-4721-B855-EC943DC6C011}"/>
                    </a:ext>
                  </a:extLst>
                </p14:cNvPr>
                <p14:cNvContentPartPr/>
                <p14:nvPr/>
              </p14:nvContentPartPr>
              <p14:xfrm>
                <a:off x="2222899" y="286551"/>
                <a:ext cx="143640" cy="66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6559331-3E7E-4721-B855-EC943DC6C0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13899" y="277911"/>
                  <a:ext cx="161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5A9B90-40A8-410A-9434-9D314631A6E4}"/>
                    </a:ext>
                  </a:extLst>
                </p14:cNvPr>
                <p14:cNvContentPartPr/>
                <p14:nvPr/>
              </p14:nvContentPartPr>
              <p14:xfrm>
                <a:off x="2647339" y="-59769"/>
                <a:ext cx="251280" cy="1996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5A9B90-40A8-410A-9434-9D314631A6E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38699" y="-68409"/>
                  <a:ext cx="268920" cy="20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529719-EDB8-4818-A8FF-297FDE1DEC43}"/>
                    </a:ext>
                  </a:extLst>
                </p14:cNvPr>
                <p14:cNvContentPartPr/>
                <p14:nvPr/>
              </p14:nvContentPartPr>
              <p14:xfrm>
                <a:off x="370339" y="902292"/>
                <a:ext cx="194760" cy="161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529719-EDB8-4818-A8FF-297FDE1DEC4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1699" y="893292"/>
                  <a:ext cx="212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37D2914-B7BA-457E-88AC-802AE3738D0E}"/>
                    </a:ext>
                  </a:extLst>
                </p14:cNvPr>
                <p14:cNvContentPartPr/>
                <p14:nvPr/>
              </p14:nvContentPartPr>
              <p14:xfrm>
                <a:off x="543859" y="795012"/>
                <a:ext cx="126000" cy="89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37D2914-B7BA-457E-88AC-802AE3738D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4859" y="786012"/>
                  <a:ext cx="14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EFE386E-BD5C-429A-B7C2-5313C4CDCE51}"/>
                    </a:ext>
                  </a:extLst>
                </p14:cNvPr>
                <p14:cNvContentPartPr/>
                <p14:nvPr/>
              </p14:nvContentPartPr>
              <p14:xfrm>
                <a:off x="693259" y="1003812"/>
                <a:ext cx="96120" cy="12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EFE386E-BD5C-429A-B7C2-5313C4CDCE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4259" y="995172"/>
                  <a:ext cx="11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1B5A5C-C603-4FAB-95F6-08384CC1B322}"/>
                    </a:ext>
                  </a:extLst>
                </p14:cNvPr>
                <p14:cNvContentPartPr/>
                <p14:nvPr/>
              </p14:nvContentPartPr>
              <p14:xfrm>
                <a:off x="728899" y="962052"/>
                <a:ext cx="18360" cy="96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1B5A5C-C603-4FAB-95F6-08384CC1B32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0259" y="953052"/>
                  <a:ext cx="36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712071-F98A-4AA8-928F-F1DC136868CD}"/>
                    </a:ext>
                  </a:extLst>
                </p14:cNvPr>
                <p14:cNvContentPartPr/>
                <p14:nvPr/>
              </p14:nvContentPartPr>
              <p14:xfrm>
                <a:off x="890179" y="818412"/>
                <a:ext cx="72360" cy="227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712071-F98A-4AA8-928F-F1DC136868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1539" y="809772"/>
                  <a:ext cx="90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8FF143-C53D-4B2D-B23D-CF6926D761DE}"/>
                    </a:ext>
                  </a:extLst>
                </p14:cNvPr>
                <p14:cNvContentPartPr/>
                <p14:nvPr/>
              </p14:nvContentPartPr>
              <p14:xfrm>
                <a:off x="974059" y="830292"/>
                <a:ext cx="72000" cy="78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8FF143-C53D-4B2D-B23D-CF6926D761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5059" y="821652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547016-1205-4C4C-ABE4-004BF6E87A9F}"/>
                    </a:ext>
                  </a:extLst>
                </p14:cNvPr>
                <p14:cNvContentPartPr/>
                <p14:nvPr/>
              </p14:nvContentPartPr>
              <p14:xfrm>
                <a:off x="227059" y="776652"/>
                <a:ext cx="113760" cy="430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547016-1205-4C4C-ABE4-004BF6E87A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8059" y="768012"/>
                  <a:ext cx="1314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F12A62-C0EB-4648-98D5-549C345B8729}"/>
                    </a:ext>
                  </a:extLst>
                </p14:cNvPr>
                <p14:cNvContentPartPr/>
                <p14:nvPr/>
              </p14:nvContentPartPr>
              <p14:xfrm>
                <a:off x="1159099" y="734892"/>
                <a:ext cx="72000" cy="418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F12A62-C0EB-4648-98D5-549C345B872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0459" y="726252"/>
                  <a:ext cx="896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1B38EC-D6AE-4103-856E-B061860BC968}"/>
                    </a:ext>
                  </a:extLst>
                </p14:cNvPr>
                <p14:cNvContentPartPr/>
                <p14:nvPr/>
              </p14:nvContentPartPr>
              <p14:xfrm>
                <a:off x="1200499" y="860172"/>
                <a:ext cx="168840" cy="487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1B38EC-D6AE-4103-856E-B061860BC9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91499" y="851172"/>
                  <a:ext cx="186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19F9CAA-4995-4F8C-8AE2-C61EA1CECB6A}"/>
                    </a:ext>
                  </a:extLst>
                </p14:cNvPr>
                <p14:cNvContentPartPr/>
                <p14:nvPr/>
              </p14:nvContentPartPr>
              <p14:xfrm>
                <a:off x="1428019" y="800772"/>
                <a:ext cx="60120" cy="28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19F9CAA-4995-4F8C-8AE2-C61EA1CECB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19379" y="791772"/>
                  <a:ext cx="77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D34E95C-E056-416F-97DA-1A66617FA8C0}"/>
                    </a:ext>
                  </a:extLst>
                </p14:cNvPr>
                <p14:cNvContentPartPr/>
                <p14:nvPr/>
              </p14:nvContentPartPr>
              <p14:xfrm>
                <a:off x="1482019" y="926052"/>
                <a:ext cx="66240" cy="99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D34E95C-E056-416F-97DA-1A66617FA8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73019" y="917412"/>
                  <a:ext cx="8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3628B7-364D-43A0-B4A2-B140E3568DBB}"/>
                    </a:ext>
                  </a:extLst>
                </p14:cNvPr>
                <p14:cNvContentPartPr/>
                <p14:nvPr/>
              </p14:nvContentPartPr>
              <p14:xfrm>
                <a:off x="1553659" y="806532"/>
                <a:ext cx="96120" cy="329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3628B7-364D-43A0-B4A2-B140E3568DB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45019" y="797892"/>
                  <a:ext cx="113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75C7A8-5AAE-4D5E-A067-7308B4B6554C}"/>
                    </a:ext>
                  </a:extLst>
                </p14:cNvPr>
                <p14:cNvContentPartPr/>
                <p14:nvPr/>
              </p14:nvContentPartPr>
              <p14:xfrm>
                <a:off x="1696219" y="914172"/>
                <a:ext cx="84960" cy="10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75C7A8-5AAE-4D5E-A067-7308B4B655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87579" y="905532"/>
                  <a:ext cx="102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63B89F-0DA4-44C7-A8D7-86C37F73262B}"/>
                    </a:ext>
                  </a:extLst>
                </p14:cNvPr>
                <p14:cNvContentPartPr/>
                <p14:nvPr/>
              </p14:nvContentPartPr>
              <p14:xfrm>
                <a:off x="1757059" y="848652"/>
                <a:ext cx="78120" cy="30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63B89F-0DA4-44C7-A8D7-86C37F73262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48059" y="839652"/>
                  <a:ext cx="95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77CB5A-EE91-48DF-9D1C-6E989BB25069}"/>
                    </a:ext>
                  </a:extLst>
                </p14:cNvPr>
                <p14:cNvContentPartPr/>
                <p14:nvPr/>
              </p14:nvContentPartPr>
              <p14:xfrm>
                <a:off x="1864339" y="782772"/>
                <a:ext cx="12240" cy="60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77CB5A-EE91-48DF-9D1C-6E989BB250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55699" y="773772"/>
                  <a:ext cx="29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B62ECD-6CF5-4EE8-AF01-CE6904C78829}"/>
                    </a:ext>
                  </a:extLst>
                </p14:cNvPr>
                <p14:cNvContentPartPr/>
                <p14:nvPr/>
              </p14:nvContentPartPr>
              <p14:xfrm>
                <a:off x="1822579" y="776652"/>
                <a:ext cx="101880" cy="317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B62ECD-6CF5-4EE8-AF01-CE6904C788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13939" y="768012"/>
                  <a:ext cx="119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9AEF16-9D9A-4155-956A-34091FFAC5DC}"/>
                    </a:ext>
                  </a:extLst>
                </p14:cNvPr>
                <p14:cNvContentPartPr/>
                <p14:nvPr/>
              </p14:nvContentPartPr>
              <p14:xfrm>
                <a:off x="1989979" y="932172"/>
                <a:ext cx="83880" cy="72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9AEF16-9D9A-4155-956A-34091FFAC5D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81339" y="923172"/>
                  <a:ext cx="101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E6DFB2-8E73-4C40-912D-A89FFF68BD94}"/>
                    </a:ext>
                  </a:extLst>
                </p14:cNvPr>
                <p14:cNvContentPartPr/>
                <p14:nvPr/>
              </p14:nvContentPartPr>
              <p14:xfrm>
                <a:off x="1709179" y="1350492"/>
                <a:ext cx="78120" cy="12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E6DFB2-8E73-4C40-912D-A89FFF68BD9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00179" y="1341852"/>
                  <a:ext cx="95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A7FD873-837F-40F7-A5FB-F2F15D8DA8AC}"/>
                    </a:ext>
                  </a:extLst>
                </p14:cNvPr>
                <p14:cNvContentPartPr/>
                <p14:nvPr/>
              </p14:nvContentPartPr>
              <p14:xfrm>
                <a:off x="1846339" y="1224852"/>
                <a:ext cx="173880" cy="215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A7FD873-837F-40F7-A5FB-F2F15D8DA8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37699" y="1216212"/>
                  <a:ext cx="191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134798-633E-4619-B256-52B0D1C99459}"/>
                    </a:ext>
                  </a:extLst>
                </p14:cNvPr>
                <p14:cNvContentPartPr/>
                <p14:nvPr/>
              </p14:nvContentPartPr>
              <p14:xfrm>
                <a:off x="2007979" y="1207212"/>
                <a:ext cx="83880" cy="203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134798-633E-4619-B256-52B0D1C9945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98979" y="1198212"/>
                  <a:ext cx="101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246B48-4F6E-428C-988F-D35BFD8185A2}"/>
                    </a:ext>
                  </a:extLst>
                </p14:cNvPr>
                <p14:cNvContentPartPr/>
                <p14:nvPr/>
              </p14:nvContentPartPr>
              <p14:xfrm>
                <a:off x="2073499" y="1272732"/>
                <a:ext cx="96120" cy="137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246B48-4F6E-428C-988F-D35BFD8185A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64859" y="1263732"/>
                  <a:ext cx="113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6DDEE2-7BC3-4A8D-9DE7-E75742B12A67}"/>
                    </a:ext>
                  </a:extLst>
                </p14:cNvPr>
                <p14:cNvContentPartPr/>
                <p14:nvPr/>
              </p14:nvContentPartPr>
              <p14:xfrm>
                <a:off x="2157379" y="1230972"/>
                <a:ext cx="137880" cy="90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6DDEE2-7BC3-4A8D-9DE7-E75742B12A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48379" y="1222332"/>
                  <a:ext cx="155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697D86-4958-4736-B41C-E4CB3A992705}"/>
                    </a:ext>
                  </a:extLst>
                </p14:cNvPr>
                <p14:cNvContentPartPr/>
                <p14:nvPr/>
              </p14:nvContentPartPr>
              <p14:xfrm>
                <a:off x="2330539" y="1237092"/>
                <a:ext cx="72000" cy="147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697D86-4958-4736-B41C-E4CB3A9927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21899" y="1228092"/>
                  <a:ext cx="89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729B62-D335-4B11-A580-BC08B83935EA}"/>
                    </a:ext>
                  </a:extLst>
                </p14:cNvPr>
                <p14:cNvContentPartPr/>
                <p14:nvPr/>
              </p14:nvContentPartPr>
              <p14:xfrm>
                <a:off x="2420179" y="1230972"/>
                <a:ext cx="6480" cy="96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729B62-D335-4B11-A580-BC08B83935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11539" y="1222332"/>
                  <a:ext cx="2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994233A-EAAD-4992-AF4B-A7DE82D200EA}"/>
                    </a:ext>
                  </a:extLst>
                </p14:cNvPr>
                <p14:cNvContentPartPr/>
                <p14:nvPr/>
              </p14:nvContentPartPr>
              <p14:xfrm>
                <a:off x="130579" y="1448052"/>
                <a:ext cx="8708760" cy="339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994233A-EAAD-4992-AF4B-A7DE82D200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1939" y="1439412"/>
                  <a:ext cx="8726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A945095-BC2F-4C62-A663-468F5D3F9FC8}"/>
                    </a:ext>
                  </a:extLst>
                </p14:cNvPr>
                <p14:cNvContentPartPr/>
                <p14:nvPr/>
              </p14:nvContentPartPr>
              <p14:xfrm>
                <a:off x="1404259" y="5898732"/>
                <a:ext cx="191520" cy="113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A945095-BC2F-4C62-A663-468F5D3F9F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95619" y="5889732"/>
                  <a:ext cx="209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D59E72-C0B9-4995-9B87-51C9C3BCDB4E}"/>
                    </a:ext>
                  </a:extLst>
                </p14:cNvPr>
                <p14:cNvContentPartPr/>
                <p14:nvPr/>
              </p14:nvContentPartPr>
              <p14:xfrm>
                <a:off x="1303099" y="6119772"/>
                <a:ext cx="286560" cy="359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D59E72-C0B9-4995-9B87-51C9C3BCDB4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94459" y="6110772"/>
                  <a:ext cx="304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CC2994-EFE8-4BFA-B05C-6CC1B4CFA1DF}"/>
                    </a:ext>
                  </a:extLst>
                </p14:cNvPr>
                <p14:cNvContentPartPr/>
                <p14:nvPr/>
              </p14:nvContentPartPr>
              <p14:xfrm>
                <a:off x="1452139" y="6376812"/>
                <a:ext cx="83880" cy="137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CC2994-EFE8-4BFA-B05C-6CC1B4CFA1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43139" y="6367812"/>
                  <a:ext cx="101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4757BF-E49A-4C0D-A6BE-9DA028AE4F8C}"/>
                    </a:ext>
                  </a:extLst>
                </p14:cNvPr>
                <p14:cNvContentPartPr/>
                <p14:nvPr/>
              </p14:nvContentPartPr>
              <p14:xfrm>
                <a:off x="1679299" y="6143532"/>
                <a:ext cx="185760" cy="370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4757BF-E49A-4C0D-A6BE-9DA028AE4F8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70299" y="6134892"/>
                  <a:ext cx="203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01B290-B4E8-426B-BDD9-C4C5A6A747F5}"/>
                    </a:ext>
                  </a:extLst>
                </p14:cNvPr>
                <p14:cNvContentPartPr/>
                <p14:nvPr/>
              </p14:nvContentPartPr>
              <p14:xfrm>
                <a:off x="1852459" y="6299052"/>
                <a:ext cx="144000" cy="166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01B290-B4E8-426B-BDD9-C4C5A6A747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43459" y="6290052"/>
                  <a:ext cx="161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AB81B9-76BA-4482-9D9B-5D61D6D5C06D}"/>
                    </a:ext>
                  </a:extLst>
                </p14:cNvPr>
                <p14:cNvContentPartPr/>
                <p14:nvPr/>
              </p14:nvContentPartPr>
              <p14:xfrm>
                <a:off x="1948219" y="6209412"/>
                <a:ext cx="221400" cy="329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AB81B9-76BA-4482-9D9B-5D61D6D5C0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39219" y="6200412"/>
                  <a:ext cx="239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2F79DB-FAEB-4677-99A4-39DB730373E1}"/>
                    </a:ext>
                  </a:extLst>
                </p14:cNvPr>
                <p14:cNvContentPartPr/>
                <p14:nvPr/>
              </p14:nvContentPartPr>
              <p14:xfrm>
                <a:off x="2348539" y="6203292"/>
                <a:ext cx="78120" cy="237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2F79DB-FAEB-4677-99A4-39DB730373E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39539" y="6194652"/>
                  <a:ext cx="95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A65EB18-40D7-43F2-828F-B3C62B4A88F9}"/>
                    </a:ext>
                  </a:extLst>
                </p14:cNvPr>
                <p14:cNvContentPartPr/>
                <p14:nvPr/>
              </p14:nvContentPartPr>
              <p14:xfrm>
                <a:off x="2539699" y="6071892"/>
                <a:ext cx="6480" cy="48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A65EB18-40D7-43F2-828F-B3C62B4A88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31059" y="6063252"/>
                  <a:ext cx="2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AB8953B-5568-4CC2-88AF-6B086B1749CA}"/>
                    </a:ext>
                  </a:extLst>
                </p14:cNvPr>
                <p14:cNvContentPartPr/>
                <p14:nvPr/>
              </p14:nvContentPartPr>
              <p14:xfrm>
                <a:off x="2557699" y="6131652"/>
                <a:ext cx="101880" cy="424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AB8953B-5568-4CC2-88AF-6B086B1749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49059" y="6123012"/>
                  <a:ext cx="119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E8D920A-27F6-4D41-834F-117A3EC7A9FB}"/>
                    </a:ext>
                  </a:extLst>
                </p14:cNvPr>
                <p14:cNvContentPartPr/>
                <p14:nvPr/>
              </p14:nvContentPartPr>
              <p14:xfrm>
                <a:off x="2832739" y="6251172"/>
                <a:ext cx="83880" cy="12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E8D920A-27F6-4D41-834F-117A3EC7A9F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23739" y="6242532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F6B857-CFAC-4FC0-99E5-BD7BD891F63D}"/>
                    </a:ext>
                  </a:extLst>
                </p14:cNvPr>
                <p14:cNvContentPartPr/>
                <p14:nvPr/>
              </p14:nvContentPartPr>
              <p14:xfrm>
                <a:off x="2832739" y="6376812"/>
                <a:ext cx="60120" cy="18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F6B857-CFAC-4FC0-99E5-BD7BD891F63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23739" y="6367812"/>
                  <a:ext cx="7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4F447BC-CF43-4145-A764-C95FA69F9945}"/>
                    </a:ext>
                  </a:extLst>
                </p14:cNvPr>
                <p14:cNvContentPartPr/>
                <p14:nvPr/>
              </p14:nvContentPartPr>
              <p14:xfrm>
                <a:off x="3252859" y="6196452"/>
                <a:ext cx="169920" cy="282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4F447BC-CF43-4145-A764-C95FA69F99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43859" y="6187812"/>
                  <a:ext cx="187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F1E04F6-73A3-429E-A5EB-CFCD76B777C2}"/>
                    </a:ext>
                  </a:extLst>
                </p14:cNvPr>
                <p14:cNvContentPartPr/>
                <p14:nvPr/>
              </p14:nvContentPartPr>
              <p14:xfrm>
                <a:off x="3304699" y="5940492"/>
                <a:ext cx="101880" cy="30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F1E04F6-73A3-429E-A5EB-CFCD76B777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96059" y="5931492"/>
                  <a:ext cx="119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F77B98-3B4B-44BE-8F7E-422C21EB00B0}"/>
                    </a:ext>
                  </a:extLst>
                </p14:cNvPr>
                <p14:cNvContentPartPr/>
                <p14:nvPr/>
              </p14:nvContentPartPr>
              <p14:xfrm>
                <a:off x="3287059" y="6035892"/>
                <a:ext cx="78120" cy="18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F77B98-3B4B-44BE-8F7E-422C21EB00B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78059" y="6027252"/>
                  <a:ext cx="9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D4604C-B93C-4AAE-A3CE-9D940E7079BF}"/>
                    </a:ext>
                  </a:extLst>
                </p14:cNvPr>
                <p14:cNvContentPartPr/>
                <p14:nvPr/>
              </p14:nvContentPartPr>
              <p14:xfrm>
                <a:off x="3597739" y="6310932"/>
                <a:ext cx="191520" cy="12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D4604C-B93C-4AAE-A3CE-9D940E7079B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88739" y="6301932"/>
                  <a:ext cx="209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31DE31-4A6F-405B-A99F-1909D66659C7}"/>
                    </a:ext>
                  </a:extLst>
                </p14:cNvPr>
                <p14:cNvContentPartPr/>
                <p14:nvPr/>
              </p14:nvContentPartPr>
              <p14:xfrm>
                <a:off x="3669379" y="6233172"/>
                <a:ext cx="72000" cy="19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31DE31-4A6F-405B-A99F-1909D66659C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60379" y="6224532"/>
                  <a:ext cx="89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659AD4-64D0-404E-9774-A896F0AA5F81}"/>
                    </a:ext>
                  </a:extLst>
                </p14:cNvPr>
                <p14:cNvContentPartPr/>
                <p14:nvPr/>
              </p14:nvContentPartPr>
              <p14:xfrm>
                <a:off x="3935059" y="6006012"/>
                <a:ext cx="165240" cy="210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659AD4-64D0-404E-9774-A896F0AA5F8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26059" y="5997012"/>
                  <a:ext cx="182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A398E3-469B-4970-9426-835B65102990}"/>
                    </a:ext>
                  </a:extLst>
                </p14:cNvPr>
                <p14:cNvContentPartPr/>
                <p14:nvPr/>
              </p14:nvContentPartPr>
              <p14:xfrm>
                <a:off x="4147459" y="5994132"/>
                <a:ext cx="159480" cy="209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A398E3-469B-4970-9426-835B6510299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38459" y="5985492"/>
                  <a:ext cx="177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151321-1E27-46C8-940D-94A8A2E95E84}"/>
                    </a:ext>
                  </a:extLst>
                </p14:cNvPr>
                <p14:cNvContentPartPr/>
                <p14:nvPr/>
              </p14:nvContentPartPr>
              <p14:xfrm>
                <a:off x="3902299" y="6239292"/>
                <a:ext cx="460800" cy="48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151321-1E27-46C8-940D-94A8A2E95E8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93659" y="6230292"/>
                  <a:ext cx="478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38426E4-42D9-4579-9204-71B944DEC52F}"/>
                    </a:ext>
                  </a:extLst>
                </p14:cNvPr>
                <p14:cNvContentPartPr/>
                <p14:nvPr/>
              </p14:nvContentPartPr>
              <p14:xfrm>
                <a:off x="4009579" y="6376452"/>
                <a:ext cx="96840" cy="207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38426E4-42D9-4579-9204-71B944DEC5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00939" y="6367812"/>
                  <a:ext cx="114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A7F123-ACEC-4D6A-A152-EE27AE39CE2F}"/>
                    </a:ext>
                  </a:extLst>
                </p14:cNvPr>
                <p14:cNvContentPartPr/>
                <p14:nvPr/>
              </p14:nvContentPartPr>
              <p14:xfrm>
                <a:off x="4159339" y="6358812"/>
                <a:ext cx="83880" cy="54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A7F123-ACEC-4D6A-A152-EE27AE39CE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50699" y="6349812"/>
                  <a:ext cx="101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1E10F88-8F9A-4A43-9F28-B42F9B67E1E4}"/>
                    </a:ext>
                  </a:extLst>
                </p14:cNvPr>
                <p14:cNvContentPartPr/>
                <p14:nvPr/>
              </p14:nvContentPartPr>
              <p14:xfrm>
                <a:off x="2964139" y="5886492"/>
                <a:ext cx="203400" cy="741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1E10F88-8F9A-4A43-9F28-B42F9B67E1E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55499" y="5877852"/>
                  <a:ext cx="22104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2C29D04-EA7E-464B-BF07-1D8D41C6387B}"/>
                    </a:ext>
                  </a:extLst>
                </p14:cNvPr>
                <p14:cNvContentPartPr/>
                <p14:nvPr/>
              </p14:nvContentPartPr>
              <p14:xfrm>
                <a:off x="4320979" y="5869212"/>
                <a:ext cx="230040" cy="717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2C29D04-EA7E-464B-BF07-1D8D41C6387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11979" y="5860572"/>
                  <a:ext cx="24768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D09E94-6BDC-4A58-85AA-6C0ED2CC6037}"/>
                    </a:ext>
                  </a:extLst>
                </p14:cNvPr>
                <p14:cNvContentPartPr/>
                <p14:nvPr/>
              </p14:nvContentPartPr>
              <p14:xfrm>
                <a:off x="4583779" y="6203292"/>
                <a:ext cx="215280" cy="446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D09E94-6BDC-4A58-85AA-6C0ED2CC603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75139" y="6194292"/>
                  <a:ext cx="2329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30A1ED-0A05-47DA-A1A6-8B7BB906EEC4}"/>
                    </a:ext>
                  </a:extLst>
                </p14:cNvPr>
                <p14:cNvContentPartPr/>
                <p14:nvPr/>
              </p14:nvContentPartPr>
              <p14:xfrm>
                <a:off x="4864579" y="6042012"/>
                <a:ext cx="119880" cy="305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30A1ED-0A05-47DA-A1A6-8B7BB906EE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55939" y="6033372"/>
                  <a:ext cx="137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54E25C-050C-4562-8816-A82D0284E91D}"/>
                    </a:ext>
                  </a:extLst>
                </p14:cNvPr>
                <p14:cNvContentPartPr/>
                <p14:nvPr/>
              </p14:nvContentPartPr>
              <p14:xfrm>
                <a:off x="5031979" y="6083772"/>
                <a:ext cx="179640" cy="227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54E25C-050C-4562-8816-A82D0284E9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23339" y="6075132"/>
                  <a:ext cx="197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E40037-1845-4942-9527-E9D1DD927A44}"/>
                    </a:ext>
                  </a:extLst>
                </p14:cNvPr>
                <p14:cNvContentPartPr/>
                <p14:nvPr/>
              </p14:nvContentPartPr>
              <p14:xfrm>
                <a:off x="5235379" y="6269172"/>
                <a:ext cx="78120" cy="6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E40037-1845-4942-9527-E9D1DD927A4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26379" y="6260172"/>
                  <a:ext cx="95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6716648-1889-4DFE-9457-882277785728}"/>
                    </a:ext>
                  </a:extLst>
                </p14:cNvPr>
                <p14:cNvContentPartPr/>
                <p14:nvPr/>
              </p14:nvContentPartPr>
              <p14:xfrm>
                <a:off x="5473699" y="6185292"/>
                <a:ext cx="72720" cy="126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6716648-1889-4DFE-9457-8822777857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65059" y="6176652"/>
                  <a:ext cx="90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EB6C758-9DBA-48E2-AFBB-6F878CFE823A}"/>
                    </a:ext>
                  </a:extLst>
                </p14:cNvPr>
                <p14:cNvContentPartPr/>
                <p14:nvPr/>
              </p14:nvContentPartPr>
              <p14:xfrm>
                <a:off x="5498179" y="6119772"/>
                <a:ext cx="36360" cy="30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EB6C758-9DBA-48E2-AFBB-6F878CFE82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89179" y="6110772"/>
                  <a:ext cx="5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93E6AD-8474-4FC5-BDEB-CDE6A879C20B}"/>
                    </a:ext>
                  </a:extLst>
                </p14:cNvPr>
                <p14:cNvContentPartPr/>
                <p14:nvPr/>
              </p14:nvContentPartPr>
              <p14:xfrm>
                <a:off x="5599699" y="6000252"/>
                <a:ext cx="203400" cy="305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93E6AD-8474-4FC5-BDEB-CDE6A879C2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91059" y="5991252"/>
                  <a:ext cx="221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C20E59-8F58-436B-AFE5-E330499D0163}"/>
                    </a:ext>
                  </a:extLst>
                </p14:cNvPr>
                <p14:cNvContentPartPr/>
                <p14:nvPr/>
              </p14:nvContentPartPr>
              <p14:xfrm>
                <a:off x="6412579" y="5725212"/>
                <a:ext cx="394920" cy="227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C20E59-8F58-436B-AFE5-E330499D016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03579" y="5716572"/>
                  <a:ext cx="41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982066-6F89-48E9-A729-DA80A7CDA677}"/>
                    </a:ext>
                  </a:extLst>
                </p14:cNvPr>
                <p14:cNvContentPartPr/>
                <p14:nvPr/>
              </p14:nvContentPartPr>
              <p14:xfrm>
                <a:off x="6376579" y="5809092"/>
                <a:ext cx="227520" cy="161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982066-6F89-48E9-A729-DA80A7CDA67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67939" y="5800092"/>
                  <a:ext cx="245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68C4D7-0D92-4E31-BD60-EF6105FF1351}"/>
                    </a:ext>
                  </a:extLst>
                </p14:cNvPr>
                <p14:cNvContentPartPr/>
                <p14:nvPr/>
              </p14:nvContentPartPr>
              <p14:xfrm>
                <a:off x="7218619" y="5284932"/>
                <a:ext cx="879840" cy="435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68C4D7-0D92-4E31-BD60-EF6105FF135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09619" y="5276292"/>
                  <a:ext cx="897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FFB817-AF39-4B14-8D8C-DD992CD5369B}"/>
                    </a:ext>
                  </a:extLst>
                </p14:cNvPr>
                <p14:cNvContentPartPr/>
                <p14:nvPr/>
              </p14:nvContentPartPr>
              <p14:xfrm>
                <a:off x="8002339" y="5300772"/>
                <a:ext cx="12240" cy="1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FFB817-AF39-4B14-8D8C-DD992CD5369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93339" y="5292132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4977EA7-C1AF-49C2-8F9E-C39A305AE882}"/>
                    </a:ext>
                  </a:extLst>
                </p14:cNvPr>
                <p14:cNvContentPartPr/>
                <p14:nvPr/>
              </p14:nvContentPartPr>
              <p14:xfrm>
                <a:off x="7058059" y="5773092"/>
                <a:ext cx="191520" cy="239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4977EA7-C1AF-49C2-8F9E-C39A305AE88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49059" y="5764092"/>
                  <a:ext cx="209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A56F7D7-6864-4408-B24D-AEB9D509F244}"/>
                    </a:ext>
                  </a:extLst>
                </p14:cNvPr>
                <p14:cNvContentPartPr/>
                <p14:nvPr/>
              </p14:nvContentPartPr>
              <p14:xfrm>
                <a:off x="7189459" y="5936532"/>
                <a:ext cx="96120" cy="82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A56F7D7-6864-4408-B24D-AEB9D509F24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80819" y="5927532"/>
                  <a:ext cx="113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B81409-7132-47FC-9691-19C9ADD8427F}"/>
                    </a:ext>
                  </a:extLst>
                </p14:cNvPr>
                <p14:cNvContentPartPr/>
                <p14:nvPr/>
              </p14:nvContentPartPr>
              <p14:xfrm>
                <a:off x="7315099" y="5838612"/>
                <a:ext cx="669600" cy="180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B81409-7132-47FC-9691-19C9ADD8427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06099" y="5829972"/>
                  <a:ext cx="687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BB18AC-B13C-48D5-8FAE-C5E058A01ECD}"/>
                    </a:ext>
                  </a:extLst>
                </p14:cNvPr>
                <p14:cNvContentPartPr/>
                <p14:nvPr/>
              </p14:nvContentPartPr>
              <p14:xfrm>
                <a:off x="8073979" y="5749332"/>
                <a:ext cx="179640" cy="191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BB18AC-B13C-48D5-8FAE-C5E058A01EC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65339" y="5740332"/>
                  <a:ext cx="197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ADECE7-4D23-41D2-AB5F-9A4221F2A686}"/>
                    </a:ext>
                  </a:extLst>
                </p14:cNvPr>
                <p14:cNvContentPartPr/>
                <p14:nvPr/>
              </p14:nvContentPartPr>
              <p14:xfrm>
                <a:off x="7058419" y="6227052"/>
                <a:ext cx="146160" cy="380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ADECE7-4D23-41D2-AB5F-9A4221F2A68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49419" y="6218412"/>
                  <a:ext cx="1638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45A7DD-D5DC-43D5-A306-31C12873B1BA}"/>
                    </a:ext>
                  </a:extLst>
                </p14:cNvPr>
                <p14:cNvContentPartPr/>
                <p14:nvPr/>
              </p14:nvContentPartPr>
              <p14:xfrm>
                <a:off x="7225819" y="6311292"/>
                <a:ext cx="59760" cy="113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45A7DD-D5DC-43D5-A306-31C12873B1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17179" y="6302292"/>
                  <a:ext cx="7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302040-415B-4CB0-BCE1-CEECC6841594}"/>
                    </a:ext>
                  </a:extLst>
                </p14:cNvPr>
                <p14:cNvContentPartPr/>
                <p14:nvPr/>
              </p14:nvContentPartPr>
              <p14:xfrm>
                <a:off x="7470259" y="6294732"/>
                <a:ext cx="144000" cy="130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302040-415B-4CB0-BCE1-CEECC684159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61259" y="6286092"/>
                  <a:ext cx="161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582A0E-82D3-4CF3-B76B-78EDBF3C7D21}"/>
                    </a:ext>
                  </a:extLst>
                </p14:cNvPr>
                <p14:cNvContentPartPr/>
                <p14:nvPr/>
              </p14:nvContentPartPr>
              <p14:xfrm>
                <a:off x="7793179" y="6358812"/>
                <a:ext cx="18360" cy="6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582A0E-82D3-4CF3-B76B-78EDBF3C7D2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784179" y="6349812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769F5B1-B930-4E1B-A5BC-A4C895F50816}"/>
                    </a:ext>
                  </a:extLst>
                </p14:cNvPr>
                <p14:cNvContentPartPr/>
                <p14:nvPr/>
              </p14:nvContentPartPr>
              <p14:xfrm>
                <a:off x="1657339" y="1141332"/>
                <a:ext cx="2778120" cy="4548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769F5B1-B930-4E1B-A5BC-A4C895F508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48339" y="1132332"/>
                  <a:ext cx="2795760" cy="45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F2EBAAE-7EDD-4A46-83AA-79F56F0BCB80}"/>
              </a:ext>
            </a:extLst>
          </p:cNvPr>
          <p:cNvGrpSpPr/>
          <p:nvPr/>
        </p:nvGrpSpPr>
        <p:grpSpPr>
          <a:xfrm>
            <a:off x="657259" y="2964012"/>
            <a:ext cx="385920" cy="425160"/>
            <a:chOff x="657259" y="2964012"/>
            <a:chExt cx="38592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2A0A61C-90AC-4212-84F9-7186580A81C1}"/>
                    </a:ext>
                  </a:extLst>
                </p14:cNvPr>
                <p14:cNvContentPartPr/>
                <p14:nvPr/>
              </p14:nvContentPartPr>
              <p14:xfrm>
                <a:off x="657259" y="3161292"/>
                <a:ext cx="137880" cy="227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2A0A61C-90AC-4212-84F9-7186580A81C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8259" y="3152292"/>
                  <a:ext cx="155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CF6516C-E5F1-48F8-9E6B-18B9CDEC9317}"/>
                    </a:ext>
                  </a:extLst>
                </p14:cNvPr>
                <p14:cNvContentPartPr/>
                <p14:nvPr/>
              </p14:nvContentPartPr>
              <p14:xfrm>
                <a:off x="663019" y="3083532"/>
                <a:ext cx="114120" cy="10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CF6516C-E5F1-48F8-9E6B-18B9CDEC931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4379" y="3074892"/>
                  <a:ext cx="13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7DFB57E-A26D-4158-A37C-ABCABC8D461A}"/>
                    </a:ext>
                  </a:extLst>
                </p14:cNvPr>
                <p14:cNvContentPartPr/>
                <p14:nvPr/>
              </p14:nvContentPartPr>
              <p14:xfrm>
                <a:off x="896299" y="2988132"/>
                <a:ext cx="113400" cy="377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7DFB57E-A26D-4158-A37C-ABCABC8D461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7299" y="2979132"/>
                  <a:ext cx="131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1527767-5578-406F-B817-129A17178FA4}"/>
                    </a:ext>
                  </a:extLst>
                </p14:cNvPr>
                <p14:cNvContentPartPr/>
                <p14:nvPr/>
              </p14:nvContentPartPr>
              <p14:xfrm>
                <a:off x="889819" y="2964012"/>
                <a:ext cx="153360" cy="30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1527767-5578-406F-B817-129A17178FA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0819" y="2955372"/>
                  <a:ext cx="1710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2235694-8715-446D-8424-068CB8B24DA5}"/>
              </a:ext>
            </a:extLst>
          </p:cNvPr>
          <p:cNvGrpSpPr/>
          <p:nvPr/>
        </p:nvGrpSpPr>
        <p:grpSpPr>
          <a:xfrm>
            <a:off x="608659" y="3615972"/>
            <a:ext cx="574920" cy="460080"/>
            <a:chOff x="608659" y="3615972"/>
            <a:chExt cx="57492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95AE342-5B65-48FC-BD54-61F8C5EABB09}"/>
                    </a:ext>
                  </a:extLst>
                </p14:cNvPr>
                <p14:cNvContentPartPr/>
                <p14:nvPr/>
              </p14:nvContentPartPr>
              <p14:xfrm>
                <a:off x="608659" y="3860772"/>
                <a:ext cx="126720" cy="196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95AE342-5B65-48FC-BD54-61F8C5EABB0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0019" y="3851772"/>
                  <a:ext cx="14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3CBB5A-27CC-4855-88C0-3AA6ACCABE12}"/>
                    </a:ext>
                  </a:extLst>
                </p14:cNvPr>
                <p14:cNvContentPartPr/>
                <p14:nvPr/>
              </p14:nvContentPartPr>
              <p14:xfrm>
                <a:off x="627379" y="3801012"/>
                <a:ext cx="90000" cy="18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3CBB5A-27CC-4855-88C0-3AA6ACCABE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8379" y="3792012"/>
                  <a:ext cx="10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714A139-4299-41B4-BB70-920630741EFA}"/>
                    </a:ext>
                  </a:extLst>
                </p14:cNvPr>
                <p14:cNvContentPartPr/>
                <p14:nvPr/>
              </p14:nvContentPartPr>
              <p14:xfrm>
                <a:off x="902419" y="3754572"/>
                <a:ext cx="90000" cy="321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714A139-4299-41B4-BB70-920630741EF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3419" y="3745572"/>
                  <a:ext cx="107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48E47EA-E640-4FED-9C4C-E84938CCA0FF}"/>
                    </a:ext>
                  </a:extLst>
                </p14:cNvPr>
                <p14:cNvContentPartPr/>
                <p14:nvPr/>
              </p14:nvContentPartPr>
              <p14:xfrm>
                <a:off x="884419" y="3681492"/>
                <a:ext cx="83880" cy="30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48E47EA-E640-4FED-9C4C-E84938CCA0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5419" y="3672492"/>
                  <a:ext cx="10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58160C5-B807-4640-8054-483F3158AAB2}"/>
                    </a:ext>
                  </a:extLst>
                </p14:cNvPr>
                <p14:cNvContentPartPr/>
                <p14:nvPr/>
              </p14:nvContentPartPr>
              <p14:xfrm>
                <a:off x="1033819" y="3651612"/>
                <a:ext cx="137880" cy="6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58160C5-B807-4640-8054-483F3158AAB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4819" y="3642612"/>
                  <a:ext cx="15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1BBE75-1F18-4A61-8639-8105FF3F8B0B}"/>
                    </a:ext>
                  </a:extLst>
                </p14:cNvPr>
                <p14:cNvContentPartPr/>
                <p14:nvPr/>
              </p14:nvContentPartPr>
              <p14:xfrm>
                <a:off x="1105099" y="3615972"/>
                <a:ext cx="78480" cy="162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1BBE75-1F18-4A61-8639-8105FF3F8B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6099" y="3606972"/>
                  <a:ext cx="961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009B574-8D58-47A0-AD02-477D97146843}"/>
              </a:ext>
            </a:extLst>
          </p:cNvPr>
          <p:cNvGrpSpPr/>
          <p:nvPr/>
        </p:nvGrpSpPr>
        <p:grpSpPr>
          <a:xfrm>
            <a:off x="4105699" y="5313012"/>
            <a:ext cx="263160" cy="514080"/>
            <a:chOff x="4105699" y="5313012"/>
            <a:chExt cx="2631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915D414-8279-450D-9F6C-7B97ED2F8273}"/>
                    </a:ext>
                  </a:extLst>
                </p14:cNvPr>
                <p14:cNvContentPartPr/>
                <p14:nvPr/>
              </p14:nvContentPartPr>
              <p14:xfrm>
                <a:off x="4171219" y="5313012"/>
                <a:ext cx="197640" cy="454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915D414-8279-450D-9F6C-7B97ED2F82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62579" y="5304012"/>
                  <a:ext cx="215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1707513-09E2-4E32-9467-F1ED4BB784D3}"/>
                    </a:ext>
                  </a:extLst>
                </p14:cNvPr>
                <p14:cNvContentPartPr/>
                <p14:nvPr/>
              </p14:nvContentPartPr>
              <p14:xfrm>
                <a:off x="4105699" y="5755092"/>
                <a:ext cx="83880" cy="72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1707513-09E2-4E32-9467-F1ED4BB784D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96699" y="5746452"/>
                  <a:ext cx="101520" cy="8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F7EDAF-CC3F-4E9F-9AF5-37D2579CEA8F}"/>
              </a:ext>
            </a:extLst>
          </p:cNvPr>
          <p:cNvGrpSpPr/>
          <p:nvPr/>
        </p:nvGrpSpPr>
        <p:grpSpPr>
          <a:xfrm>
            <a:off x="1197259" y="418311"/>
            <a:ext cx="733320" cy="418680"/>
            <a:chOff x="1197259" y="418311"/>
            <a:chExt cx="73332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5BE1D0-DF85-421F-9033-0FB997F5F757}"/>
                    </a:ext>
                  </a:extLst>
                </p14:cNvPr>
                <p14:cNvContentPartPr/>
                <p14:nvPr/>
              </p14:nvContentPartPr>
              <p14:xfrm>
                <a:off x="1197259" y="510111"/>
                <a:ext cx="189720" cy="255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5BE1D0-DF85-421F-9033-0FB997F5F7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8259" y="501111"/>
                  <a:ext cx="20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87976D-E1F7-4B1F-9C6C-381DF01ED001}"/>
                    </a:ext>
                  </a:extLst>
                </p14:cNvPr>
                <p14:cNvContentPartPr/>
                <p14:nvPr/>
              </p14:nvContentPartPr>
              <p14:xfrm>
                <a:off x="1218859" y="615231"/>
                <a:ext cx="173520" cy="18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87976D-E1F7-4B1F-9C6C-381DF01ED0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0219" y="606591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2C3B89-1D0D-4815-B9DB-DCD696C0EA20}"/>
                    </a:ext>
                  </a:extLst>
                </p14:cNvPr>
                <p14:cNvContentPartPr/>
                <p14:nvPr/>
              </p14:nvContentPartPr>
              <p14:xfrm>
                <a:off x="1260979" y="430191"/>
                <a:ext cx="311040" cy="400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2C3B89-1D0D-4815-B9DB-DCD696C0EA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1979" y="421191"/>
                  <a:ext cx="328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E0F299-B169-4BE4-9FDE-DF87EA67E805}"/>
                    </a:ext>
                  </a:extLst>
                </p14:cNvPr>
                <p14:cNvContentPartPr/>
                <p14:nvPr/>
              </p14:nvContentPartPr>
              <p14:xfrm>
                <a:off x="1571299" y="645111"/>
                <a:ext cx="66240" cy="13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E0F299-B169-4BE4-9FDE-DF87EA67E8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2659" y="636471"/>
                  <a:ext cx="83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A2CEBA-17E6-465F-A8B1-82A2D31DA6E4}"/>
                    </a:ext>
                  </a:extLst>
                </p14:cNvPr>
                <p14:cNvContentPartPr/>
                <p14:nvPr/>
              </p14:nvContentPartPr>
              <p14:xfrm>
                <a:off x="1619539" y="513711"/>
                <a:ext cx="96120" cy="66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A2CEBA-17E6-465F-A8B1-82A2D31DA6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0539" y="505071"/>
                  <a:ext cx="113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435133-411A-44A9-B84D-0BC5250248D0}"/>
                    </a:ext>
                  </a:extLst>
                </p14:cNvPr>
                <p14:cNvContentPartPr/>
                <p14:nvPr/>
              </p14:nvContentPartPr>
              <p14:xfrm>
                <a:off x="1798819" y="418311"/>
                <a:ext cx="131760" cy="418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435133-411A-44A9-B84D-0BC5250248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9819" y="409311"/>
                  <a:ext cx="149400" cy="43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EE4410-F07E-46A8-812C-55CD74836719}"/>
                  </a:ext>
                </a:extLst>
              </p14:cNvPr>
              <p14:cNvContentPartPr/>
              <p14:nvPr/>
            </p14:nvContentPartPr>
            <p14:xfrm>
              <a:off x="1424779" y="1350351"/>
              <a:ext cx="207000" cy="155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EE4410-F07E-46A8-812C-55CD748367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6139" y="1341711"/>
                <a:ext cx="22464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4B0832F-61B1-45BA-A373-B5A1FDB07577}"/>
              </a:ext>
            </a:extLst>
          </p:cNvPr>
          <p:cNvGrpSpPr/>
          <p:nvPr/>
        </p:nvGrpSpPr>
        <p:grpSpPr>
          <a:xfrm>
            <a:off x="1953979" y="477711"/>
            <a:ext cx="1781640" cy="1292400"/>
            <a:chOff x="1953979" y="477711"/>
            <a:chExt cx="1781640" cy="12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8B6B2D-F1B9-43A3-BDAC-1822B9CCCBA4}"/>
                    </a:ext>
                  </a:extLst>
                </p14:cNvPr>
                <p14:cNvContentPartPr/>
                <p14:nvPr/>
              </p14:nvContentPartPr>
              <p14:xfrm>
                <a:off x="1953979" y="477711"/>
                <a:ext cx="343080" cy="1292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8B6B2D-F1B9-43A3-BDAC-1822B9CCCB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5339" y="468711"/>
                  <a:ext cx="360720" cy="13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9C4842-9EF5-4619-AB5A-9DEFC38EA769}"/>
                    </a:ext>
                  </a:extLst>
                </p14:cNvPr>
                <p14:cNvContentPartPr/>
                <p14:nvPr/>
              </p14:nvContentPartPr>
              <p14:xfrm>
                <a:off x="2522059" y="1015911"/>
                <a:ext cx="108000" cy="4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9C4842-9EF5-4619-AB5A-9DEFC38EA7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3059" y="1006911"/>
                  <a:ext cx="125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CFA18F-007C-4FEB-A59D-99B294EE6BA1}"/>
                    </a:ext>
                  </a:extLst>
                </p14:cNvPr>
                <p14:cNvContentPartPr/>
                <p14:nvPr/>
              </p14:nvContentPartPr>
              <p14:xfrm>
                <a:off x="2486059" y="1135431"/>
                <a:ext cx="191520" cy="3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CFA18F-007C-4FEB-A59D-99B294EE6B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77059" y="1126431"/>
                  <a:ext cx="209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67D38B-C677-4361-909B-6AC73D233B15}"/>
                    </a:ext>
                  </a:extLst>
                </p14:cNvPr>
                <p14:cNvContentPartPr/>
                <p14:nvPr/>
              </p14:nvContentPartPr>
              <p14:xfrm>
                <a:off x="3041899" y="669591"/>
                <a:ext cx="365040" cy="890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67D38B-C677-4361-909B-6AC73D233B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2899" y="660591"/>
                  <a:ext cx="38268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F06DFD-7A22-4CD9-91EC-08A7282A0A97}"/>
                    </a:ext>
                  </a:extLst>
                </p14:cNvPr>
                <p14:cNvContentPartPr/>
                <p14:nvPr/>
              </p14:nvContentPartPr>
              <p14:xfrm>
                <a:off x="3370579" y="968031"/>
                <a:ext cx="186120" cy="263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F06DFD-7A22-4CD9-91EC-08A7282A0A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61579" y="959031"/>
                  <a:ext cx="203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6F4B2D-29F3-437B-8220-81EC608693CE}"/>
                    </a:ext>
                  </a:extLst>
                </p14:cNvPr>
                <p14:cNvContentPartPr/>
                <p14:nvPr/>
              </p14:nvContentPartPr>
              <p14:xfrm>
                <a:off x="3561739" y="987831"/>
                <a:ext cx="173880" cy="29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6F4B2D-29F3-437B-8220-81EC608693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3099" y="979191"/>
                  <a:ext cx="191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F0D240-3E21-4874-B1B6-FE4FA538A349}"/>
                    </a:ext>
                  </a:extLst>
                </p14:cNvPr>
                <p14:cNvContentPartPr/>
                <p14:nvPr/>
              </p14:nvContentPartPr>
              <p14:xfrm>
                <a:off x="3160699" y="1039311"/>
                <a:ext cx="174600" cy="156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F0D240-3E21-4874-B1B6-FE4FA538A3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51699" y="1030311"/>
                  <a:ext cx="19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851406-A252-4B0E-A5B8-9A683123F205}"/>
                    </a:ext>
                  </a:extLst>
                </p14:cNvPr>
                <p14:cNvContentPartPr/>
                <p14:nvPr/>
              </p14:nvContentPartPr>
              <p14:xfrm>
                <a:off x="2856499" y="1207071"/>
                <a:ext cx="93600" cy="24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851406-A252-4B0E-A5B8-9A683123F2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7859" y="1198071"/>
                  <a:ext cx="1112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C4E801E-2B34-40BE-B687-CF147185B767}"/>
                  </a:ext>
                </a:extLst>
              </p14:cNvPr>
              <p14:cNvContentPartPr/>
              <p14:nvPr/>
            </p14:nvContentPartPr>
            <p14:xfrm>
              <a:off x="2784859" y="1720431"/>
              <a:ext cx="179640" cy="220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C4E801E-2B34-40BE-B687-CF147185B76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75859" y="1711431"/>
                <a:ext cx="19728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9A58439-DC77-4A31-B6D5-FFE4E2D9AD24}"/>
              </a:ext>
            </a:extLst>
          </p:cNvPr>
          <p:cNvGrpSpPr/>
          <p:nvPr/>
        </p:nvGrpSpPr>
        <p:grpSpPr>
          <a:xfrm>
            <a:off x="3854059" y="746631"/>
            <a:ext cx="3718080" cy="843120"/>
            <a:chOff x="3854059" y="746631"/>
            <a:chExt cx="3718080" cy="84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4A46D7-94CE-4DA4-9A6B-FFB8C7BB9A0A}"/>
                    </a:ext>
                  </a:extLst>
                </p14:cNvPr>
                <p14:cNvContentPartPr/>
                <p14:nvPr/>
              </p14:nvContentPartPr>
              <p14:xfrm>
                <a:off x="3854059" y="746631"/>
                <a:ext cx="311760" cy="843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4A46D7-94CE-4DA4-9A6B-FFB8C7BB9A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5419" y="737991"/>
                  <a:ext cx="32940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CEACC9-2698-4355-A8FA-475799C6AD99}"/>
                    </a:ext>
                  </a:extLst>
                </p14:cNvPr>
                <p14:cNvContentPartPr/>
                <p14:nvPr/>
              </p14:nvContentPartPr>
              <p14:xfrm>
                <a:off x="4129099" y="1183311"/>
                <a:ext cx="102600" cy="114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CEACC9-2698-4355-A8FA-475799C6AD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20459" y="1174311"/>
                  <a:ext cx="120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B2ED67-5AC9-4464-85B1-834B80364038}"/>
                    </a:ext>
                  </a:extLst>
                </p14:cNvPr>
                <p14:cNvContentPartPr/>
                <p14:nvPr/>
              </p14:nvContentPartPr>
              <p14:xfrm>
                <a:off x="4141339" y="1045791"/>
                <a:ext cx="96120" cy="108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B2ED67-5AC9-4464-85B1-834B8036403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2699" y="1036791"/>
                  <a:ext cx="113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F65E25-E0CE-4BCE-8571-46D88F551AF8}"/>
                    </a:ext>
                  </a:extLst>
                </p14:cNvPr>
                <p14:cNvContentPartPr/>
                <p14:nvPr/>
              </p14:nvContentPartPr>
              <p14:xfrm>
                <a:off x="4332859" y="1093671"/>
                <a:ext cx="155880" cy="167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F65E25-E0CE-4BCE-8571-46D88F551A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23859" y="1084671"/>
                  <a:ext cx="173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27EF38-E2A4-42D2-BC41-BEE670B9FAB0}"/>
                    </a:ext>
                  </a:extLst>
                </p14:cNvPr>
                <p14:cNvContentPartPr/>
                <p14:nvPr/>
              </p14:nvContentPartPr>
              <p14:xfrm>
                <a:off x="4601059" y="986031"/>
                <a:ext cx="287640" cy="385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27EF38-E2A4-42D2-BC41-BEE670B9FA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2419" y="977031"/>
                  <a:ext cx="305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EA97E9-0F48-4D86-B83D-8AC9AFA7312F}"/>
                    </a:ext>
                  </a:extLst>
                </p14:cNvPr>
                <p14:cNvContentPartPr/>
                <p14:nvPr/>
              </p14:nvContentPartPr>
              <p14:xfrm>
                <a:off x="4637419" y="1207071"/>
                <a:ext cx="179640" cy="1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EA97E9-0F48-4D86-B83D-8AC9AFA731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8779" y="1198071"/>
                  <a:ext cx="19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330138-879B-4925-A9ED-68509C16B7D7}"/>
                    </a:ext>
                  </a:extLst>
                </p14:cNvPr>
                <p14:cNvContentPartPr/>
                <p14:nvPr/>
              </p14:nvContentPartPr>
              <p14:xfrm>
                <a:off x="4649659" y="896391"/>
                <a:ext cx="197640" cy="18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330138-879B-4925-A9ED-68509C16B7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0659" y="887391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16A0A6-6674-4736-B26E-8998BB9C322E}"/>
                    </a:ext>
                  </a:extLst>
                </p14:cNvPr>
                <p14:cNvContentPartPr/>
                <p14:nvPr/>
              </p14:nvContentPartPr>
              <p14:xfrm>
                <a:off x="5025859" y="980271"/>
                <a:ext cx="215640" cy="394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16A0A6-6674-4736-B26E-8998BB9C32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17219" y="971271"/>
                  <a:ext cx="233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2D2E12-4E7E-4308-A441-18C332653F2F}"/>
                    </a:ext>
                  </a:extLst>
                </p14:cNvPr>
                <p14:cNvContentPartPr/>
                <p14:nvPr/>
              </p14:nvContentPartPr>
              <p14:xfrm>
                <a:off x="5121259" y="1207071"/>
                <a:ext cx="114480" cy="70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2D2E12-4E7E-4308-A441-18C332653F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12259" y="1198071"/>
                  <a:ext cx="132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5CD1F1-4DBC-4E6D-8604-7F83918D9408}"/>
                    </a:ext>
                  </a:extLst>
                </p14:cNvPr>
                <p14:cNvContentPartPr/>
                <p14:nvPr/>
              </p14:nvContentPartPr>
              <p14:xfrm>
                <a:off x="5211259" y="1105551"/>
                <a:ext cx="60120" cy="1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5CD1F1-4DBC-4E6D-8604-7F83918D94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2619" y="1096551"/>
                  <a:ext cx="7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22EADC-8CF3-4651-8C0F-1F5A7A53601E}"/>
                    </a:ext>
                  </a:extLst>
                </p14:cNvPr>
                <p14:cNvContentPartPr/>
                <p14:nvPr/>
              </p14:nvContentPartPr>
              <p14:xfrm>
                <a:off x="5360659" y="1039671"/>
                <a:ext cx="6480" cy="48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22EADC-8CF3-4651-8C0F-1F5A7A5360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2019" y="1031031"/>
                  <a:ext cx="2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DF41299-9855-437E-B59E-5D17F4403543}"/>
                    </a:ext>
                  </a:extLst>
                </p14:cNvPr>
                <p14:cNvContentPartPr/>
                <p14:nvPr/>
              </p14:nvContentPartPr>
              <p14:xfrm>
                <a:off x="5318899" y="1009791"/>
                <a:ext cx="60840" cy="363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DF41299-9855-437E-B59E-5D17F44035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09899" y="1001151"/>
                  <a:ext cx="784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6AF5BA1-F1D1-4A38-9A01-573ADE4C76DB}"/>
                    </a:ext>
                  </a:extLst>
                </p14:cNvPr>
                <p14:cNvContentPartPr/>
                <p14:nvPr/>
              </p14:nvContentPartPr>
              <p14:xfrm>
                <a:off x="5528059" y="1225071"/>
                <a:ext cx="6480" cy="1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6AF5BA1-F1D1-4A38-9A01-573ADE4C76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19059" y="1216071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0C427F-76CC-4DD1-9454-DD7ACC2C2A3A}"/>
                    </a:ext>
                  </a:extLst>
                </p14:cNvPr>
                <p14:cNvContentPartPr/>
                <p14:nvPr/>
              </p14:nvContentPartPr>
              <p14:xfrm>
                <a:off x="5594659" y="1063071"/>
                <a:ext cx="290160" cy="222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0C427F-76CC-4DD1-9454-DD7ACC2C2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86019" y="1054431"/>
                  <a:ext cx="307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F088B8-12BC-43E1-8B4B-A45AD4E5444C}"/>
                    </a:ext>
                  </a:extLst>
                </p14:cNvPr>
                <p14:cNvContentPartPr/>
                <p14:nvPr/>
              </p14:nvContentPartPr>
              <p14:xfrm>
                <a:off x="6018019" y="1057671"/>
                <a:ext cx="119880" cy="155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F088B8-12BC-43E1-8B4B-A45AD4E544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09379" y="1048671"/>
                  <a:ext cx="137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31E46A-85B5-42E3-9ECE-8C15FABE2B05}"/>
                    </a:ext>
                  </a:extLst>
                </p14:cNvPr>
                <p14:cNvContentPartPr/>
                <p14:nvPr/>
              </p14:nvContentPartPr>
              <p14:xfrm>
                <a:off x="5970139" y="1057671"/>
                <a:ext cx="233280" cy="19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31E46A-85B5-42E3-9ECE-8C15FABE2B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1499" y="1048671"/>
                  <a:ext cx="250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A6A263-488F-478C-B661-2E4E0F6647A1}"/>
                    </a:ext>
                  </a:extLst>
                </p14:cNvPr>
                <p14:cNvContentPartPr/>
                <p14:nvPr/>
              </p14:nvContentPartPr>
              <p14:xfrm>
                <a:off x="6328699" y="982071"/>
                <a:ext cx="251280" cy="339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A6A263-488F-478C-B661-2E4E0F6647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0059" y="973071"/>
                  <a:ext cx="268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A64768-9587-497C-8459-A0BEAA7B8484}"/>
                    </a:ext>
                  </a:extLst>
                </p14:cNvPr>
                <p14:cNvContentPartPr/>
                <p14:nvPr/>
              </p14:nvContentPartPr>
              <p14:xfrm>
                <a:off x="6525979" y="794871"/>
                <a:ext cx="78120" cy="36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A64768-9587-497C-8459-A0BEAA7B84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7339" y="785871"/>
                  <a:ext cx="95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987BB9-2059-4575-9318-022396BA899E}"/>
                    </a:ext>
                  </a:extLst>
                </p14:cNvPr>
                <p14:cNvContentPartPr/>
                <p14:nvPr/>
              </p14:nvContentPartPr>
              <p14:xfrm>
                <a:off x="6442459" y="848511"/>
                <a:ext cx="448560" cy="412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987BB9-2059-4575-9318-022396BA89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33459" y="839511"/>
                  <a:ext cx="4662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F2918A-58BD-4024-BC39-ED1717ECD50F}"/>
                    </a:ext>
                  </a:extLst>
                </p14:cNvPr>
                <p14:cNvContentPartPr/>
                <p14:nvPr/>
              </p14:nvContentPartPr>
              <p14:xfrm>
                <a:off x="6806779" y="1069551"/>
                <a:ext cx="144000" cy="148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F2918A-58BD-4024-BC39-ED1717ECD5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98139" y="1060911"/>
                  <a:ext cx="161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261332-B0EB-4316-9B91-84E4D277D2C0}"/>
                    </a:ext>
                  </a:extLst>
                </p14:cNvPr>
                <p14:cNvContentPartPr/>
                <p14:nvPr/>
              </p14:nvContentPartPr>
              <p14:xfrm>
                <a:off x="6920539" y="979911"/>
                <a:ext cx="143640" cy="358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261332-B0EB-4316-9B91-84E4D277D2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11899" y="971271"/>
                  <a:ext cx="161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59C915-D9FB-41E4-8EC7-59D7B6CB6F91}"/>
                    </a:ext>
                  </a:extLst>
                </p14:cNvPr>
                <p14:cNvContentPartPr/>
                <p14:nvPr/>
              </p14:nvContentPartPr>
              <p14:xfrm>
                <a:off x="7189819" y="1081431"/>
                <a:ext cx="131400" cy="144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59C915-D9FB-41E4-8EC7-59D7B6CB6F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81179" y="1072791"/>
                  <a:ext cx="149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01B5FC-C9CA-4AC4-B7EE-5B7262D676BE}"/>
                    </a:ext>
                  </a:extLst>
                </p14:cNvPr>
                <p14:cNvContentPartPr/>
                <p14:nvPr/>
              </p14:nvContentPartPr>
              <p14:xfrm>
                <a:off x="7273339" y="938151"/>
                <a:ext cx="155880" cy="54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01B5FC-C9CA-4AC4-B7EE-5B7262D676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64339" y="929151"/>
                  <a:ext cx="173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F7304D-AA62-4615-A7A7-C54E88F3CE37}"/>
                    </a:ext>
                  </a:extLst>
                </p14:cNvPr>
                <p14:cNvContentPartPr/>
                <p14:nvPr/>
              </p14:nvContentPartPr>
              <p14:xfrm>
                <a:off x="7350739" y="833031"/>
                <a:ext cx="221400" cy="46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9F7304D-AA62-4615-A7A7-C54E88F3CE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42099" y="824391"/>
                  <a:ext cx="23904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B63129-1D58-4859-AFA4-4D4A4C014BE3}"/>
              </a:ext>
            </a:extLst>
          </p:cNvPr>
          <p:cNvGrpSpPr/>
          <p:nvPr/>
        </p:nvGrpSpPr>
        <p:grpSpPr>
          <a:xfrm>
            <a:off x="3920299" y="1834551"/>
            <a:ext cx="1016280" cy="365040"/>
            <a:chOff x="3920299" y="1834551"/>
            <a:chExt cx="101628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8DA9AD9-47A6-45CF-9CB8-08E9760EAEB7}"/>
                    </a:ext>
                  </a:extLst>
                </p14:cNvPr>
                <p14:cNvContentPartPr/>
                <p14:nvPr/>
              </p14:nvContentPartPr>
              <p14:xfrm>
                <a:off x="3920299" y="1960191"/>
                <a:ext cx="167760" cy="24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8DA9AD9-47A6-45CF-9CB8-08E9760EAE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11659" y="1951191"/>
                  <a:ext cx="185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0DD696-D157-4E26-8371-973C3B0FC623}"/>
                    </a:ext>
                  </a:extLst>
                </p14:cNvPr>
                <p14:cNvContentPartPr/>
                <p14:nvPr/>
              </p14:nvContentPartPr>
              <p14:xfrm>
                <a:off x="4063939" y="1870551"/>
                <a:ext cx="36360" cy="233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0DD696-D157-4E26-8371-973C3B0FC6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54939" y="1861551"/>
                  <a:ext cx="54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9FEBF5-3068-4F1C-BFF3-CEFCD8E96AB8}"/>
                    </a:ext>
                  </a:extLst>
                </p14:cNvPr>
                <p14:cNvContentPartPr/>
                <p14:nvPr/>
              </p14:nvContentPartPr>
              <p14:xfrm>
                <a:off x="4261219" y="1834551"/>
                <a:ext cx="72000" cy="197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9FEBF5-3068-4F1C-BFF3-CEFCD8E96A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52219" y="1825911"/>
                  <a:ext cx="89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73B17E-82D9-4932-A403-D892479AF5BF}"/>
                    </a:ext>
                  </a:extLst>
                </p14:cNvPr>
                <p14:cNvContentPartPr/>
                <p14:nvPr/>
              </p14:nvContentPartPr>
              <p14:xfrm>
                <a:off x="4404139" y="1918431"/>
                <a:ext cx="252000" cy="83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73B17E-82D9-4932-A403-D892479AF5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95499" y="1909431"/>
                  <a:ext cx="269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08B9B2-7993-41E2-B05E-3A547DBD3E69}"/>
                    </a:ext>
                  </a:extLst>
                </p14:cNvPr>
                <p14:cNvContentPartPr/>
                <p14:nvPr/>
              </p14:nvContentPartPr>
              <p14:xfrm>
                <a:off x="4668739" y="1882431"/>
                <a:ext cx="267840" cy="317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08B9B2-7993-41E2-B05E-3A547DBD3E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60099" y="1873431"/>
                  <a:ext cx="28548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F71274D-0D70-4336-AF3E-B9C5B062E2B6}"/>
              </a:ext>
            </a:extLst>
          </p:cNvPr>
          <p:cNvGrpSpPr/>
          <p:nvPr/>
        </p:nvGrpSpPr>
        <p:grpSpPr>
          <a:xfrm>
            <a:off x="5139979" y="1685151"/>
            <a:ext cx="1428120" cy="460440"/>
            <a:chOff x="5139979" y="1685151"/>
            <a:chExt cx="142812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6FB89D-3231-429B-9584-47921905B332}"/>
                    </a:ext>
                  </a:extLst>
                </p14:cNvPr>
                <p14:cNvContentPartPr/>
                <p14:nvPr/>
              </p14:nvContentPartPr>
              <p14:xfrm>
                <a:off x="5139979" y="1900431"/>
                <a:ext cx="132480" cy="161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6FB89D-3231-429B-9584-47921905B3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0979" y="1891431"/>
                  <a:ext cx="150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470C99-6833-4BC4-AB15-0740DAC4FED2}"/>
                    </a:ext>
                  </a:extLst>
                </p14:cNvPr>
                <p14:cNvContentPartPr/>
                <p14:nvPr/>
              </p14:nvContentPartPr>
              <p14:xfrm>
                <a:off x="5193259" y="1836711"/>
                <a:ext cx="119880" cy="81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470C99-6833-4BC4-AB15-0740DAC4FE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84619" y="1828071"/>
                  <a:ext cx="137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06760E-E297-48B1-A3F2-6FB9E8A3ACF7}"/>
                    </a:ext>
                  </a:extLst>
                </p14:cNvPr>
                <p14:cNvContentPartPr/>
                <p14:nvPr/>
              </p14:nvContentPartPr>
              <p14:xfrm>
                <a:off x="5372539" y="1894311"/>
                <a:ext cx="173520" cy="143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06760E-E297-48B1-A3F2-6FB9E8A3AC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63899" y="1885671"/>
                  <a:ext cx="191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DC32E2D-96A1-4280-B0CC-8A8C75AE9931}"/>
                    </a:ext>
                  </a:extLst>
                </p14:cNvPr>
                <p14:cNvContentPartPr/>
                <p14:nvPr/>
              </p14:nvContentPartPr>
              <p14:xfrm>
                <a:off x="5390539" y="1930311"/>
                <a:ext cx="173520" cy="126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DC32E2D-96A1-4280-B0CC-8A8C75AE99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81899" y="1921311"/>
                  <a:ext cx="191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1B469F-59CD-4EA0-855F-0CA3CEAE6949}"/>
                    </a:ext>
                  </a:extLst>
                </p14:cNvPr>
                <p14:cNvContentPartPr/>
                <p14:nvPr/>
              </p14:nvContentPartPr>
              <p14:xfrm>
                <a:off x="5671339" y="1788831"/>
                <a:ext cx="90720" cy="315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1B469F-59CD-4EA0-855F-0CA3CEAE69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2699" y="1779831"/>
                  <a:ext cx="108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0B6521-629C-4219-98BF-48D9AA02A7B4}"/>
                    </a:ext>
                  </a:extLst>
                </p14:cNvPr>
                <p14:cNvContentPartPr/>
                <p14:nvPr/>
              </p14:nvContentPartPr>
              <p14:xfrm>
                <a:off x="5713459" y="1762911"/>
                <a:ext cx="227520" cy="352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0B6521-629C-4219-98BF-48D9AA02A7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04459" y="1753911"/>
                  <a:ext cx="245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1EA9C8-86F0-4C92-B590-9A01AF11F453}"/>
                    </a:ext>
                  </a:extLst>
                </p14:cNvPr>
                <p14:cNvContentPartPr/>
                <p14:nvPr/>
              </p14:nvContentPartPr>
              <p14:xfrm>
                <a:off x="5760979" y="1685151"/>
                <a:ext cx="8388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1EA9C8-86F0-4C92-B590-9A01AF11F4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52339" y="1676511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D972C8-9B8F-4451-A8FD-46BF352F4B2A}"/>
                    </a:ext>
                  </a:extLst>
                </p14:cNvPr>
                <p14:cNvContentPartPr/>
                <p14:nvPr/>
              </p14:nvContentPartPr>
              <p14:xfrm>
                <a:off x="6036019" y="1720791"/>
                <a:ext cx="125640" cy="341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D972C8-9B8F-4451-A8FD-46BF352F4B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27379" y="1711791"/>
                  <a:ext cx="143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02D32C-1FB0-4C83-9BF0-F3876085CA80}"/>
                    </a:ext>
                  </a:extLst>
                </p14:cNvPr>
                <p14:cNvContentPartPr/>
                <p14:nvPr/>
              </p14:nvContentPartPr>
              <p14:xfrm>
                <a:off x="6167059" y="1774791"/>
                <a:ext cx="126360" cy="201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02D32C-1FB0-4C83-9BF0-F3876085CA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58059" y="1766151"/>
                  <a:ext cx="144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A06891F-637C-45E1-8A0D-639A00B412FB}"/>
                    </a:ext>
                  </a:extLst>
                </p14:cNvPr>
                <p14:cNvContentPartPr/>
                <p14:nvPr/>
              </p14:nvContentPartPr>
              <p14:xfrm>
                <a:off x="6263179" y="1703151"/>
                <a:ext cx="209520" cy="44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A06891F-637C-45E1-8A0D-639A00B412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54179" y="1694151"/>
                  <a:ext cx="2271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6D0C38-3F71-4EC3-9B6D-882D435952C6}"/>
                    </a:ext>
                  </a:extLst>
                </p14:cNvPr>
                <p14:cNvContentPartPr/>
                <p14:nvPr/>
              </p14:nvContentPartPr>
              <p14:xfrm>
                <a:off x="6543979" y="1894311"/>
                <a:ext cx="24120" cy="54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6D0C38-3F71-4EC3-9B6D-882D435952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5339" y="1885671"/>
                  <a:ext cx="41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0B65E33-9695-4FE4-83F2-60FF5257B81E}"/>
              </a:ext>
            </a:extLst>
          </p:cNvPr>
          <p:cNvGrpSpPr/>
          <p:nvPr/>
        </p:nvGrpSpPr>
        <p:grpSpPr>
          <a:xfrm>
            <a:off x="6771859" y="1517751"/>
            <a:ext cx="1380240" cy="533160"/>
            <a:chOff x="6771859" y="1517751"/>
            <a:chExt cx="138024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3C23B4-C9AD-42D3-8713-B8F6D523CC11}"/>
                    </a:ext>
                  </a:extLst>
                </p14:cNvPr>
                <p14:cNvContentPartPr/>
                <p14:nvPr/>
              </p14:nvContentPartPr>
              <p14:xfrm>
                <a:off x="6771859" y="1750311"/>
                <a:ext cx="244800" cy="240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3C23B4-C9AD-42D3-8713-B8F6D523CC1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62859" y="1741311"/>
                  <a:ext cx="262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85779A-7914-4719-BA8B-28DF1097D072}"/>
                    </a:ext>
                  </a:extLst>
                </p14:cNvPr>
                <p14:cNvContentPartPr/>
                <p14:nvPr/>
              </p14:nvContentPartPr>
              <p14:xfrm>
                <a:off x="6850699" y="1571751"/>
                <a:ext cx="118080" cy="479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85779A-7914-4719-BA8B-28DF1097D0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42059" y="1562751"/>
                  <a:ext cx="1357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2BFBF5-A856-406B-9303-75F786B2E21B}"/>
                    </a:ext>
                  </a:extLst>
                </p14:cNvPr>
                <p14:cNvContentPartPr/>
                <p14:nvPr/>
              </p14:nvContentPartPr>
              <p14:xfrm>
                <a:off x="6878779" y="1631511"/>
                <a:ext cx="60120" cy="18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2BFBF5-A856-406B-9303-75F786B2E2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69779" y="1622511"/>
                  <a:ext cx="7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AABDE9-0D62-4AF1-A536-BBBF6CD27371}"/>
                    </a:ext>
                  </a:extLst>
                </p14:cNvPr>
                <p14:cNvContentPartPr/>
                <p14:nvPr/>
              </p14:nvContentPartPr>
              <p14:xfrm>
                <a:off x="7171459" y="1649151"/>
                <a:ext cx="108000" cy="322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AABDE9-0D62-4AF1-A536-BBBF6CD273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62819" y="1640511"/>
                  <a:ext cx="125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51E22C-F61D-4175-BEE6-561DE81C1C3C}"/>
                    </a:ext>
                  </a:extLst>
                </p14:cNvPr>
                <p14:cNvContentPartPr/>
                <p14:nvPr/>
              </p14:nvContentPartPr>
              <p14:xfrm>
                <a:off x="7269379" y="1691271"/>
                <a:ext cx="297000" cy="261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51E22C-F61D-4175-BEE6-561DE81C1C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60739" y="1682271"/>
                  <a:ext cx="314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5B6FC1-A513-450B-9FA5-676BC9A4E9A1}"/>
                    </a:ext>
                  </a:extLst>
                </p14:cNvPr>
                <p14:cNvContentPartPr/>
                <p14:nvPr/>
              </p14:nvContentPartPr>
              <p14:xfrm>
                <a:off x="7703179" y="1751031"/>
                <a:ext cx="108360" cy="201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5B6FC1-A513-450B-9FA5-676BC9A4E9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94539" y="1742031"/>
                  <a:ext cx="126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2766DD-233A-4197-8657-C4ABE4D45813}"/>
                    </a:ext>
                  </a:extLst>
                </p14:cNvPr>
                <p14:cNvContentPartPr/>
                <p14:nvPr/>
              </p14:nvContentPartPr>
              <p14:xfrm>
                <a:off x="7781299" y="1637271"/>
                <a:ext cx="179640" cy="60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2766DD-233A-4197-8657-C4ABE4D458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72299" y="1628631"/>
                  <a:ext cx="197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613756-4740-4B82-B379-6062CDF6F7D6}"/>
                    </a:ext>
                  </a:extLst>
                </p14:cNvPr>
                <p14:cNvContentPartPr/>
                <p14:nvPr/>
              </p14:nvContentPartPr>
              <p14:xfrm>
                <a:off x="7954459" y="1517751"/>
                <a:ext cx="197640" cy="454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613756-4740-4B82-B379-6062CDF6F7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45819" y="1509111"/>
                  <a:ext cx="215280" cy="4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F92F435-4094-4619-9F12-896A8F98934B}"/>
                  </a:ext>
                </a:extLst>
              </p14:cNvPr>
              <p14:cNvContentPartPr/>
              <p14:nvPr/>
            </p14:nvContentPartPr>
            <p14:xfrm>
              <a:off x="8360899" y="1386351"/>
              <a:ext cx="263880" cy="610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F92F435-4094-4619-9F12-896A8F98934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352259" y="1377351"/>
                <a:ext cx="281520" cy="62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452CEB8-23CD-4085-B7C8-56E0B2DEB9BD}"/>
              </a:ext>
            </a:extLst>
          </p:cNvPr>
          <p:cNvGrpSpPr/>
          <p:nvPr/>
        </p:nvGrpSpPr>
        <p:grpSpPr>
          <a:xfrm>
            <a:off x="2611699" y="2294991"/>
            <a:ext cx="1966680" cy="595800"/>
            <a:chOff x="2611699" y="2294991"/>
            <a:chExt cx="196668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3EBD65-3A8B-4C6F-84A6-426E626CDF28}"/>
                    </a:ext>
                  </a:extLst>
                </p14:cNvPr>
                <p14:cNvContentPartPr/>
                <p14:nvPr/>
              </p14:nvContentPartPr>
              <p14:xfrm>
                <a:off x="2611699" y="2294991"/>
                <a:ext cx="198360" cy="333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3EBD65-3A8B-4C6F-84A6-426E626CDF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02699" y="2285991"/>
                  <a:ext cx="216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70614A-67CA-47D8-9896-9287901F16D3}"/>
                    </a:ext>
                  </a:extLst>
                </p14:cNvPr>
                <p14:cNvContentPartPr/>
                <p14:nvPr/>
              </p14:nvContentPartPr>
              <p14:xfrm>
                <a:off x="2883139" y="2491911"/>
                <a:ext cx="105480" cy="164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70614A-67CA-47D8-9896-9287901F16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74499" y="2483271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F120092-0A45-42F2-92FA-91EFDF52A4EC}"/>
                    </a:ext>
                  </a:extLst>
                </p14:cNvPr>
                <p14:cNvContentPartPr/>
                <p14:nvPr/>
              </p14:nvContentPartPr>
              <p14:xfrm>
                <a:off x="3079699" y="2498031"/>
                <a:ext cx="147600" cy="173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F120092-0A45-42F2-92FA-91EFDF52A4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70699" y="2489031"/>
                  <a:ext cx="165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C23234-7AAE-4B4C-BB1B-651D498F9571}"/>
                    </a:ext>
                  </a:extLst>
                </p14:cNvPr>
                <p14:cNvContentPartPr/>
                <p14:nvPr/>
              </p14:nvContentPartPr>
              <p14:xfrm>
                <a:off x="3310819" y="2557791"/>
                <a:ext cx="60120" cy="108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C23234-7AAE-4B4C-BB1B-651D498F95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01819" y="2548791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BC003C4-CF43-48CA-9144-A72A63058E6A}"/>
                    </a:ext>
                  </a:extLst>
                </p14:cNvPr>
                <p14:cNvContentPartPr/>
                <p14:nvPr/>
              </p14:nvContentPartPr>
              <p14:xfrm>
                <a:off x="3465619" y="2565351"/>
                <a:ext cx="198000" cy="130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BC003C4-CF43-48CA-9144-A72A63058E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56979" y="2556711"/>
                  <a:ext cx="215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BD8792-8C88-4146-8CA3-4CF18F21CBFA}"/>
                    </a:ext>
                  </a:extLst>
                </p14:cNvPr>
                <p14:cNvContentPartPr/>
                <p14:nvPr/>
              </p14:nvContentPartPr>
              <p14:xfrm>
                <a:off x="3725539" y="2589471"/>
                <a:ext cx="326880" cy="94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BD8792-8C88-4146-8CA3-4CF18F21CB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16539" y="2580831"/>
                  <a:ext cx="34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EB54F2A-218A-47DE-AE46-166E040BC7F4}"/>
                    </a:ext>
                  </a:extLst>
                </p14:cNvPr>
                <p14:cNvContentPartPr/>
                <p14:nvPr/>
              </p14:nvContentPartPr>
              <p14:xfrm>
                <a:off x="4075819" y="2527911"/>
                <a:ext cx="36360" cy="362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EB54F2A-218A-47DE-AE46-166E040BC7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66819" y="2518911"/>
                  <a:ext cx="54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0607C2-8881-4ED7-B745-AA052A5AE733}"/>
                    </a:ext>
                  </a:extLst>
                </p14:cNvPr>
                <p14:cNvContentPartPr/>
                <p14:nvPr/>
              </p14:nvContentPartPr>
              <p14:xfrm>
                <a:off x="4063939" y="2611791"/>
                <a:ext cx="119880" cy="87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0607C2-8881-4ED7-B745-AA052A5AE7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54939" y="2602791"/>
                  <a:ext cx="137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26BC51-C6A6-4A9D-B2F9-FE13783F51F5}"/>
                    </a:ext>
                  </a:extLst>
                </p14:cNvPr>
                <p14:cNvContentPartPr/>
                <p14:nvPr/>
              </p14:nvContentPartPr>
              <p14:xfrm>
                <a:off x="4248619" y="2432151"/>
                <a:ext cx="90360" cy="251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26BC51-C6A6-4A9D-B2F9-FE13783F51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39619" y="2423511"/>
                  <a:ext cx="108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445D13-D7D8-42B3-9263-2688273AF275}"/>
                    </a:ext>
                  </a:extLst>
                </p14:cNvPr>
                <p14:cNvContentPartPr/>
                <p14:nvPr/>
              </p14:nvContentPartPr>
              <p14:xfrm>
                <a:off x="4374259" y="2509551"/>
                <a:ext cx="204120" cy="138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445D13-D7D8-42B3-9263-2688273AF2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65259" y="2500551"/>
                  <a:ext cx="2217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CB25430-3BA5-4C9A-BD34-4B0099B0804D}"/>
              </a:ext>
            </a:extLst>
          </p:cNvPr>
          <p:cNvGrpSpPr/>
          <p:nvPr/>
        </p:nvGrpSpPr>
        <p:grpSpPr>
          <a:xfrm>
            <a:off x="5020099" y="2456271"/>
            <a:ext cx="245160" cy="173520"/>
            <a:chOff x="5020099" y="2456271"/>
            <a:chExt cx="24516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F8A99C-0299-4A23-BA1F-377270C2F1A4}"/>
                    </a:ext>
                  </a:extLst>
                </p14:cNvPr>
                <p14:cNvContentPartPr/>
                <p14:nvPr/>
              </p14:nvContentPartPr>
              <p14:xfrm>
                <a:off x="5079859" y="2456271"/>
                <a:ext cx="72000" cy="173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F8A99C-0299-4A23-BA1F-377270C2F1A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70859" y="2447271"/>
                  <a:ext cx="89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7F1E44-FEB8-457D-BD3C-AD4C71ACAB9B}"/>
                    </a:ext>
                  </a:extLst>
                </p14:cNvPr>
                <p14:cNvContentPartPr/>
                <p14:nvPr/>
              </p14:nvContentPartPr>
              <p14:xfrm>
                <a:off x="5020099" y="2548071"/>
                <a:ext cx="245160" cy="79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7F1E44-FEB8-457D-BD3C-AD4C71ACAB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11099" y="2539431"/>
                  <a:ext cx="2628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CEB600F-6284-4EBD-A536-988045513EC8}"/>
              </a:ext>
            </a:extLst>
          </p:cNvPr>
          <p:cNvGrpSpPr/>
          <p:nvPr/>
        </p:nvGrpSpPr>
        <p:grpSpPr>
          <a:xfrm>
            <a:off x="5737579" y="2426391"/>
            <a:ext cx="507960" cy="191160"/>
            <a:chOff x="5737579" y="2426391"/>
            <a:chExt cx="50796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54A567-A767-4889-AF1C-329F24434AF4}"/>
                    </a:ext>
                  </a:extLst>
                </p14:cNvPr>
                <p14:cNvContentPartPr/>
                <p14:nvPr/>
              </p14:nvContentPartPr>
              <p14:xfrm>
                <a:off x="5826859" y="2426391"/>
                <a:ext cx="42120" cy="66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54A567-A767-4889-AF1C-329F24434A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18219" y="2417391"/>
                  <a:ext cx="59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E4A9348-BAA6-4595-A201-79BA31793B81}"/>
                    </a:ext>
                  </a:extLst>
                </p14:cNvPr>
                <p14:cNvContentPartPr/>
                <p14:nvPr/>
              </p14:nvContentPartPr>
              <p14:xfrm>
                <a:off x="5737579" y="2450151"/>
                <a:ext cx="507960" cy="167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E4A9348-BAA6-4595-A201-79BA31793B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28939" y="2441511"/>
                  <a:ext cx="525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9DFF3D5-06C2-45AA-9122-A97A01F90710}"/>
              </a:ext>
            </a:extLst>
          </p:cNvPr>
          <p:cNvGrpSpPr/>
          <p:nvPr/>
        </p:nvGrpSpPr>
        <p:grpSpPr>
          <a:xfrm>
            <a:off x="3388939" y="3047751"/>
            <a:ext cx="974160" cy="239760"/>
            <a:chOff x="3388939" y="3047751"/>
            <a:chExt cx="97416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E159037-A970-4D32-9D81-7A57A7808E1E}"/>
                    </a:ext>
                  </a:extLst>
                </p14:cNvPr>
                <p14:cNvContentPartPr/>
                <p14:nvPr/>
              </p14:nvContentPartPr>
              <p14:xfrm>
                <a:off x="3388939" y="3089511"/>
                <a:ext cx="137520" cy="198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E159037-A970-4D32-9D81-7A57A7808E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79939" y="3080511"/>
                  <a:ext cx="15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F947EC-03B0-46CC-B5DF-162831CDEE8B}"/>
                    </a:ext>
                  </a:extLst>
                </p14:cNvPr>
                <p14:cNvContentPartPr/>
                <p14:nvPr/>
              </p14:nvContentPartPr>
              <p14:xfrm>
                <a:off x="3549499" y="3047751"/>
                <a:ext cx="813600" cy="186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F947EC-03B0-46CC-B5DF-162831CDEE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40499" y="3038751"/>
                  <a:ext cx="8312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887B777-59F5-4A8D-9B72-E59EEFB5C2FC}"/>
                  </a:ext>
                </a:extLst>
              </p14:cNvPr>
              <p14:cNvContentPartPr/>
              <p14:nvPr/>
            </p14:nvContentPartPr>
            <p14:xfrm>
              <a:off x="4774579" y="3066111"/>
              <a:ext cx="927360" cy="119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887B777-59F5-4A8D-9B72-E59EEFB5C2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65579" y="3057471"/>
                <a:ext cx="945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C3BC234-5D6B-4955-8742-3A7CCFB6574A}"/>
                  </a:ext>
                </a:extLst>
              </p14:cNvPr>
              <p14:cNvContentPartPr/>
              <p14:nvPr/>
            </p14:nvContentPartPr>
            <p14:xfrm>
              <a:off x="6005419" y="3053151"/>
              <a:ext cx="604800" cy="1033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C3BC234-5D6B-4955-8742-3A7CCFB6574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96419" y="3044511"/>
                <a:ext cx="6224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D7F85D-0349-4A1D-9259-46D6CEF4E87E}"/>
              </a:ext>
            </a:extLst>
          </p:cNvPr>
          <p:cNvGrpSpPr/>
          <p:nvPr/>
        </p:nvGrpSpPr>
        <p:grpSpPr>
          <a:xfrm>
            <a:off x="842659" y="1792791"/>
            <a:ext cx="555840" cy="1620000"/>
            <a:chOff x="842659" y="1792791"/>
            <a:chExt cx="555840" cy="16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7ECB29-923F-4036-A3E4-D3796CCE6745}"/>
                    </a:ext>
                  </a:extLst>
                </p14:cNvPr>
                <p14:cNvContentPartPr/>
                <p14:nvPr/>
              </p14:nvContentPartPr>
              <p14:xfrm>
                <a:off x="842659" y="1870551"/>
                <a:ext cx="496440" cy="1542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7ECB29-923F-4036-A3E4-D3796CCE67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3659" y="1861551"/>
                  <a:ext cx="514080" cy="15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7322FA-17B7-47F4-874B-DC3A5D23014E}"/>
                    </a:ext>
                  </a:extLst>
                </p14:cNvPr>
                <p14:cNvContentPartPr/>
                <p14:nvPr/>
              </p14:nvContentPartPr>
              <p14:xfrm>
                <a:off x="1165579" y="1792791"/>
                <a:ext cx="232920" cy="185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7322FA-17B7-47F4-874B-DC3A5D2301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6939" y="1783791"/>
                  <a:ext cx="2505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9F84CA0-0AFF-4B25-B9E3-D92E3B4C7661}"/>
              </a:ext>
            </a:extLst>
          </p:cNvPr>
          <p:cNvGrpSpPr/>
          <p:nvPr/>
        </p:nvGrpSpPr>
        <p:grpSpPr>
          <a:xfrm>
            <a:off x="949939" y="3854511"/>
            <a:ext cx="1692000" cy="322920"/>
            <a:chOff x="949939" y="3854511"/>
            <a:chExt cx="16920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51F1D1B-8D52-4BF4-B49D-DAA0AB5FFD9E}"/>
                    </a:ext>
                  </a:extLst>
                </p14:cNvPr>
                <p14:cNvContentPartPr/>
                <p14:nvPr/>
              </p14:nvContentPartPr>
              <p14:xfrm>
                <a:off x="949939" y="3878271"/>
                <a:ext cx="233640" cy="245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51F1D1B-8D52-4BF4-B49D-DAA0AB5FFD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1299" y="3869631"/>
                  <a:ext cx="251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35C7F5-1B7C-40B8-94E5-68DE0590FF24}"/>
                    </a:ext>
                  </a:extLst>
                </p14:cNvPr>
                <p14:cNvContentPartPr/>
                <p14:nvPr/>
              </p14:nvContentPartPr>
              <p14:xfrm>
                <a:off x="949939" y="3962151"/>
                <a:ext cx="329040" cy="131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35C7F5-1B7C-40B8-94E5-68DE0590FF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1299" y="3953511"/>
                  <a:ext cx="346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31630F-DEF9-46ED-818F-CD1E64F19513}"/>
                    </a:ext>
                  </a:extLst>
                </p14:cNvPr>
                <p14:cNvContentPartPr/>
                <p14:nvPr/>
              </p14:nvContentPartPr>
              <p14:xfrm>
                <a:off x="1206979" y="3854511"/>
                <a:ext cx="227520" cy="322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31630F-DEF9-46ED-818F-CD1E64F195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98339" y="3845871"/>
                  <a:ext cx="245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6B0BBC2-2310-4A8B-9CF2-7723F7A00BC5}"/>
                    </a:ext>
                  </a:extLst>
                </p14:cNvPr>
                <p14:cNvContentPartPr/>
                <p14:nvPr/>
              </p14:nvContentPartPr>
              <p14:xfrm>
                <a:off x="1290859" y="3890511"/>
                <a:ext cx="245520" cy="9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6B0BBC2-2310-4A8B-9CF2-7723F7A00B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81859" y="3881511"/>
                  <a:ext cx="263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527EEE-28F6-484F-B024-407D0988A220}"/>
                    </a:ext>
                  </a:extLst>
                </p14:cNvPr>
                <p14:cNvContentPartPr/>
                <p14:nvPr/>
              </p14:nvContentPartPr>
              <p14:xfrm>
                <a:off x="1487779" y="3974031"/>
                <a:ext cx="514440" cy="143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527EEE-28F6-484F-B024-407D0988A22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79139" y="3965391"/>
                  <a:ext cx="532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3AA499-3C5D-40D4-BADB-B13A34290E3E}"/>
                    </a:ext>
                  </a:extLst>
                </p14:cNvPr>
                <p14:cNvContentPartPr/>
                <p14:nvPr/>
              </p14:nvContentPartPr>
              <p14:xfrm>
                <a:off x="2061619" y="3890511"/>
                <a:ext cx="42120" cy="155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3AA499-3C5D-40D4-BADB-B13A34290E3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52979" y="3881511"/>
                  <a:ext cx="59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F3B84DB-8FD4-4065-8053-3EACA5E92302}"/>
                    </a:ext>
                  </a:extLst>
                </p14:cNvPr>
                <p14:cNvContentPartPr/>
                <p14:nvPr/>
              </p14:nvContentPartPr>
              <p14:xfrm>
                <a:off x="1960099" y="3913551"/>
                <a:ext cx="681840" cy="186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F3B84DB-8FD4-4065-8053-3EACA5E923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51459" y="3904911"/>
                  <a:ext cx="6994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8B7C5FA-4ED5-4FF6-B9D5-DA2977DB3015}"/>
              </a:ext>
            </a:extLst>
          </p:cNvPr>
          <p:cNvGrpSpPr/>
          <p:nvPr/>
        </p:nvGrpSpPr>
        <p:grpSpPr>
          <a:xfrm>
            <a:off x="2928139" y="3700071"/>
            <a:ext cx="1237680" cy="411480"/>
            <a:chOff x="2928139" y="3700071"/>
            <a:chExt cx="123768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2E783C9-B1F0-4EF3-92AF-BCBC8C08131C}"/>
                    </a:ext>
                  </a:extLst>
                </p14:cNvPr>
                <p14:cNvContentPartPr/>
                <p14:nvPr/>
              </p14:nvContentPartPr>
              <p14:xfrm>
                <a:off x="2928139" y="3854511"/>
                <a:ext cx="257400" cy="18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2E783C9-B1F0-4EF3-92AF-BCBC8C0813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19499" y="3845871"/>
                  <a:ext cx="27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6441E7B-BBE3-4014-9E41-40E735CCA863}"/>
                    </a:ext>
                  </a:extLst>
                </p14:cNvPr>
                <p14:cNvContentPartPr/>
                <p14:nvPr/>
              </p14:nvContentPartPr>
              <p14:xfrm>
                <a:off x="3065659" y="3860631"/>
                <a:ext cx="24120" cy="221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6441E7B-BBE3-4014-9E41-40E735CCA86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57019" y="3851631"/>
                  <a:ext cx="4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1BDD4A-D533-4311-B8A4-15B8049B87A6}"/>
                    </a:ext>
                  </a:extLst>
                </p14:cNvPr>
                <p14:cNvContentPartPr/>
                <p14:nvPr/>
              </p14:nvContentPartPr>
              <p14:xfrm>
                <a:off x="3137299" y="3700071"/>
                <a:ext cx="1028520" cy="411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1BDD4A-D533-4311-B8A4-15B8049B87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28659" y="3691071"/>
                  <a:ext cx="1046160" cy="42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54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7" y="1703070"/>
            <a:ext cx="7379074" cy="34868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43244" y="4950603"/>
              <a:ext cx="5227560" cy="654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5244" y="4938363"/>
                <a:ext cx="5254920" cy="68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2FCB8F6-7E4D-4ED9-A5F9-F4E2DFEF7FED}"/>
              </a:ext>
            </a:extLst>
          </p:cNvPr>
          <p:cNvGrpSpPr/>
          <p:nvPr/>
        </p:nvGrpSpPr>
        <p:grpSpPr>
          <a:xfrm>
            <a:off x="2360160" y="662330"/>
            <a:ext cx="431280" cy="828360"/>
            <a:chOff x="2360160" y="662330"/>
            <a:chExt cx="431280" cy="82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1157E7-D6D1-4C1D-9DAF-34BE9BEFA974}"/>
                    </a:ext>
                  </a:extLst>
                </p14:cNvPr>
                <p14:cNvContentPartPr/>
                <p14:nvPr/>
              </p14:nvContentPartPr>
              <p14:xfrm>
                <a:off x="2519280" y="662330"/>
                <a:ext cx="253800" cy="448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1157E7-D6D1-4C1D-9DAF-34BE9BEFA97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10640" y="653690"/>
                  <a:ext cx="2714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78D7B4-562D-41A6-B94F-CE28EBE98357}"/>
                    </a:ext>
                  </a:extLst>
                </p14:cNvPr>
                <p14:cNvContentPartPr/>
                <p14:nvPr/>
              </p14:nvContentPartPr>
              <p14:xfrm>
                <a:off x="2574000" y="725330"/>
                <a:ext cx="217440" cy="46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78D7B4-562D-41A6-B94F-CE28EBE983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5360" y="716690"/>
                  <a:ext cx="2350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17DA91-AE5E-4C8D-B6AE-22DD20AB109F}"/>
                    </a:ext>
                  </a:extLst>
                </p14:cNvPr>
                <p14:cNvContentPartPr/>
                <p14:nvPr/>
              </p14:nvContentPartPr>
              <p14:xfrm>
                <a:off x="2510280" y="809570"/>
                <a:ext cx="262800" cy="204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17DA91-AE5E-4C8D-B6AE-22DD20AB10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01640" y="800570"/>
                  <a:ext cx="280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DCBC5E-AF86-44B7-8912-AD683AE3F211}"/>
                    </a:ext>
                  </a:extLst>
                </p14:cNvPr>
                <p14:cNvContentPartPr/>
                <p14:nvPr/>
              </p14:nvContentPartPr>
              <p14:xfrm>
                <a:off x="2360160" y="1345970"/>
                <a:ext cx="159480" cy="144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DCBC5E-AF86-44B7-8912-AD683AE3F2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51520" y="1337330"/>
                  <a:ext cx="1771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45BB0E-BDB5-481E-B41B-8209113A6C7D}"/>
              </a:ext>
            </a:extLst>
          </p:cNvPr>
          <p:cNvGrpSpPr/>
          <p:nvPr/>
        </p:nvGrpSpPr>
        <p:grpSpPr>
          <a:xfrm>
            <a:off x="2967120" y="715610"/>
            <a:ext cx="1406880" cy="472320"/>
            <a:chOff x="2967120" y="715610"/>
            <a:chExt cx="14068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4F060C-6D42-4C80-8B48-7141D39F64B3}"/>
                    </a:ext>
                  </a:extLst>
                </p14:cNvPr>
                <p14:cNvContentPartPr/>
                <p14:nvPr/>
              </p14:nvContentPartPr>
              <p14:xfrm>
                <a:off x="2967120" y="831530"/>
                <a:ext cx="124560" cy="195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4F060C-6D42-4C80-8B48-7141D39F64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8120" y="822530"/>
                  <a:ext cx="142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7222DC-F53C-4A39-808E-01FCF94467F2}"/>
                    </a:ext>
                  </a:extLst>
                </p14:cNvPr>
                <p14:cNvContentPartPr/>
                <p14:nvPr/>
              </p14:nvContentPartPr>
              <p14:xfrm>
                <a:off x="3085920" y="869330"/>
                <a:ext cx="149760" cy="195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7222DC-F53C-4A39-808E-01FCF94467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77280" y="860690"/>
                  <a:ext cx="167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BB2148-C619-4518-83B5-87AA9D2BD762}"/>
                    </a:ext>
                  </a:extLst>
                </p14:cNvPr>
                <p14:cNvContentPartPr/>
                <p14:nvPr/>
              </p14:nvContentPartPr>
              <p14:xfrm>
                <a:off x="3150360" y="814970"/>
                <a:ext cx="154440" cy="15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BB2148-C619-4518-83B5-87AA9D2BD7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41720" y="805970"/>
                  <a:ext cx="172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FEDE36-F039-4348-8D20-39BEDC541FDE}"/>
                    </a:ext>
                  </a:extLst>
                </p14:cNvPr>
                <p14:cNvContentPartPr/>
                <p14:nvPr/>
              </p14:nvContentPartPr>
              <p14:xfrm>
                <a:off x="3389040" y="1003610"/>
                <a:ext cx="15120" cy="10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FEDE36-F039-4348-8D20-39BEDC541F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80400" y="994970"/>
                  <a:ext cx="32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D030A4-8093-4FCC-9AFC-0312B2326915}"/>
                    </a:ext>
                  </a:extLst>
                </p14:cNvPr>
                <p14:cNvContentPartPr/>
                <p14:nvPr/>
              </p14:nvContentPartPr>
              <p14:xfrm>
                <a:off x="3539880" y="760250"/>
                <a:ext cx="173520" cy="42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D030A4-8093-4FCC-9AFC-0312B23269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30880" y="751610"/>
                  <a:ext cx="191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E8EC3F-054B-483A-8B3F-D2F0AD1E3285}"/>
                    </a:ext>
                  </a:extLst>
                </p14:cNvPr>
                <p14:cNvContentPartPr/>
                <p14:nvPr/>
              </p14:nvContentPartPr>
              <p14:xfrm>
                <a:off x="3761640" y="804890"/>
                <a:ext cx="214200" cy="234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E8EC3F-054B-483A-8B3F-D2F0AD1E328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53000" y="795890"/>
                  <a:ext cx="231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53CDC9-C968-4B9A-9ECB-9D6667BDC9D3}"/>
                    </a:ext>
                  </a:extLst>
                </p14:cNvPr>
                <p14:cNvContentPartPr/>
                <p14:nvPr/>
              </p14:nvContentPartPr>
              <p14:xfrm>
                <a:off x="3746880" y="934130"/>
                <a:ext cx="79920" cy="25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53CDC9-C968-4B9A-9ECB-9D6667BDC9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37880" y="925130"/>
                  <a:ext cx="9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9109ED-9FC1-45DA-BA60-2E89F4D0DD29}"/>
                    </a:ext>
                  </a:extLst>
                </p14:cNvPr>
                <p14:cNvContentPartPr/>
                <p14:nvPr/>
              </p14:nvContentPartPr>
              <p14:xfrm>
                <a:off x="3886200" y="998570"/>
                <a:ext cx="15120" cy="94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9109ED-9FC1-45DA-BA60-2E89F4D0DD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77200" y="989930"/>
                  <a:ext cx="32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8CDE96-FD19-44C1-8CAA-EB7A593E06C3}"/>
                    </a:ext>
                  </a:extLst>
                </p14:cNvPr>
                <p14:cNvContentPartPr/>
                <p14:nvPr/>
              </p14:nvContentPartPr>
              <p14:xfrm>
                <a:off x="4030200" y="894170"/>
                <a:ext cx="124560" cy="104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8CDE96-FD19-44C1-8CAA-EB7A593E06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21200" y="885530"/>
                  <a:ext cx="142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3B6216-749D-41F5-A248-696F35519068}"/>
                    </a:ext>
                  </a:extLst>
                </p14:cNvPr>
                <p14:cNvContentPartPr/>
                <p14:nvPr/>
              </p14:nvContentPartPr>
              <p14:xfrm>
                <a:off x="4039920" y="844490"/>
                <a:ext cx="169200" cy="159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3B6216-749D-41F5-A248-696F355190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31280" y="835850"/>
                  <a:ext cx="186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7A6B39-2C08-4618-B6FA-54D455FCA9CC}"/>
                    </a:ext>
                  </a:extLst>
                </p14:cNvPr>
                <p14:cNvContentPartPr/>
                <p14:nvPr/>
              </p14:nvContentPartPr>
              <p14:xfrm>
                <a:off x="4318200" y="809930"/>
                <a:ext cx="20520" cy="184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7A6B39-2C08-4618-B6FA-54D455FCA9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09200" y="800930"/>
                  <a:ext cx="38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BD4DFC-1839-4E59-8567-418D229CB6EE}"/>
                    </a:ext>
                  </a:extLst>
                </p14:cNvPr>
                <p14:cNvContentPartPr/>
                <p14:nvPr/>
              </p14:nvContentPartPr>
              <p14:xfrm>
                <a:off x="4194000" y="948890"/>
                <a:ext cx="84960" cy="5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BD4DFC-1839-4E59-8567-418D229CB6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85360" y="940250"/>
                  <a:ext cx="102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D06B01-313F-43C8-8035-1885E42F3D92}"/>
                    </a:ext>
                  </a:extLst>
                </p14:cNvPr>
                <p14:cNvContentPartPr/>
                <p14:nvPr/>
              </p14:nvContentPartPr>
              <p14:xfrm>
                <a:off x="4338360" y="1013690"/>
                <a:ext cx="35640" cy="89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D06B01-313F-43C8-8035-1885E42F3D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29360" y="1004690"/>
                  <a:ext cx="53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EF0A0B-778E-4E44-B636-B1D1EF4DB1B1}"/>
                    </a:ext>
                  </a:extLst>
                </p14:cNvPr>
                <p14:cNvContentPartPr/>
                <p14:nvPr/>
              </p14:nvContentPartPr>
              <p14:xfrm>
                <a:off x="4184280" y="769970"/>
                <a:ext cx="64800" cy="15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EF0A0B-778E-4E44-B636-B1D1EF4DB1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75280" y="761330"/>
                  <a:ext cx="82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05DC05-91B2-406D-8CBC-851210EA3475}"/>
                    </a:ext>
                  </a:extLst>
                </p14:cNvPr>
                <p14:cNvContentPartPr/>
                <p14:nvPr/>
              </p14:nvContentPartPr>
              <p14:xfrm>
                <a:off x="3817440" y="715610"/>
                <a:ext cx="97920" cy="15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05DC05-91B2-406D-8CBC-851210EA3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08440" y="706610"/>
                  <a:ext cx="1155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888B4A-A2FD-4B24-A5C5-3F9992F6F912}"/>
              </a:ext>
            </a:extLst>
          </p:cNvPr>
          <p:cNvGrpSpPr/>
          <p:nvPr/>
        </p:nvGrpSpPr>
        <p:grpSpPr>
          <a:xfrm>
            <a:off x="4561920" y="700490"/>
            <a:ext cx="1382040" cy="427680"/>
            <a:chOff x="4561920" y="700490"/>
            <a:chExt cx="13820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D9F471-D471-4355-87A5-9D9B73E81CBC}"/>
                    </a:ext>
                  </a:extLst>
                </p14:cNvPr>
                <p14:cNvContentPartPr/>
                <p14:nvPr/>
              </p14:nvContentPartPr>
              <p14:xfrm>
                <a:off x="4561920" y="879410"/>
                <a:ext cx="139680" cy="40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D9F471-D471-4355-87A5-9D9B73E81CB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52920" y="870410"/>
                  <a:ext cx="157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D9ED76-080A-4CFC-B68C-95CA610FF79F}"/>
                    </a:ext>
                  </a:extLst>
                </p14:cNvPr>
                <p14:cNvContentPartPr/>
                <p14:nvPr/>
              </p14:nvContentPartPr>
              <p14:xfrm>
                <a:off x="4830480" y="791930"/>
                <a:ext cx="178920" cy="21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ED9ED76-080A-4CFC-B68C-95CA610FF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21840" y="783290"/>
                  <a:ext cx="19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1A10DD-4B43-459D-9C1A-0BED4A370A29}"/>
                    </a:ext>
                  </a:extLst>
                </p14:cNvPr>
                <p14:cNvContentPartPr/>
                <p14:nvPr/>
              </p14:nvContentPartPr>
              <p14:xfrm>
                <a:off x="4854240" y="864650"/>
                <a:ext cx="110520" cy="20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1A10DD-4B43-459D-9C1A-0BED4A370A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45600" y="855650"/>
                  <a:ext cx="128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A91C36-CB7E-4895-825D-DF7105F60C63}"/>
                    </a:ext>
                  </a:extLst>
                </p14:cNvPr>
                <p14:cNvContentPartPr/>
                <p14:nvPr/>
              </p14:nvContentPartPr>
              <p14:xfrm>
                <a:off x="4959360" y="1018730"/>
                <a:ext cx="70200" cy="109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A91C36-CB7E-4895-825D-DF7105F60C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0720" y="1010090"/>
                  <a:ext cx="87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F39FA6-E11B-4E48-B78F-CC6F87D3BEA2}"/>
                    </a:ext>
                  </a:extLst>
                </p14:cNvPr>
                <p14:cNvContentPartPr/>
                <p14:nvPr/>
              </p14:nvContentPartPr>
              <p14:xfrm>
                <a:off x="4894920" y="700490"/>
                <a:ext cx="89640" cy="15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F39FA6-E11B-4E48-B78F-CC6F87D3BE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85920" y="691850"/>
                  <a:ext cx="10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900E4B-E2F2-48BE-A937-428DA9BD4DD7}"/>
                    </a:ext>
                  </a:extLst>
                </p14:cNvPr>
                <p14:cNvContentPartPr/>
                <p14:nvPr/>
              </p14:nvContentPartPr>
              <p14:xfrm>
                <a:off x="5159520" y="859610"/>
                <a:ext cx="108360" cy="129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900E4B-E2F2-48BE-A937-428DA9BD4D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50880" y="850610"/>
                  <a:ext cx="126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0B79A8-64BA-48D9-B1E7-A75B0C77F888}"/>
                    </a:ext>
                  </a:extLst>
                </p14:cNvPr>
                <p14:cNvContentPartPr/>
                <p14:nvPr/>
              </p14:nvContentPartPr>
              <p14:xfrm>
                <a:off x="5182920" y="899210"/>
                <a:ext cx="114480" cy="94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0B79A8-64BA-48D9-B1E7-A75B0C77F8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74280" y="890570"/>
                  <a:ext cx="132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D04B14-8630-4B3E-8E15-EB74B36CA405}"/>
                    </a:ext>
                  </a:extLst>
                </p14:cNvPr>
                <p14:cNvContentPartPr/>
                <p14:nvPr/>
              </p14:nvContentPartPr>
              <p14:xfrm>
                <a:off x="5406480" y="819650"/>
                <a:ext cx="20520" cy="163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D04B14-8630-4B3E-8E15-EB74B36CA4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7840" y="811010"/>
                  <a:ext cx="38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2918A1-2498-42C2-9362-B23BBA7E3EA3}"/>
                    </a:ext>
                  </a:extLst>
                </p14:cNvPr>
                <p14:cNvContentPartPr/>
                <p14:nvPr/>
              </p14:nvContentPartPr>
              <p14:xfrm>
                <a:off x="5540760" y="804890"/>
                <a:ext cx="30960" cy="169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2918A1-2498-42C2-9362-B23BBA7E3E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32120" y="795890"/>
                  <a:ext cx="48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7EEA2E-0B62-4822-9167-F561D0F3AE41}"/>
                    </a:ext>
                  </a:extLst>
                </p14:cNvPr>
                <p14:cNvContentPartPr/>
                <p14:nvPr/>
              </p14:nvContentPartPr>
              <p14:xfrm>
                <a:off x="5426640" y="884450"/>
                <a:ext cx="134640" cy="35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7EEA2E-0B62-4822-9167-F561D0F3AE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17640" y="875450"/>
                  <a:ext cx="15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724D55-7CA3-4862-8A46-C3F822DBF55A}"/>
                    </a:ext>
                  </a:extLst>
                </p14:cNvPr>
                <p14:cNvContentPartPr/>
                <p14:nvPr/>
              </p14:nvContentPartPr>
              <p14:xfrm>
                <a:off x="5649840" y="969050"/>
                <a:ext cx="11520" cy="90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724D55-7CA3-4862-8A46-C3F822DBF5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40840" y="960050"/>
                  <a:ext cx="2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34C155-49CA-4304-A48A-23DCAF671A3F}"/>
                    </a:ext>
                  </a:extLst>
                </p14:cNvPr>
                <p14:cNvContentPartPr/>
                <p14:nvPr/>
              </p14:nvContentPartPr>
              <p14:xfrm>
                <a:off x="5456520" y="725330"/>
                <a:ext cx="129600" cy="45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34C155-49CA-4304-A48A-23DCAF671A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47520" y="716690"/>
                  <a:ext cx="147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49B441-CAD1-4DEC-AF4A-5C605AB9957E}"/>
                    </a:ext>
                  </a:extLst>
                </p14:cNvPr>
                <p14:cNvContentPartPr/>
                <p14:nvPr/>
              </p14:nvContentPartPr>
              <p14:xfrm>
                <a:off x="5789520" y="719930"/>
                <a:ext cx="154440" cy="403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49B441-CAD1-4DEC-AF4A-5C605AB9957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80520" y="710930"/>
                  <a:ext cx="17208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6A60BD-0049-4C9A-A33C-FC13F25650E6}"/>
              </a:ext>
            </a:extLst>
          </p:cNvPr>
          <p:cNvGrpSpPr/>
          <p:nvPr/>
        </p:nvGrpSpPr>
        <p:grpSpPr>
          <a:xfrm>
            <a:off x="6102360" y="884450"/>
            <a:ext cx="104760" cy="89640"/>
            <a:chOff x="6102360" y="884450"/>
            <a:chExt cx="10476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2AF1EF-76C4-4CA2-9FF0-F73887A32527}"/>
                    </a:ext>
                  </a:extLst>
                </p14:cNvPr>
                <p14:cNvContentPartPr/>
                <p14:nvPr/>
              </p14:nvContentPartPr>
              <p14:xfrm>
                <a:off x="6107400" y="884450"/>
                <a:ext cx="99720" cy="10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2AF1EF-76C4-4CA2-9FF0-F73887A325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98760" y="875450"/>
                  <a:ext cx="117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65895D-8D39-4E8E-8718-7561A63CECC0}"/>
                    </a:ext>
                  </a:extLst>
                </p14:cNvPr>
                <p14:cNvContentPartPr/>
                <p14:nvPr/>
              </p14:nvContentPartPr>
              <p14:xfrm>
                <a:off x="6102360" y="958970"/>
                <a:ext cx="99720" cy="15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65895D-8D39-4E8E-8718-7561A63CEC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93720" y="949970"/>
                  <a:ext cx="1173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D37FDA5-634A-4FA4-B772-A5A93A976B3A}"/>
                  </a:ext>
                </a:extLst>
              </p14:cNvPr>
              <p14:cNvContentPartPr/>
              <p14:nvPr/>
            </p14:nvContentPartPr>
            <p14:xfrm>
              <a:off x="6375600" y="789770"/>
              <a:ext cx="244800" cy="214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D37FDA5-634A-4FA4-B772-A5A93A976B3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66600" y="781130"/>
                <a:ext cx="262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7B21E50-1925-40B0-A147-FFC89698DE6C}"/>
                  </a:ext>
                </a:extLst>
              </p14:cNvPr>
              <p14:cNvContentPartPr/>
              <p14:nvPr/>
            </p14:nvContentPartPr>
            <p14:xfrm>
              <a:off x="6470280" y="779330"/>
              <a:ext cx="80640" cy="30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7B21E50-1925-40B0-A147-FFC89698DE6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61280" y="770690"/>
                <a:ext cx="982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35E22E3-C5DD-4BD4-823D-4BA541DA011E}"/>
              </a:ext>
            </a:extLst>
          </p:cNvPr>
          <p:cNvGrpSpPr/>
          <p:nvPr/>
        </p:nvGrpSpPr>
        <p:grpSpPr>
          <a:xfrm>
            <a:off x="3677400" y="3723770"/>
            <a:ext cx="268920" cy="136800"/>
            <a:chOff x="3677400" y="3723770"/>
            <a:chExt cx="26892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A8F87A-D767-4103-B0EB-0F84B5827E67}"/>
                    </a:ext>
                  </a:extLst>
                </p14:cNvPr>
                <p14:cNvContentPartPr/>
                <p14:nvPr/>
              </p14:nvContentPartPr>
              <p14:xfrm>
                <a:off x="3677400" y="3723770"/>
                <a:ext cx="119520" cy="136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A8F87A-D767-4103-B0EB-0F84B5827E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68400" y="3715130"/>
                  <a:ext cx="137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82B4E4-C8B3-4452-BD92-5220815D9BE3}"/>
                    </a:ext>
                  </a:extLst>
                </p14:cNvPr>
                <p14:cNvContentPartPr/>
                <p14:nvPr/>
              </p14:nvContentPartPr>
              <p14:xfrm>
                <a:off x="3850920" y="3761930"/>
                <a:ext cx="95400" cy="74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82B4E4-C8B3-4452-BD92-5220815D9B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41920" y="3752930"/>
                  <a:ext cx="1130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938434-A0AC-4BAA-8D97-199163533A3D}"/>
              </a:ext>
            </a:extLst>
          </p:cNvPr>
          <p:cNvGrpSpPr/>
          <p:nvPr/>
        </p:nvGrpSpPr>
        <p:grpSpPr>
          <a:xfrm>
            <a:off x="4333320" y="3697130"/>
            <a:ext cx="894960" cy="124920"/>
            <a:chOff x="4333320" y="3697130"/>
            <a:chExt cx="89496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CC60D1-AA68-4B50-AD79-811685C933C7}"/>
                    </a:ext>
                  </a:extLst>
                </p14:cNvPr>
                <p14:cNvContentPartPr/>
                <p14:nvPr/>
              </p14:nvContentPartPr>
              <p14:xfrm>
                <a:off x="4333320" y="3697130"/>
                <a:ext cx="57960" cy="124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CC60D1-AA68-4B50-AD79-811685C933C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24320" y="3688130"/>
                  <a:ext cx="75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BBA6DD-388E-46CC-9C76-99FFF21ED607}"/>
                    </a:ext>
                  </a:extLst>
                </p14:cNvPr>
                <p14:cNvContentPartPr/>
                <p14:nvPr/>
              </p14:nvContentPartPr>
              <p14:xfrm>
                <a:off x="4462920" y="3746810"/>
                <a:ext cx="83160" cy="75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BBA6DD-388E-46CC-9C76-99FFF21ED6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54280" y="3737810"/>
                  <a:ext cx="100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DE8D57-CBE9-40E2-8512-FFA3B7ED9517}"/>
                    </a:ext>
                  </a:extLst>
                </p14:cNvPr>
                <p14:cNvContentPartPr/>
                <p14:nvPr/>
              </p14:nvContentPartPr>
              <p14:xfrm>
                <a:off x="4596840" y="3716930"/>
                <a:ext cx="631440" cy="99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DE8D57-CBE9-40E2-8512-FFA3B7ED95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87840" y="3708290"/>
                  <a:ext cx="649080" cy="11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383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44" y="2234732"/>
            <a:ext cx="5507804" cy="2518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32524" y="4976523"/>
              <a:ext cx="4699080" cy="46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0284" y="4965363"/>
                <a:ext cx="47304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FF3036-7A17-4F27-9450-DCE8450AB4EB}"/>
                  </a:ext>
                </a:extLst>
              </p14:cNvPr>
              <p14:cNvContentPartPr/>
              <p14:nvPr/>
            </p14:nvContentPartPr>
            <p14:xfrm>
              <a:off x="4717800" y="3207170"/>
              <a:ext cx="8280" cy="11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FF3036-7A17-4F27-9450-DCE8450AB4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160" y="3198170"/>
                <a:ext cx="25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A9E877-49AF-4207-B263-5B8BE1349F4A}"/>
                  </a:ext>
                </a:extLst>
              </p14:cNvPr>
              <p14:cNvContentPartPr/>
              <p14:nvPr/>
            </p14:nvContentPartPr>
            <p14:xfrm>
              <a:off x="5496120" y="3622610"/>
              <a:ext cx="20520" cy="13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A9E877-49AF-4207-B263-5B8BE1349F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7480" y="3613970"/>
                <a:ext cx="3816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75BC4CC-E0FD-4A07-A871-204CA0D45D09}"/>
              </a:ext>
            </a:extLst>
          </p:cNvPr>
          <p:cNvGrpSpPr/>
          <p:nvPr/>
        </p:nvGrpSpPr>
        <p:grpSpPr>
          <a:xfrm>
            <a:off x="3299040" y="3488330"/>
            <a:ext cx="662040" cy="341640"/>
            <a:chOff x="3299040" y="3488330"/>
            <a:chExt cx="66204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7D9AE3-0890-4999-A688-A6E49D6EF808}"/>
                    </a:ext>
                  </a:extLst>
                </p14:cNvPr>
                <p14:cNvContentPartPr/>
                <p14:nvPr/>
              </p14:nvContentPartPr>
              <p14:xfrm>
                <a:off x="3314520" y="3627290"/>
                <a:ext cx="646560" cy="202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7D9AE3-0890-4999-A688-A6E49D6EF8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05520" y="3618650"/>
                  <a:ext cx="664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833B9B-7170-4E03-8148-73BAB325CAC2}"/>
                    </a:ext>
                  </a:extLst>
                </p14:cNvPr>
                <p14:cNvContentPartPr/>
                <p14:nvPr/>
              </p14:nvContentPartPr>
              <p14:xfrm>
                <a:off x="3592800" y="3712250"/>
                <a:ext cx="144720" cy="84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833B9B-7170-4E03-8148-73BAB325CA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84160" y="3703250"/>
                  <a:ext cx="162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B44892-32C6-46D3-A678-05FEE5068ACC}"/>
                    </a:ext>
                  </a:extLst>
                </p14:cNvPr>
                <p14:cNvContentPartPr/>
                <p14:nvPr/>
              </p14:nvContentPartPr>
              <p14:xfrm>
                <a:off x="3299040" y="3534410"/>
                <a:ext cx="110520" cy="127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B44892-32C6-46D3-A678-05FEE5068A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90040" y="3525410"/>
                  <a:ext cx="128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F8FBFA-80CD-4522-8284-259BDF503FFD}"/>
                    </a:ext>
                  </a:extLst>
                </p14:cNvPr>
                <p14:cNvContentPartPr/>
                <p14:nvPr/>
              </p14:nvContentPartPr>
              <p14:xfrm>
                <a:off x="3429360" y="3622610"/>
                <a:ext cx="29880" cy="100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F8FBFA-80CD-4522-8284-259BDF503F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20360" y="3613970"/>
                  <a:ext cx="47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9BD9B8-D173-4D9C-ADD0-AB3AAA45C1FF}"/>
                    </a:ext>
                  </a:extLst>
                </p14:cNvPr>
                <p14:cNvContentPartPr/>
                <p14:nvPr/>
              </p14:nvContentPartPr>
              <p14:xfrm>
                <a:off x="3339360" y="3488330"/>
                <a:ext cx="94680" cy="15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9BD9B8-D173-4D9C-ADD0-AB3AAA45C1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0720" y="3479690"/>
                  <a:ext cx="112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53630D-6554-434E-BBC1-B6C93D32ACBB}"/>
                    </a:ext>
                  </a:extLst>
                </p14:cNvPr>
                <p14:cNvContentPartPr/>
                <p14:nvPr/>
              </p14:nvContentPartPr>
              <p14:xfrm>
                <a:off x="3490200" y="3761930"/>
                <a:ext cx="88200" cy="64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53630D-6554-434E-BBC1-B6C93D32AC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81560" y="3752930"/>
                  <a:ext cx="1058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FC67AB-9FAB-450E-9D10-54E6BF90EFFB}"/>
              </a:ext>
            </a:extLst>
          </p:cNvPr>
          <p:cNvGrpSpPr/>
          <p:nvPr/>
        </p:nvGrpSpPr>
        <p:grpSpPr>
          <a:xfrm>
            <a:off x="3657240" y="3972170"/>
            <a:ext cx="656640" cy="411840"/>
            <a:chOff x="3657240" y="3972170"/>
            <a:chExt cx="65664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740A64-8F71-444D-9AE4-941F2B331477}"/>
                    </a:ext>
                  </a:extLst>
                </p14:cNvPr>
                <p14:cNvContentPartPr/>
                <p14:nvPr/>
              </p14:nvContentPartPr>
              <p14:xfrm>
                <a:off x="3657240" y="3972170"/>
                <a:ext cx="656640" cy="182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740A64-8F71-444D-9AE4-941F2B3314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8240" y="3963170"/>
                  <a:ext cx="674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4A650A-5D6F-4956-A02A-C7D29126E0CB}"/>
                    </a:ext>
                  </a:extLst>
                </p14:cNvPr>
                <p14:cNvContentPartPr/>
                <p14:nvPr/>
              </p14:nvContentPartPr>
              <p14:xfrm>
                <a:off x="3975480" y="4010330"/>
                <a:ext cx="134640" cy="99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4A650A-5D6F-4956-A02A-C7D29126E0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6480" y="4001330"/>
                  <a:ext cx="152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14345D-739C-416E-839C-D2018D9B03C4}"/>
                    </a:ext>
                  </a:extLst>
                </p14:cNvPr>
                <p14:cNvContentPartPr/>
                <p14:nvPr/>
              </p14:nvContentPartPr>
              <p14:xfrm>
                <a:off x="4069800" y="4174130"/>
                <a:ext cx="176400" cy="164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14345D-739C-416E-839C-D2018D9B03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61160" y="4165490"/>
                  <a:ext cx="194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904171-B103-4491-87FF-C653BABA70F1}"/>
                    </a:ext>
                  </a:extLst>
                </p14:cNvPr>
                <p14:cNvContentPartPr/>
                <p14:nvPr/>
              </p14:nvContentPartPr>
              <p14:xfrm>
                <a:off x="4204080" y="4303370"/>
                <a:ext cx="60120" cy="80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904171-B103-4491-87FF-C653BABA70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95080" y="4294730"/>
                  <a:ext cx="77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2DCBF5-279E-44AD-9B53-42CB54FEBE65}"/>
                    </a:ext>
                  </a:extLst>
                </p14:cNvPr>
                <p14:cNvContentPartPr/>
                <p14:nvPr/>
              </p14:nvContentPartPr>
              <p14:xfrm>
                <a:off x="4159080" y="4124450"/>
                <a:ext cx="70200" cy="2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2DCBF5-279E-44AD-9B53-42CB54FEBE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50440" y="4115810"/>
                  <a:ext cx="878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967EAF-A8B5-49A7-9914-2090E9E19C5B}"/>
              </a:ext>
            </a:extLst>
          </p:cNvPr>
          <p:cNvGrpSpPr/>
          <p:nvPr/>
        </p:nvGrpSpPr>
        <p:grpSpPr>
          <a:xfrm>
            <a:off x="1023480" y="651170"/>
            <a:ext cx="611640" cy="462600"/>
            <a:chOff x="1023480" y="651170"/>
            <a:chExt cx="61164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1A12EF-A17B-4A52-BEC7-AC7865A12D0B}"/>
                    </a:ext>
                  </a:extLst>
                </p14:cNvPr>
                <p14:cNvContentPartPr/>
                <p14:nvPr/>
              </p14:nvContentPartPr>
              <p14:xfrm>
                <a:off x="1023480" y="651170"/>
                <a:ext cx="303480" cy="462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1A12EF-A17B-4A52-BEC7-AC7865A12D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4840" y="642170"/>
                  <a:ext cx="3211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584CD0-4D42-4AF3-A416-00ACF2B76789}"/>
                    </a:ext>
                  </a:extLst>
                </p14:cNvPr>
                <p14:cNvContentPartPr/>
                <p14:nvPr/>
              </p14:nvContentPartPr>
              <p14:xfrm>
                <a:off x="1341360" y="810290"/>
                <a:ext cx="116640" cy="159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584CD0-4D42-4AF3-A416-00ACF2B767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32720" y="801290"/>
                  <a:ext cx="134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565EA0-F98F-453F-9632-7119084DCC61}"/>
                    </a:ext>
                  </a:extLst>
                </p14:cNvPr>
                <p14:cNvContentPartPr/>
                <p14:nvPr/>
              </p14:nvContentPartPr>
              <p14:xfrm>
                <a:off x="1505160" y="809930"/>
                <a:ext cx="129960" cy="203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565EA0-F98F-453F-9632-7119084DCC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96520" y="800930"/>
                  <a:ext cx="14760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60317F-1CF3-4A54-AC72-995BA3A9DE9F}"/>
                  </a:ext>
                </a:extLst>
              </p14:cNvPr>
              <p14:cNvContentPartPr/>
              <p14:nvPr/>
            </p14:nvContentPartPr>
            <p14:xfrm>
              <a:off x="1098000" y="1222490"/>
              <a:ext cx="104760" cy="122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60317F-1CF3-4A54-AC72-995BA3A9DE9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9360" y="1213490"/>
                <a:ext cx="1224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DB52436-46F7-472D-A993-C51DA76FC268}"/>
                  </a:ext>
                </a:extLst>
              </p14:cNvPr>
              <p14:cNvContentPartPr/>
              <p14:nvPr/>
            </p14:nvContentPartPr>
            <p14:xfrm>
              <a:off x="1749240" y="730370"/>
              <a:ext cx="223920" cy="333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DB52436-46F7-472D-A993-C51DA76FC26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0240" y="721370"/>
                <a:ext cx="2415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0120C5-E8A3-40FD-973F-0AE0AE0C1930}"/>
                  </a:ext>
                </a:extLst>
              </p14:cNvPr>
              <p14:cNvContentPartPr/>
              <p14:nvPr/>
            </p14:nvContentPartPr>
            <p14:xfrm>
              <a:off x="1957680" y="814970"/>
              <a:ext cx="244080" cy="169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0120C5-E8A3-40FD-973F-0AE0AE0C193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49040" y="805970"/>
                <a:ext cx="2617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19D33D9-6901-4C55-A3F1-CA3504B193B8}"/>
                  </a:ext>
                </a:extLst>
              </p14:cNvPr>
              <p14:cNvContentPartPr/>
              <p14:nvPr/>
            </p14:nvContentPartPr>
            <p14:xfrm>
              <a:off x="1962720" y="889490"/>
              <a:ext cx="84960" cy="30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19D33D9-6901-4C55-A3F1-CA3504B193B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54080" y="880490"/>
                <a:ext cx="102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4B07F5B-DACB-4B6C-BA1D-EB157EC4A4E8}"/>
                  </a:ext>
                </a:extLst>
              </p14:cNvPr>
              <p14:cNvContentPartPr/>
              <p14:nvPr/>
            </p14:nvContentPartPr>
            <p14:xfrm>
              <a:off x="2102040" y="983810"/>
              <a:ext cx="59040" cy="65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4B07F5B-DACB-4B6C-BA1D-EB157EC4A4E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3040" y="974810"/>
                <a:ext cx="766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0058B0-7A11-4B2C-9F9E-61B6CCB18E54}"/>
                  </a:ext>
                </a:extLst>
              </p14:cNvPr>
              <p14:cNvContentPartPr/>
              <p14:nvPr/>
            </p14:nvContentPartPr>
            <p14:xfrm>
              <a:off x="2017440" y="755210"/>
              <a:ext cx="12456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0058B0-7A11-4B2C-9F9E-61B6CCB18E5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08800" y="746210"/>
                <a:ext cx="142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608FF2-A478-43D6-BA08-0419EAFB2EC3}"/>
                  </a:ext>
                </a:extLst>
              </p14:cNvPr>
              <p14:cNvContentPartPr/>
              <p14:nvPr/>
            </p14:nvContentPartPr>
            <p14:xfrm>
              <a:off x="2270880" y="948530"/>
              <a:ext cx="45360" cy="18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608FF2-A478-43D6-BA08-0419EAFB2EC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62240" y="939890"/>
                <a:ext cx="6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5FFAFA4-7550-45F3-BE62-F4AB1B768D49}"/>
                  </a:ext>
                </a:extLst>
              </p14:cNvPr>
              <p14:cNvContentPartPr/>
              <p14:nvPr/>
            </p14:nvContentPartPr>
            <p14:xfrm>
              <a:off x="2469600" y="794810"/>
              <a:ext cx="12276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5FFAFA4-7550-45F3-BE62-F4AB1B768D4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60960" y="786170"/>
                <a:ext cx="140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97B45A-520D-4F47-9DC3-8D1E30608BEE}"/>
                  </a:ext>
                </a:extLst>
              </p14:cNvPr>
              <p14:cNvContentPartPr/>
              <p14:nvPr/>
            </p14:nvContentPartPr>
            <p14:xfrm>
              <a:off x="2377440" y="814970"/>
              <a:ext cx="162000" cy="20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97B45A-520D-4F47-9DC3-8D1E30608BE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68800" y="805970"/>
                <a:ext cx="179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66E8FAE-56D7-4151-ACA4-E0981D1F0673}"/>
                  </a:ext>
                </a:extLst>
              </p14:cNvPr>
              <p14:cNvContentPartPr/>
              <p14:nvPr/>
            </p14:nvContentPartPr>
            <p14:xfrm>
              <a:off x="2548800" y="1013690"/>
              <a:ext cx="26280" cy="119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66E8FAE-56D7-4151-ACA4-E0981D1F06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40160" y="1004690"/>
                <a:ext cx="43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5FDD85-25EC-4196-A993-4A20A8F0D61F}"/>
                  </a:ext>
                </a:extLst>
              </p14:cNvPr>
              <p14:cNvContentPartPr/>
              <p14:nvPr/>
            </p14:nvContentPartPr>
            <p14:xfrm>
              <a:off x="2424960" y="747650"/>
              <a:ext cx="132480" cy="12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5FDD85-25EC-4196-A993-4A20A8F0D61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16320" y="739010"/>
                <a:ext cx="1501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455DA96-5182-4BC9-BB90-F75CB683F596}"/>
              </a:ext>
            </a:extLst>
          </p:cNvPr>
          <p:cNvGrpSpPr/>
          <p:nvPr/>
        </p:nvGrpSpPr>
        <p:grpSpPr>
          <a:xfrm>
            <a:off x="2767680" y="591050"/>
            <a:ext cx="3439800" cy="586800"/>
            <a:chOff x="2767680" y="591050"/>
            <a:chExt cx="343980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7210E61-AA2E-4C5D-8095-8CEA515536EA}"/>
                    </a:ext>
                  </a:extLst>
                </p14:cNvPr>
                <p14:cNvContentPartPr/>
                <p14:nvPr/>
              </p14:nvContentPartPr>
              <p14:xfrm>
                <a:off x="2767680" y="898850"/>
                <a:ext cx="119880" cy="1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7210E61-AA2E-4C5D-8095-8CEA515536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59040" y="889850"/>
                  <a:ext cx="137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2073CA-83D7-438C-A03D-974FE7C145D1}"/>
                    </a:ext>
                  </a:extLst>
                </p14:cNvPr>
                <p14:cNvContentPartPr/>
                <p14:nvPr/>
              </p14:nvContentPartPr>
              <p14:xfrm>
                <a:off x="2991600" y="780050"/>
                <a:ext cx="20520" cy="187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2073CA-83D7-438C-A03D-974FE7C145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82600" y="771050"/>
                  <a:ext cx="38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85FA2A-60A9-4C85-BD8C-9848454409CF}"/>
                    </a:ext>
                  </a:extLst>
                </p14:cNvPr>
                <p14:cNvContentPartPr/>
                <p14:nvPr/>
              </p14:nvContentPartPr>
              <p14:xfrm>
                <a:off x="3116520" y="760250"/>
                <a:ext cx="44640" cy="248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85FA2A-60A9-4C85-BD8C-9848454409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07880" y="751250"/>
                  <a:ext cx="62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9C8524-046A-4FA7-B1F2-9155D92442E5}"/>
                    </a:ext>
                  </a:extLst>
                </p14:cNvPr>
                <p14:cNvContentPartPr/>
                <p14:nvPr/>
              </p14:nvContentPartPr>
              <p14:xfrm>
                <a:off x="2971800" y="904250"/>
                <a:ext cx="104760" cy="30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9C8524-046A-4FA7-B1F2-9155D92442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62800" y="895610"/>
                  <a:ext cx="12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4DF76E-A5E2-42A6-AC62-3B4DFA38F4DA}"/>
                    </a:ext>
                  </a:extLst>
                </p14:cNvPr>
                <p14:cNvContentPartPr/>
                <p14:nvPr/>
              </p14:nvContentPartPr>
              <p14:xfrm>
                <a:off x="3190320" y="983450"/>
                <a:ext cx="79920" cy="65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4DF76E-A5E2-42A6-AC62-3B4DFA38F4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81320" y="974450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C4FFB2-2014-498A-89DB-18F7B5205544}"/>
                    </a:ext>
                  </a:extLst>
                </p14:cNvPr>
                <p14:cNvContentPartPr/>
                <p14:nvPr/>
              </p14:nvContentPartPr>
              <p14:xfrm>
                <a:off x="2997720" y="665570"/>
                <a:ext cx="163080" cy="15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C4FFB2-2014-498A-89DB-18F7B520554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88720" y="656930"/>
                  <a:ext cx="180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D77960-DD31-4DF8-95D9-2F735DEA01C8}"/>
                    </a:ext>
                  </a:extLst>
                </p14:cNvPr>
                <p14:cNvContentPartPr/>
                <p14:nvPr/>
              </p14:nvContentPartPr>
              <p14:xfrm>
                <a:off x="3319560" y="899210"/>
                <a:ext cx="28440" cy="35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D77960-DD31-4DF8-95D9-2F735DEA01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10560" y="890570"/>
                  <a:ext cx="46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68D4D7-495A-4C18-A063-25A78D3F7233}"/>
                    </a:ext>
                  </a:extLst>
                </p14:cNvPr>
                <p14:cNvContentPartPr/>
                <p14:nvPr/>
              </p14:nvContentPartPr>
              <p14:xfrm>
                <a:off x="3433680" y="790130"/>
                <a:ext cx="144720" cy="174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68D4D7-495A-4C18-A063-25A78D3F72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25040" y="781130"/>
                  <a:ext cx="162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F2F17A-571B-44B7-9BE1-5434BDF0FA80}"/>
                    </a:ext>
                  </a:extLst>
                </p14:cNvPr>
                <p14:cNvContentPartPr/>
                <p14:nvPr/>
              </p14:nvContentPartPr>
              <p14:xfrm>
                <a:off x="3607560" y="973730"/>
                <a:ext cx="15840" cy="65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F2F17A-571B-44B7-9BE1-5434BDF0FA8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98920" y="965090"/>
                  <a:ext cx="33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964F56-491F-432B-BA67-D97FAD24B44F}"/>
                    </a:ext>
                  </a:extLst>
                </p14:cNvPr>
                <p14:cNvContentPartPr/>
                <p14:nvPr/>
              </p14:nvContentPartPr>
              <p14:xfrm>
                <a:off x="3465000" y="720290"/>
                <a:ext cx="103320" cy="30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964F56-491F-432B-BA67-D97FAD24B4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6000" y="711650"/>
                  <a:ext cx="120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4DF4A5-F84C-4FD8-B043-234CA488F609}"/>
                    </a:ext>
                  </a:extLst>
                </p14:cNvPr>
                <p14:cNvContentPartPr/>
                <p14:nvPr/>
              </p14:nvContentPartPr>
              <p14:xfrm>
                <a:off x="3707280" y="680690"/>
                <a:ext cx="80640" cy="412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4DF4A5-F84C-4FD8-B043-234CA488F6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98280" y="671690"/>
                  <a:ext cx="98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39DF80-C9A6-4DF2-AB4F-568BE66939D1}"/>
                    </a:ext>
                  </a:extLst>
                </p14:cNvPr>
                <p14:cNvContentPartPr/>
                <p14:nvPr/>
              </p14:nvContentPartPr>
              <p14:xfrm>
                <a:off x="3945600" y="849530"/>
                <a:ext cx="89640" cy="10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39DF80-C9A6-4DF2-AB4F-568BE66939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36960" y="840890"/>
                  <a:ext cx="10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7CE1B5-D4C8-462A-9F93-655F09B9DF77}"/>
                    </a:ext>
                  </a:extLst>
                </p14:cNvPr>
                <p14:cNvContentPartPr/>
                <p14:nvPr/>
              </p14:nvContentPartPr>
              <p14:xfrm>
                <a:off x="3931200" y="934130"/>
                <a:ext cx="84600" cy="20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7CE1B5-D4C8-462A-9F93-655F09B9DF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22200" y="925130"/>
                  <a:ext cx="10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D9E551-E750-45B3-8C80-7222331718CC}"/>
                    </a:ext>
                  </a:extLst>
                </p14:cNvPr>
                <p14:cNvContentPartPr/>
                <p14:nvPr/>
              </p14:nvContentPartPr>
              <p14:xfrm>
                <a:off x="4194000" y="687170"/>
                <a:ext cx="184320" cy="490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D9E551-E750-45B3-8C80-7222331718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85360" y="678530"/>
                  <a:ext cx="2019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BD1E69-7B6B-4604-9288-477E79690511}"/>
                    </a:ext>
                  </a:extLst>
                </p14:cNvPr>
                <p14:cNvContentPartPr/>
                <p14:nvPr/>
              </p14:nvContentPartPr>
              <p14:xfrm>
                <a:off x="4382640" y="824690"/>
                <a:ext cx="90360" cy="119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BD1E69-7B6B-4604-9288-477E7969051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73640" y="816050"/>
                  <a:ext cx="108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1EF7DC-526C-49B3-9790-CC7571C858EF}"/>
                    </a:ext>
                  </a:extLst>
                </p14:cNvPr>
                <p14:cNvContentPartPr/>
                <p14:nvPr/>
              </p14:nvContentPartPr>
              <p14:xfrm>
                <a:off x="4439880" y="765290"/>
                <a:ext cx="33120" cy="164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1EF7DC-526C-49B3-9790-CC7571C858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30880" y="756290"/>
                  <a:ext cx="50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D9B1D90-FB92-4E0E-B5A6-04301E70844B}"/>
                    </a:ext>
                  </a:extLst>
                </p14:cNvPr>
                <p14:cNvContentPartPr/>
                <p14:nvPr/>
              </p14:nvContentPartPr>
              <p14:xfrm>
                <a:off x="4572000" y="790130"/>
                <a:ext cx="109800" cy="156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D9B1D90-FB92-4E0E-B5A6-04301E7084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63000" y="781130"/>
                  <a:ext cx="127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9A072C-076E-4094-B151-3AA1C985D246}"/>
                    </a:ext>
                  </a:extLst>
                </p14:cNvPr>
                <p14:cNvContentPartPr/>
                <p14:nvPr/>
              </p14:nvContentPartPr>
              <p14:xfrm>
                <a:off x="4795200" y="680690"/>
                <a:ext cx="179640" cy="358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9A072C-076E-4094-B151-3AA1C985D2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86560" y="671690"/>
                  <a:ext cx="1972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B906D8-7ADC-425D-9A14-95EA6EF4F96E}"/>
                    </a:ext>
                  </a:extLst>
                </p14:cNvPr>
                <p14:cNvContentPartPr/>
                <p14:nvPr/>
              </p14:nvContentPartPr>
              <p14:xfrm>
                <a:off x="4969440" y="773930"/>
                <a:ext cx="169200" cy="205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B906D8-7ADC-425D-9A14-95EA6EF4F96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60800" y="765290"/>
                  <a:ext cx="186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468E5D-1D4E-4839-B597-2163F6FD8AAB}"/>
                    </a:ext>
                  </a:extLst>
                </p14:cNvPr>
                <p14:cNvContentPartPr/>
                <p14:nvPr/>
              </p14:nvContentPartPr>
              <p14:xfrm>
                <a:off x="4989240" y="834770"/>
                <a:ext cx="114480" cy="25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468E5D-1D4E-4839-B597-2163F6FD8A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80600" y="825770"/>
                  <a:ext cx="13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78498F-D4D3-43CC-91C7-8A87B0B3DBAE}"/>
                    </a:ext>
                  </a:extLst>
                </p14:cNvPr>
                <p14:cNvContentPartPr/>
                <p14:nvPr/>
              </p14:nvContentPartPr>
              <p14:xfrm>
                <a:off x="5138280" y="953930"/>
                <a:ext cx="25200" cy="79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78498F-D4D3-43CC-91C7-8A87B0B3DB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29640" y="945290"/>
                  <a:ext cx="42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26D6EA7-6E4B-4D62-B8C1-02A66D2B2BE7}"/>
                    </a:ext>
                  </a:extLst>
                </p14:cNvPr>
                <p14:cNvContentPartPr/>
                <p14:nvPr/>
              </p14:nvContentPartPr>
              <p14:xfrm>
                <a:off x="5009040" y="700490"/>
                <a:ext cx="129960" cy="30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26D6EA7-6E4B-4D62-B8C1-02A66D2B2B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0400" y="691850"/>
                  <a:ext cx="147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BB5E9E-5784-454A-B2A5-F6E5FF893588}"/>
                    </a:ext>
                  </a:extLst>
                </p14:cNvPr>
                <p14:cNvContentPartPr/>
                <p14:nvPr/>
              </p14:nvContentPartPr>
              <p14:xfrm>
                <a:off x="5252760" y="824690"/>
                <a:ext cx="35280" cy="2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BB5E9E-5784-454A-B2A5-F6E5FF89358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43760" y="816050"/>
                  <a:ext cx="52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E56C57-9E6D-4E55-828A-852EC94FDA54}"/>
                    </a:ext>
                  </a:extLst>
                </p14:cNvPr>
                <p14:cNvContentPartPr/>
                <p14:nvPr/>
              </p14:nvContentPartPr>
              <p14:xfrm>
                <a:off x="5386680" y="709850"/>
                <a:ext cx="102960" cy="2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E56C57-9E6D-4E55-828A-852EC94FDA5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78040" y="700850"/>
                  <a:ext cx="120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3D1332-71E1-40FE-BFC0-C4AFFE706309}"/>
                    </a:ext>
                  </a:extLst>
                </p14:cNvPr>
                <p14:cNvContentPartPr/>
                <p14:nvPr/>
              </p14:nvContentPartPr>
              <p14:xfrm>
                <a:off x="5356800" y="745130"/>
                <a:ext cx="70560" cy="194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3D1332-71E1-40FE-BFC0-C4AFFE7063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47800" y="736490"/>
                  <a:ext cx="88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BC58B7-B493-49C0-BBEE-E051EF8737A1}"/>
                    </a:ext>
                  </a:extLst>
                </p14:cNvPr>
                <p14:cNvContentPartPr/>
                <p14:nvPr/>
              </p14:nvContentPartPr>
              <p14:xfrm>
                <a:off x="5455800" y="929090"/>
                <a:ext cx="115200" cy="75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BC58B7-B493-49C0-BBEE-E051EF8737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47160" y="920450"/>
                  <a:ext cx="132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2CB2F3-3174-4A4E-B50C-EE86052C125F}"/>
                    </a:ext>
                  </a:extLst>
                </p14:cNvPr>
                <p14:cNvContentPartPr/>
                <p14:nvPr/>
              </p14:nvContentPartPr>
              <p14:xfrm>
                <a:off x="5388120" y="650090"/>
                <a:ext cx="73440" cy="16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2CB2F3-3174-4A4E-B50C-EE86052C125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79480" y="641090"/>
                  <a:ext cx="9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E86A28-789B-48F4-8D69-A6820569EC05}"/>
                    </a:ext>
                  </a:extLst>
                </p14:cNvPr>
                <p14:cNvContentPartPr/>
                <p14:nvPr/>
              </p14:nvContentPartPr>
              <p14:xfrm>
                <a:off x="5625360" y="809930"/>
                <a:ext cx="109800" cy="10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E86A28-789B-48F4-8D69-A6820569EC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16720" y="800930"/>
                  <a:ext cx="12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B219D0-8F04-47F6-A958-86DF57AA86DD}"/>
                    </a:ext>
                  </a:extLst>
                </p14:cNvPr>
                <p14:cNvContentPartPr/>
                <p14:nvPr/>
              </p14:nvContentPartPr>
              <p14:xfrm>
                <a:off x="5859000" y="710570"/>
                <a:ext cx="10440" cy="139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B219D0-8F04-47F6-A958-86DF57AA86D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50000" y="701570"/>
                  <a:ext cx="28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92D44E-288E-437B-AD1F-25D2F5F2D182}"/>
                    </a:ext>
                  </a:extLst>
                </p14:cNvPr>
                <p14:cNvContentPartPr/>
                <p14:nvPr/>
              </p14:nvContentPartPr>
              <p14:xfrm>
                <a:off x="5843880" y="685730"/>
                <a:ext cx="159480" cy="199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92D44E-288E-437B-AD1F-25D2F5F2D18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35240" y="676730"/>
                  <a:ext cx="177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CC709A-6C20-45F0-A9B2-A87589440975}"/>
                    </a:ext>
                  </a:extLst>
                </p14:cNvPr>
                <p14:cNvContentPartPr/>
                <p14:nvPr/>
              </p14:nvContentPartPr>
              <p14:xfrm>
                <a:off x="6062760" y="834770"/>
                <a:ext cx="10440" cy="124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CC709A-6C20-45F0-A9B2-A875894409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53760" y="825770"/>
                  <a:ext cx="28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270C3B-8768-4065-B5CB-9823E1FBD31F}"/>
                    </a:ext>
                  </a:extLst>
                </p14:cNvPr>
                <p14:cNvContentPartPr/>
                <p14:nvPr/>
              </p14:nvContentPartPr>
              <p14:xfrm>
                <a:off x="5928480" y="591050"/>
                <a:ext cx="104760" cy="1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270C3B-8768-4065-B5CB-9823E1FBD3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19840" y="582410"/>
                  <a:ext cx="12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4CA82F-997F-4A90-BFE2-F004F0A1F288}"/>
                    </a:ext>
                  </a:extLst>
                </p14:cNvPr>
                <p14:cNvContentPartPr/>
                <p14:nvPr/>
              </p14:nvContentPartPr>
              <p14:xfrm>
                <a:off x="6186960" y="790130"/>
                <a:ext cx="20520" cy="25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4CA82F-997F-4A90-BFE2-F004F0A1F28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77960" y="781130"/>
                  <a:ext cx="381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A014458-B697-4828-BAFE-7AFFDB3459A1}"/>
              </a:ext>
            </a:extLst>
          </p:cNvPr>
          <p:cNvGrpSpPr/>
          <p:nvPr/>
        </p:nvGrpSpPr>
        <p:grpSpPr>
          <a:xfrm>
            <a:off x="6301440" y="580970"/>
            <a:ext cx="430920" cy="348840"/>
            <a:chOff x="6301440" y="580970"/>
            <a:chExt cx="43092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2D2934-716C-4EAA-B4D3-1222351F51AE}"/>
                    </a:ext>
                  </a:extLst>
                </p14:cNvPr>
                <p14:cNvContentPartPr/>
                <p14:nvPr/>
              </p14:nvContentPartPr>
              <p14:xfrm>
                <a:off x="6301440" y="670970"/>
                <a:ext cx="139320" cy="162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2D2934-716C-4EAA-B4D3-1222351F51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92440" y="661970"/>
                  <a:ext cx="15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DACD38-E603-449D-942C-D4EE188ACCA7}"/>
                    </a:ext>
                  </a:extLst>
                </p14:cNvPr>
                <p14:cNvContentPartPr/>
                <p14:nvPr/>
              </p14:nvContentPartPr>
              <p14:xfrm>
                <a:off x="6450840" y="819650"/>
                <a:ext cx="64440" cy="108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DACD38-E603-449D-942C-D4EE188ACCA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42200" y="811010"/>
                  <a:ext cx="82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18A10B-154D-4A09-ACAC-868355B1F699}"/>
                    </a:ext>
                  </a:extLst>
                </p14:cNvPr>
                <p14:cNvContentPartPr/>
                <p14:nvPr/>
              </p14:nvContentPartPr>
              <p14:xfrm>
                <a:off x="6380640" y="596090"/>
                <a:ext cx="94680" cy="15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18A10B-154D-4A09-ACAC-868355B1F6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72000" y="587450"/>
                  <a:ext cx="112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19F11C-300E-40F6-B108-0796B8AB716C}"/>
                    </a:ext>
                  </a:extLst>
                </p14:cNvPr>
                <p14:cNvContentPartPr/>
                <p14:nvPr/>
              </p14:nvContentPartPr>
              <p14:xfrm>
                <a:off x="6644160" y="580970"/>
                <a:ext cx="88200" cy="348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19F11C-300E-40F6-B108-0796B8AB716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35160" y="571970"/>
                  <a:ext cx="105840" cy="36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E325D8B-50C1-4DDB-BA8A-14E1A41FC7C3}"/>
                  </a:ext>
                </a:extLst>
              </p14:cNvPr>
              <p14:cNvContentPartPr/>
              <p14:nvPr/>
            </p14:nvContentPartPr>
            <p14:xfrm>
              <a:off x="4343400" y="1167410"/>
              <a:ext cx="104040" cy="137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E325D8B-50C1-4DDB-BA8A-14E1A41FC7C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334400" y="1158770"/>
                <a:ext cx="1216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79ADA0C7-441C-4E90-8D26-38696AF4C606}"/>
              </a:ext>
            </a:extLst>
          </p:cNvPr>
          <p:cNvGrpSpPr/>
          <p:nvPr/>
        </p:nvGrpSpPr>
        <p:grpSpPr>
          <a:xfrm>
            <a:off x="2951640" y="1385930"/>
            <a:ext cx="1272960" cy="383400"/>
            <a:chOff x="2951640" y="1385930"/>
            <a:chExt cx="127296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05712A-0810-4DEA-AB76-0DC3DEFCDE92}"/>
                    </a:ext>
                  </a:extLst>
                </p14:cNvPr>
                <p14:cNvContentPartPr/>
                <p14:nvPr/>
              </p14:nvContentPartPr>
              <p14:xfrm>
                <a:off x="2951640" y="1420850"/>
                <a:ext cx="230040" cy="348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05712A-0810-4DEA-AB76-0DC3DEFCDE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43000" y="1411850"/>
                  <a:ext cx="247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95BDDA2-98DA-4742-AE35-66867E3AFEBE}"/>
                    </a:ext>
                  </a:extLst>
                </p14:cNvPr>
                <p14:cNvContentPartPr/>
                <p14:nvPr/>
              </p14:nvContentPartPr>
              <p14:xfrm>
                <a:off x="3194640" y="1505090"/>
                <a:ext cx="140040" cy="120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95BDDA2-98DA-4742-AE35-66867E3AFE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86000" y="1496090"/>
                  <a:ext cx="157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388301-10DD-49EB-B3CA-E1BDBB06A34A}"/>
                    </a:ext>
                  </a:extLst>
                </p14:cNvPr>
                <p14:cNvContentPartPr/>
                <p14:nvPr/>
              </p14:nvContentPartPr>
              <p14:xfrm>
                <a:off x="3389040" y="1500410"/>
                <a:ext cx="169560" cy="149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388301-10DD-49EB-B3CA-E1BDBB06A3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80040" y="1491410"/>
                  <a:ext cx="187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B4C71EE-5B15-4B29-95D1-8A65EFBCDAC3}"/>
                    </a:ext>
                  </a:extLst>
                </p14:cNvPr>
                <p14:cNvContentPartPr/>
                <p14:nvPr/>
              </p14:nvContentPartPr>
              <p14:xfrm>
                <a:off x="3682440" y="1475210"/>
                <a:ext cx="124560" cy="18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B4C71EE-5B15-4B29-95D1-8A65EFBCDA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73440" y="1466570"/>
                  <a:ext cx="142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F88A77A-C1FC-47F2-A671-FC577DF8CC4D}"/>
                    </a:ext>
                  </a:extLst>
                </p14:cNvPr>
                <p14:cNvContentPartPr/>
                <p14:nvPr/>
              </p14:nvContentPartPr>
              <p14:xfrm>
                <a:off x="3717000" y="1585010"/>
                <a:ext cx="69840" cy="10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F88A77A-C1FC-47F2-A671-FC577DF8CC4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08360" y="1576370"/>
                  <a:ext cx="8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0E2E80-901C-404C-A3FC-341085D02E0A}"/>
                    </a:ext>
                  </a:extLst>
                </p14:cNvPr>
                <p14:cNvContentPartPr/>
                <p14:nvPr/>
              </p14:nvContentPartPr>
              <p14:xfrm>
                <a:off x="3821400" y="1624250"/>
                <a:ext cx="74880" cy="100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0E2E80-901C-404C-A3FC-341085D02E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12760" y="1615610"/>
                  <a:ext cx="92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DE2A36-DA37-4CEB-A097-BA75409A58C3}"/>
                    </a:ext>
                  </a:extLst>
                </p14:cNvPr>
                <p14:cNvContentPartPr/>
                <p14:nvPr/>
              </p14:nvContentPartPr>
              <p14:xfrm>
                <a:off x="3711960" y="1411130"/>
                <a:ext cx="8964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DE2A36-DA37-4CEB-A097-BA75409A58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03320" y="1402490"/>
                  <a:ext cx="10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A861CE-1BFA-46AC-9863-476AA0132360}"/>
                    </a:ext>
                  </a:extLst>
                </p14:cNvPr>
                <p14:cNvContentPartPr/>
                <p14:nvPr/>
              </p14:nvContentPartPr>
              <p14:xfrm>
                <a:off x="3970080" y="1535330"/>
                <a:ext cx="33480" cy="43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A861CE-1BFA-46AC-9863-476AA01323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61440" y="1526690"/>
                  <a:ext cx="51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43751B-0F41-4A22-BF30-0A2197616715}"/>
                    </a:ext>
                  </a:extLst>
                </p14:cNvPr>
                <p14:cNvContentPartPr/>
                <p14:nvPr/>
              </p14:nvContentPartPr>
              <p14:xfrm>
                <a:off x="4090320" y="1430930"/>
                <a:ext cx="117720" cy="19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43751B-0F41-4A22-BF30-0A219761671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81320" y="1422290"/>
                  <a:ext cx="13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62AAD3-6C4E-4501-9778-D753C6DF101F}"/>
                    </a:ext>
                  </a:extLst>
                </p14:cNvPr>
                <p14:cNvContentPartPr/>
                <p14:nvPr/>
              </p14:nvContentPartPr>
              <p14:xfrm>
                <a:off x="4199040" y="1595090"/>
                <a:ext cx="25560" cy="65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62AAD3-6C4E-4501-9778-D753C6DF10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90040" y="1586090"/>
                  <a:ext cx="43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0B590FD-E6E8-42DC-88EA-0E807F10D9FD}"/>
                    </a:ext>
                  </a:extLst>
                </p14:cNvPr>
                <p14:cNvContentPartPr/>
                <p14:nvPr/>
              </p14:nvContentPartPr>
              <p14:xfrm>
                <a:off x="4131360" y="1385930"/>
                <a:ext cx="48240" cy="5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0B590FD-E6E8-42DC-88EA-0E807F10D9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22360" y="1377290"/>
                  <a:ext cx="658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9D88784-8257-4CF1-BC68-F2457EE98ACA}"/>
                  </a:ext>
                </a:extLst>
              </p14:cNvPr>
              <p14:cNvContentPartPr/>
              <p14:nvPr/>
            </p14:nvContentPartPr>
            <p14:xfrm>
              <a:off x="3145320" y="1790210"/>
              <a:ext cx="100080" cy="126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9D88784-8257-4CF1-BC68-F2457EE98AC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136680" y="1781570"/>
                <a:ext cx="11772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AE0596-C928-4C0C-8656-29D13EC1870B}"/>
              </a:ext>
            </a:extLst>
          </p:cNvPr>
          <p:cNvGrpSpPr/>
          <p:nvPr/>
        </p:nvGrpSpPr>
        <p:grpSpPr>
          <a:xfrm>
            <a:off x="4447440" y="1500770"/>
            <a:ext cx="100080" cy="69480"/>
            <a:chOff x="4447440" y="1500770"/>
            <a:chExt cx="10008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0CE5BD-9A27-41AC-9FD8-DBC4B6C97723}"/>
                    </a:ext>
                  </a:extLst>
                </p14:cNvPr>
                <p14:cNvContentPartPr/>
                <p14:nvPr/>
              </p14:nvContentPartPr>
              <p14:xfrm>
                <a:off x="4487400" y="1500770"/>
                <a:ext cx="60120" cy="5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0CE5BD-9A27-41AC-9FD8-DBC4B6C9772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78400" y="1491770"/>
                  <a:ext cx="77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18CD9A-85FD-401F-8312-AC09BD4A229C}"/>
                    </a:ext>
                  </a:extLst>
                </p14:cNvPr>
                <p14:cNvContentPartPr/>
                <p14:nvPr/>
              </p14:nvContentPartPr>
              <p14:xfrm>
                <a:off x="4447440" y="1555130"/>
                <a:ext cx="94680" cy="15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18CD9A-85FD-401F-8312-AC09BD4A22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38800" y="1546490"/>
                  <a:ext cx="1123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6F1B576-FF07-429E-ADEC-9438C8A65363}"/>
              </a:ext>
            </a:extLst>
          </p:cNvPr>
          <p:cNvGrpSpPr/>
          <p:nvPr/>
        </p:nvGrpSpPr>
        <p:grpSpPr>
          <a:xfrm>
            <a:off x="4805280" y="1286930"/>
            <a:ext cx="1173240" cy="432720"/>
            <a:chOff x="4805280" y="1286930"/>
            <a:chExt cx="11732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11EF96-2F9F-4867-9EE6-4A4D2B93D6A8}"/>
                    </a:ext>
                  </a:extLst>
                </p14:cNvPr>
                <p14:cNvContentPartPr/>
                <p14:nvPr/>
              </p14:nvContentPartPr>
              <p14:xfrm>
                <a:off x="4805280" y="1366490"/>
                <a:ext cx="169560" cy="243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11EF96-2F9F-4867-9EE6-4A4D2B93D6A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96280" y="1357490"/>
                  <a:ext cx="187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320DF5-BD3E-45CF-9F51-145300DD41B4}"/>
                    </a:ext>
                  </a:extLst>
                </p14:cNvPr>
                <p14:cNvContentPartPr/>
                <p14:nvPr/>
              </p14:nvContentPartPr>
              <p14:xfrm>
                <a:off x="5088600" y="1400690"/>
                <a:ext cx="139680" cy="190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320DF5-BD3E-45CF-9F51-145300DD41B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79960" y="1392050"/>
                  <a:ext cx="157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798C7B-0BCC-4DD0-B9D4-07F43A813E03}"/>
                    </a:ext>
                  </a:extLst>
                </p14:cNvPr>
                <p14:cNvContentPartPr/>
                <p14:nvPr/>
              </p14:nvContentPartPr>
              <p14:xfrm>
                <a:off x="5103720" y="1480610"/>
                <a:ext cx="89640" cy="15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798C7B-0BCC-4DD0-B9D4-07F43A813E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94720" y="1471970"/>
                  <a:ext cx="10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972358-2166-4F43-B711-86E8751D91BD}"/>
                    </a:ext>
                  </a:extLst>
                </p14:cNvPr>
                <p14:cNvContentPartPr/>
                <p14:nvPr/>
              </p14:nvContentPartPr>
              <p14:xfrm>
                <a:off x="5222880" y="1570250"/>
                <a:ext cx="83880" cy="74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972358-2166-4F43-B711-86E8751D91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13880" y="1561250"/>
                  <a:ext cx="10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A84BD4B-E369-4655-BBAE-AAD6479FA579}"/>
                    </a:ext>
                  </a:extLst>
                </p14:cNvPr>
                <p14:cNvContentPartPr/>
                <p14:nvPr/>
              </p14:nvContentPartPr>
              <p14:xfrm>
                <a:off x="5140800" y="1331570"/>
                <a:ext cx="62640" cy="5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A84BD4B-E369-4655-BBAE-AAD6479FA57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31800" y="1322930"/>
                  <a:ext cx="80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4A9A81-60D6-44AD-8D0B-A9B897F3743D}"/>
                    </a:ext>
                  </a:extLst>
                </p14:cNvPr>
                <p14:cNvContentPartPr/>
                <p14:nvPr/>
              </p14:nvContentPartPr>
              <p14:xfrm>
                <a:off x="5371920" y="1619930"/>
                <a:ext cx="39960" cy="99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4A9A81-60D6-44AD-8D0B-A9B897F374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63280" y="1610930"/>
                  <a:ext cx="5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AF579D-4A78-4C30-BC21-114513579564}"/>
                    </a:ext>
                  </a:extLst>
                </p14:cNvPr>
                <p14:cNvContentPartPr/>
                <p14:nvPr/>
              </p14:nvContentPartPr>
              <p14:xfrm>
                <a:off x="5520600" y="1356770"/>
                <a:ext cx="128880" cy="29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AF579D-4A78-4C30-BC21-1145135795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11960" y="1348130"/>
                  <a:ext cx="14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BAA7EA-6200-4249-BDCE-EAFBEF1E82F9}"/>
                    </a:ext>
                  </a:extLst>
                </p14:cNvPr>
                <p14:cNvContentPartPr/>
                <p14:nvPr/>
              </p14:nvContentPartPr>
              <p14:xfrm>
                <a:off x="5486400" y="1376570"/>
                <a:ext cx="110520" cy="159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BAA7EA-6200-4249-BDCE-EAFBEF1E82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77400" y="1367570"/>
                  <a:ext cx="12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72CA03A-F4E6-4EBB-B570-421ECD768D0E}"/>
                    </a:ext>
                  </a:extLst>
                </p14:cNvPr>
                <p14:cNvContentPartPr/>
                <p14:nvPr/>
              </p14:nvContentPartPr>
              <p14:xfrm>
                <a:off x="5640120" y="1515530"/>
                <a:ext cx="5400" cy="63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72CA03A-F4E6-4EBB-B570-421ECD768D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31120" y="1506890"/>
                  <a:ext cx="23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56B782-8662-4DD4-948B-D5CC45A73672}"/>
                    </a:ext>
                  </a:extLst>
                </p14:cNvPr>
                <p14:cNvContentPartPr/>
                <p14:nvPr/>
              </p14:nvContentPartPr>
              <p14:xfrm>
                <a:off x="5565600" y="1286930"/>
                <a:ext cx="69840" cy="35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56B782-8662-4DD4-948B-D5CC45A736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56960" y="1278290"/>
                  <a:ext cx="87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C8DDC6-14C0-4B59-AD5B-7E216C56BECF}"/>
                    </a:ext>
                  </a:extLst>
                </p14:cNvPr>
                <p14:cNvContentPartPr/>
                <p14:nvPr/>
              </p14:nvContentPartPr>
              <p14:xfrm>
                <a:off x="5799240" y="1346690"/>
                <a:ext cx="179280" cy="258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C8DDC6-14C0-4B59-AD5B-7E216C56BE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90600" y="1337690"/>
                  <a:ext cx="1969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60E818D-B348-4341-A267-D89B36E8C826}"/>
              </a:ext>
            </a:extLst>
          </p:cNvPr>
          <p:cNvGrpSpPr/>
          <p:nvPr/>
        </p:nvGrpSpPr>
        <p:grpSpPr>
          <a:xfrm>
            <a:off x="2017080" y="2047250"/>
            <a:ext cx="994680" cy="347760"/>
            <a:chOff x="2017080" y="2047250"/>
            <a:chExt cx="99468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75BEA7-8AD4-4B0F-8C5E-05D8BDA25FAC}"/>
                    </a:ext>
                  </a:extLst>
                </p14:cNvPr>
                <p14:cNvContentPartPr/>
                <p14:nvPr/>
              </p14:nvContentPartPr>
              <p14:xfrm>
                <a:off x="2017080" y="2066690"/>
                <a:ext cx="154800" cy="328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75BEA7-8AD4-4B0F-8C5E-05D8BDA25FA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08440" y="2058050"/>
                  <a:ext cx="172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48F5DB-7995-4EAB-B15F-8EB8BF579346}"/>
                    </a:ext>
                  </a:extLst>
                </p14:cNvPr>
                <p14:cNvContentPartPr/>
                <p14:nvPr/>
              </p14:nvContentPartPr>
              <p14:xfrm>
                <a:off x="2221200" y="2121410"/>
                <a:ext cx="149400" cy="165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48F5DB-7995-4EAB-B15F-8EB8BF5793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12560" y="2112410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87B91C-A711-4233-946A-CA6A96F35820}"/>
                    </a:ext>
                  </a:extLst>
                </p14:cNvPr>
                <p14:cNvContentPartPr/>
                <p14:nvPr/>
              </p14:nvContentPartPr>
              <p14:xfrm>
                <a:off x="2231280" y="2201330"/>
                <a:ext cx="109800" cy="5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87B91C-A711-4233-946A-CA6A96F3582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22280" y="2192690"/>
                  <a:ext cx="127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0FF720-862C-491A-B147-78344E50912F}"/>
                    </a:ext>
                  </a:extLst>
                </p14:cNvPr>
                <p14:cNvContentPartPr/>
                <p14:nvPr/>
              </p14:nvContentPartPr>
              <p14:xfrm>
                <a:off x="2340360" y="2305730"/>
                <a:ext cx="50040" cy="70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0FF720-862C-491A-B147-78344E5091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331720" y="2296730"/>
                  <a:ext cx="67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47E983-FCE2-416C-9D3D-84C4AB4CB837}"/>
                    </a:ext>
                  </a:extLst>
                </p14:cNvPr>
                <p14:cNvContentPartPr/>
                <p14:nvPr/>
              </p14:nvContentPartPr>
              <p14:xfrm>
                <a:off x="2290680" y="2047250"/>
                <a:ext cx="60120" cy="1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47E983-FCE2-416C-9D3D-84C4AB4CB83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82040" y="2038610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2BF92C0-D302-4776-8D0E-44B9C65F218A}"/>
                    </a:ext>
                  </a:extLst>
                </p14:cNvPr>
                <p14:cNvContentPartPr/>
                <p14:nvPr/>
              </p14:nvContentPartPr>
              <p14:xfrm>
                <a:off x="2474640" y="2261090"/>
                <a:ext cx="60120" cy="124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2BF92C0-D302-4776-8D0E-44B9C65F218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66000" y="2252090"/>
                  <a:ext cx="77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16D5A6-BC5A-462B-B173-83C42DCF74EC}"/>
                    </a:ext>
                  </a:extLst>
                </p14:cNvPr>
                <p14:cNvContentPartPr/>
                <p14:nvPr/>
              </p14:nvContentPartPr>
              <p14:xfrm>
                <a:off x="2632680" y="2116010"/>
                <a:ext cx="125640" cy="190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16D5A6-BC5A-462B-B173-83C42DCF74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24040" y="2107370"/>
                  <a:ext cx="14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E8C41AA-F40E-4CA9-912C-814E9CA9FDAE}"/>
                    </a:ext>
                  </a:extLst>
                </p14:cNvPr>
                <p14:cNvContentPartPr/>
                <p14:nvPr/>
              </p14:nvContentPartPr>
              <p14:xfrm>
                <a:off x="2713320" y="2057330"/>
                <a:ext cx="104760" cy="25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E8C41AA-F40E-4CA9-912C-814E9CA9FD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704320" y="2048330"/>
                  <a:ext cx="122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B9D9C2-D0B1-4950-A0E2-5BE186C49134}"/>
                    </a:ext>
                  </a:extLst>
                </p14:cNvPr>
                <p14:cNvContentPartPr/>
                <p14:nvPr/>
              </p14:nvContentPartPr>
              <p14:xfrm>
                <a:off x="2887200" y="2047250"/>
                <a:ext cx="124560" cy="308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B9D9C2-D0B1-4950-A0E2-5BE186C4913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78200" y="2038610"/>
                  <a:ext cx="1422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7DDD66D-CE38-4C0D-B519-F7F8C2B84D06}"/>
              </a:ext>
            </a:extLst>
          </p:cNvPr>
          <p:cNvGrpSpPr/>
          <p:nvPr/>
        </p:nvGrpSpPr>
        <p:grpSpPr>
          <a:xfrm>
            <a:off x="1859400" y="1192610"/>
            <a:ext cx="692640" cy="45000"/>
            <a:chOff x="1859400" y="1192610"/>
            <a:chExt cx="692640" cy="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4ABFADA-7A7C-48A8-8E39-B339E2E3B3A7}"/>
                    </a:ext>
                  </a:extLst>
                </p14:cNvPr>
                <p14:cNvContentPartPr/>
                <p14:nvPr/>
              </p14:nvContentPartPr>
              <p14:xfrm>
                <a:off x="1859400" y="1192610"/>
                <a:ext cx="692640" cy="25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4ABFADA-7A7C-48A8-8E39-B339E2E3B3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50400" y="1183610"/>
                  <a:ext cx="710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D36EDE6-06BC-4A15-AB75-83D774ACD347}"/>
                    </a:ext>
                  </a:extLst>
                </p14:cNvPr>
                <p14:cNvContentPartPr/>
                <p14:nvPr/>
              </p14:nvContentPartPr>
              <p14:xfrm>
                <a:off x="1957680" y="1222490"/>
                <a:ext cx="561960" cy="1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D36EDE6-06BC-4A15-AB75-83D774ACD3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49040" y="1213490"/>
                  <a:ext cx="5796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A3BCAA6-0B12-4D62-AC1E-24DFB2E4051E}"/>
              </a:ext>
            </a:extLst>
          </p:cNvPr>
          <p:cNvGrpSpPr/>
          <p:nvPr/>
        </p:nvGrpSpPr>
        <p:grpSpPr>
          <a:xfrm>
            <a:off x="3160440" y="1962650"/>
            <a:ext cx="1088640" cy="383040"/>
            <a:chOff x="3160440" y="1962650"/>
            <a:chExt cx="108864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D3AB81-132D-4858-BA6F-B58A8AFEC460}"/>
                    </a:ext>
                  </a:extLst>
                </p14:cNvPr>
                <p14:cNvContentPartPr/>
                <p14:nvPr/>
              </p14:nvContentPartPr>
              <p14:xfrm>
                <a:off x="3160440" y="2206010"/>
                <a:ext cx="109800" cy="20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D3AB81-132D-4858-BA6F-B58A8AFEC46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51800" y="2197370"/>
                  <a:ext cx="127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EB262E-B1FC-4BF6-9428-602334486F25}"/>
                    </a:ext>
                  </a:extLst>
                </p14:cNvPr>
                <p14:cNvContentPartPr/>
                <p14:nvPr/>
              </p14:nvContentPartPr>
              <p14:xfrm>
                <a:off x="3368880" y="2017370"/>
                <a:ext cx="164520" cy="277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EB262E-B1FC-4BF6-9428-602334486F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60240" y="2008730"/>
                  <a:ext cx="182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5736FFB-4307-42AC-B87F-C9F64004AE34}"/>
                    </a:ext>
                  </a:extLst>
                </p14:cNvPr>
                <p14:cNvContentPartPr/>
                <p14:nvPr/>
              </p14:nvContentPartPr>
              <p14:xfrm>
                <a:off x="3513960" y="2078570"/>
                <a:ext cx="32760" cy="168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5736FFB-4307-42AC-B87F-C9F64004AE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05320" y="2069570"/>
                  <a:ext cx="5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4A9638-9210-4F19-B3DF-F4B5D260DB3C}"/>
                    </a:ext>
                  </a:extLst>
                </p14:cNvPr>
                <p14:cNvContentPartPr/>
                <p14:nvPr/>
              </p14:nvContentPartPr>
              <p14:xfrm>
                <a:off x="3548160" y="2007650"/>
                <a:ext cx="119520" cy="204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4A9638-9210-4F19-B3DF-F4B5D260DB3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39160" y="1998650"/>
                  <a:ext cx="137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F007700-A367-48D5-BD50-B87432F80818}"/>
                    </a:ext>
                  </a:extLst>
                </p14:cNvPr>
                <p14:cNvContentPartPr/>
                <p14:nvPr/>
              </p14:nvContentPartPr>
              <p14:xfrm>
                <a:off x="3647520" y="2191250"/>
                <a:ext cx="84960" cy="68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F007700-A367-48D5-BD50-B87432F8081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38520" y="2182610"/>
                  <a:ext cx="10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A920465-4410-4014-89E0-6420B8A9CCB5}"/>
                    </a:ext>
                  </a:extLst>
                </p14:cNvPr>
                <p14:cNvContentPartPr/>
                <p14:nvPr/>
              </p14:nvContentPartPr>
              <p14:xfrm>
                <a:off x="3578040" y="1967690"/>
                <a:ext cx="223920" cy="378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A920465-4410-4014-89E0-6420B8A9CCB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69040" y="1959050"/>
                  <a:ext cx="2415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478A20-9DC1-4023-93FA-9DECAFAFFBB0}"/>
                    </a:ext>
                  </a:extLst>
                </p14:cNvPr>
                <p14:cNvContentPartPr/>
                <p14:nvPr/>
              </p14:nvContentPartPr>
              <p14:xfrm>
                <a:off x="3861000" y="2027810"/>
                <a:ext cx="149400" cy="164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478A20-9DC1-4023-93FA-9DECAFAFFBB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52360" y="2018810"/>
                  <a:ext cx="167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43F0A61-4B24-4F43-B90B-82D6426C73F7}"/>
                    </a:ext>
                  </a:extLst>
                </p14:cNvPr>
                <p14:cNvContentPartPr/>
                <p14:nvPr/>
              </p14:nvContentPartPr>
              <p14:xfrm>
                <a:off x="4039920" y="2136890"/>
                <a:ext cx="30240" cy="69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43F0A61-4B24-4F43-B90B-82D6426C73F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31280" y="2127890"/>
                  <a:ext cx="47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8F92D6-C7A6-49A2-99AB-E29C135C3992}"/>
                    </a:ext>
                  </a:extLst>
                </p14:cNvPr>
                <p14:cNvContentPartPr/>
                <p14:nvPr/>
              </p14:nvContentPartPr>
              <p14:xfrm>
                <a:off x="3940560" y="1962650"/>
                <a:ext cx="45000" cy="5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8F92D6-C7A6-49A2-99AB-E29C135C399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31920" y="1954010"/>
                  <a:ext cx="6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026580-05F4-4895-B2CE-5A6EDBC10FE1}"/>
                    </a:ext>
                  </a:extLst>
                </p14:cNvPr>
                <p14:cNvContentPartPr/>
                <p14:nvPr/>
              </p14:nvContentPartPr>
              <p14:xfrm>
                <a:off x="4144320" y="1982810"/>
                <a:ext cx="104760" cy="169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026580-05F4-4895-B2CE-5A6EDBC10FE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35680" y="1973810"/>
                  <a:ext cx="1224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A1E8F67-E3D7-435A-A053-772363064A1B}"/>
              </a:ext>
            </a:extLst>
          </p:cNvPr>
          <p:cNvGrpSpPr/>
          <p:nvPr/>
        </p:nvGrpSpPr>
        <p:grpSpPr>
          <a:xfrm>
            <a:off x="4374720" y="1729370"/>
            <a:ext cx="2865960" cy="869760"/>
            <a:chOff x="4374720" y="1729370"/>
            <a:chExt cx="2865960" cy="86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2FC7A78-B341-41C5-9BD4-4CD4D43FF942}"/>
                    </a:ext>
                  </a:extLst>
                </p14:cNvPr>
                <p14:cNvContentPartPr/>
                <p14:nvPr/>
              </p14:nvContentPartPr>
              <p14:xfrm>
                <a:off x="4383000" y="2245610"/>
                <a:ext cx="167760" cy="25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2FC7A78-B341-41C5-9BD4-4CD4D43FF94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74000" y="2236970"/>
                  <a:ext cx="185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6ED472A-D62E-4C95-8170-C89561FFA671}"/>
                    </a:ext>
                  </a:extLst>
                </p14:cNvPr>
                <p14:cNvContentPartPr/>
                <p14:nvPr/>
              </p14:nvContentPartPr>
              <p14:xfrm>
                <a:off x="4374720" y="2346410"/>
                <a:ext cx="133200" cy="10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6ED472A-D62E-4C95-8170-C89561FFA67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65720" y="2337410"/>
                  <a:ext cx="15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A537A79-1366-4B31-9AF7-3523E3F47D3D}"/>
                    </a:ext>
                  </a:extLst>
                </p14:cNvPr>
                <p14:cNvContentPartPr/>
                <p14:nvPr/>
              </p14:nvContentPartPr>
              <p14:xfrm>
                <a:off x="5028840" y="1873010"/>
                <a:ext cx="134640" cy="97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A537A79-1366-4B31-9AF7-3523E3F47D3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20200" y="1864370"/>
                  <a:ext cx="152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FE0445-38AC-4D28-AA3E-691CBD022470}"/>
                    </a:ext>
                  </a:extLst>
                </p14:cNvPr>
                <p14:cNvContentPartPr/>
                <p14:nvPr/>
              </p14:nvContentPartPr>
              <p14:xfrm>
                <a:off x="5182920" y="1882730"/>
                <a:ext cx="100080" cy="95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FE0445-38AC-4D28-AA3E-691CBD02247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73920" y="1874090"/>
                  <a:ext cx="11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5DD747-33A3-44A0-A495-F694D7A65CD7}"/>
                    </a:ext>
                  </a:extLst>
                </p14:cNvPr>
                <p14:cNvContentPartPr/>
                <p14:nvPr/>
              </p14:nvContentPartPr>
              <p14:xfrm>
                <a:off x="5376600" y="1779050"/>
                <a:ext cx="316800" cy="156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5DD747-33A3-44A0-A495-F694D7A65CD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67960" y="1770050"/>
                  <a:ext cx="334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957279-CF7D-402F-8938-C54A1045E177}"/>
                    </a:ext>
                  </a:extLst>
                </p14:cNvPr>
                <p14:cNvContentPartPr/>
                <p14:nvPr/>
              </p14:nvContentPartPr>
              <p14:xfrm>
                <a:off x="5596920" y="1763930"/>
                <a:ext cx="208080" cy="60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957279-CF7D-402F-8938-C54A1045E17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87920" y="1754930"/>
                  <a:ext cx="225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C2DF6C-E7C2-4557-80C0-301C3E5B4B45}"/>
                    </a:ext>
                  </a:extLst>
                </p14:cNvPr>
                <p14:cNvContentPartPr/>
                <p14:nvPr/>
              </p14:nvContentPartPr>
              <p14:xfrm>
                <a:off x="5748840" y="1813610"/>
                <a:ext cx="209880" cy="87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C2DF6C-E7C2-4557-80C0-301C3E5B4B4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39840" y="1804610"/>
                  <a:ext cx="227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DDBC7E2-2762-4DBF-944D-2A9D8FD5A746}"/>
                    </a:ext>
                  </a:extLst>
                </p14:cNvPr>
                <p14:cNvContentPartPr/>
                <p14:nvPr/>
              </p14:nvContentPartPr>
              <p14:xfrm>
                <a:off x="6346080" y="1729370"/>
                <a:ext cx="5400" cy="10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DDBC7E2-2762-4DBF-944D-2A9D8FD5A74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37080" y="1720370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EC26BB-77BF-4E61-A0D3-FD37C7C4D231}"/>
                    </a:ext>
                  </a:extLst>
                </p14:cNvPr>
                <p14:cNvContentPartPr/>
                <p14:nvPr/>
              </p14:nvContentPartPr>
              <p14:xfrm>
                <a:off x="6346080" y="1758890"/>
                <a:ext cx="15120" cy="74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EC26BB-77BF-4E61-A0D3-FD37C7C4D23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37080" y="1750250"/>
                  <a:ext cx="3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9633464-5EEF-404E-A17D-764BE88623DC}"/>
                    </a:ext>
                  </a:extLst>
                </p14:cNvPr>
                <p14:cNvContentPartPr/>
                <p14:nvPr/>
              </p14:nvContentPartPr>
              <p14:xfrm>
                <a:off x="6425280" y="1750250"/>
                <a:ext cx="75240" cy="68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9633464-5EEF-404E-A17D-764BE88623D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16280" y="1741610"/>
                  <a:ext cx="92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4F143F-2554-4495-9B46-CC7D8EA1DA9A}"/>
                    </a:ext>
                  </a:extLst>
                </p14:cNvPr>
                <p14:cNvContentPartPr/>
                <p14:nvPr/>
              </p14:nvContentPartPr>
              <p14:xfrm>
                <a:off x="6574680" y="1763210"/>
                <a:ext cx="55080" cy="55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4F143F-2554-4495-9B46-CC7D8EA1DA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65680" y="1754210"/>
                  <a:ext cx="72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015FE28-D632-4506-97C2-4820252DD576}"/>
                    </a:ext>
                  </a:extLst>
                </p14:cNvPr>
                <p14:cNvContentPartPr/>
                <p14:nvPr/>
              </p14:nvContentPartPr>
              <p14:xfrm>
                <a:off x="6688800" y="1748450"/>
                <a:ext cx="258840" cy="59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015FE28-D632-4506-97C2-4820252DD5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79800" y="1739810"/>
                  <a:ext cx="276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E36759-7575-41F6-AFC6-DBAD23853122}"/>
                    </a:ext>
                  </a:extLst>
                </p14:cNvPr>
                <p14:cNvContentPartPr/>
                <p14:nvPr/>
              </p14:nvContentPartPr>
              <p14:xfrm>
                <a:off x="5873760" y="2067050"/>
                <a:ext cx="20160" cy="272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E36759-7575-41F6-AFC6-DBAD2385312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65120" y="2058410"/>
                  <a:ext cx="37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BA88FB-8DF1-464E-B228-DE76C7762536}"/>
                    </a:ext>
                  </a:extLst>
                </p14:cNvPr>
                <p14:cNvContentPartPr/>
                <p14:nvPr/>
              </p14:nvContentPartPr>
              <p14:xfrm>
                <a:off x="5883840" y="2092610"/>
                <a:ext cx="109440" cy="89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BA88FB-8DF1-464E-B228-DE76C776253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74840" y="2083610"/>
                  <a:ext cx="127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CC908C-BC26-455F-BF15-9195EDF79322}"/>
                    </a:ext>
                  </a:extLst>
                </p14:cNvPr>
                <p14:cNvContentPartPr/>
                <p14:nvPr/>
              </p14:nvContentPartPr>
              <p14:xfrm>
                <a:off x="6076800" y="1998290"/>
                <a:ext cx="666720" cy="163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CC908C-BC26-455F-BF15-9195EDF7932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68160" y="1989650"/>
                  <a:ext cx="68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9D5010-E9BA-4B23-8706-48A89D1D8FB3}"/>
                    </a:ext>
                  </a:extLst>
                </p14:cNvPr>
                <p14:cNvContentPartPr/>
                <p14:nvPr/>
              </p14:nvContentPartPr>
              <p14:xfrm>
                <a:off x="6679080" y="2012330"/>
                <a:ext cx="119520" cy="25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9D5010-E9BA-4B23-8706-48A89D1D8FB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70080" y="2003690"/>
                  <a:ext cx="13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4FAB6A-61BA-4FCC-A2F8-3E5A498BA2CF}"/>
                    </a:ext>
                  </a:extLst>
                </p14:cNvPr>
                <p14:cNvContentPartPr/>
                <p14:nvPr/>
              </p14:nvContentPartPr>
              <p14:xfrm>
                <a:off x="4750200" y="2126810"/>
                <a:ext cx="110160" cy="242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4FAB6A-61BA-4FCC-A2F8-3E5A498BA2C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41560" y="2117810"/>
                  <a:ext cx="12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130A242-1249-458A-9300-75CFDBE7F7B5}"/>
                    </a:ext>
                  </a:extLst>
                </p14:cNvPr>
                <p14:cNvContentPartPr/>
                <p14:nvPr/>
              </p14:nvContentPartPr>
              <p14:xfrm>
                <a:off x="4909680" y="2151650"/>
                <a:ext cx="104760" cy="190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30A242-1249-458A-9300-75CFDBE7F7B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01040" y="2142650"/>
                  <a:ext cx="12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C2E425-79CB-43E4-A141-FFF6FB88F695}"/>
                    </a:ext>
                  </a:extLst>
                </p14:cNvPr>
                <p14:cNvContentPartPr/>
                <p14:nvPr/>
              </p14:nvContentPartPr>
              <p14:xfrm>
                <a:off x="4919760" y="2231210"/>
                <a:ext cx="50040" cy="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C2E425-79CB-43E4-A141-FFF6FB88F6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10760" y="2222210"/>
                  <a:ext cx="6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31AB8CE-4B92-4DD8-8DE2-BE58E6497E91}"/>
                    </a:ext>
                  </a:extLst>
                </p14:cNvPr>
                <p14:cNvContentPartPr/>
                <p14:nvPr/>
              </p14:nvContentPartPr>
              <p14:xfrm>
                <a:off x="5009040" y="2265770"/>
                <a:ext cx="39960" cy="124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31AB8CE-4B92-4DD8-8DE2-BE58E6497E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00400" y="2257130"/>
                  <a:ext cx="57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23D9F96-9AF2-45B2-A327-AD5583FEE1FC}"/>
                    </a:ext>
                  </a:extLst>
                </p14:cNvPr>
                <p14:cNvContentPartPr/>
                <p14:nvPr/>
              </p14:nvContentPartPr>
              <p14:xfrm>
                <a:off x="4949640" y="2112050"/>
                <a:ext cx="209160" cy="2934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23D9F96-9AF2-45B2-A327-AD5583FEE1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40640" y="2103050"/>
                  <a:ext cx="226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124AA59-2A58-4F8E-B2B6-5E45D753C7CD}"/>
                    </a:ext>
                  </a:extLst>
                </p14:cNvPr>
                <p14:cNvContentPartPr/>
                <p14:nvPr/>
              </p14:nvContentPartPr>
              <p14:xfrm>
                <a:off x="5207400" y="2195930"/>
                <a:ext cx="137880" cy="180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124AA59-2A58-4F8E-B2B6-5E45D753C7C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98760" y="2186930"/>
                  <a:ext cx="155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2A952DC-AB8B-4842-A4D0-C4BB3271DCF5}"/>
                    </a:ext>
                  </a:extLst>
                </p14:cNvPr>
                <p14:cNvContentPartPr/>
                <p14:nvPr/>
              </p14:nvContentPartPr>
              <p14:xfrm>
                <a:off x="5337000" y="2325530"/>
                <a:ext cx="64800" cy="79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2A952DC-AB8B-4842-A4D0-C4BB3271DCF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28360" y="2316890"/>
                  <a:ext cx="82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EB1DF11-88FB-4C2C-B565-E83C40004514}"/>
                    </a:ext>
                  </a:extLst>
                </p14:cNvPr>
                <p14:cNvContentPartPr/>
                <p14:nvPr/>
              </p14:nvContentPartPr>
              <p14:xfrm>
                <a:off x="5282640" y="2166410"/>
                <a:ext cx="64800" cy="5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EB1DF11-88FB-4C2C-B565-E83C400045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73640" y="2157770"/>
                  <a:ext cx="8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56360CF-D915-4A94-AFFB-228C421C289E}"/>
                    </a:ext>
                  </a:extLst>
                </p14:cNvPr>
                <p14:cNvContentPartPr/>
                <p14:nvPr/>
              </p14:nvContentPartPr>
              <p14:xfrm>
                <a:off x="5428080" y="2176490"/>
                <a:ext cx="163080" cy="343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56360CF-D915-4A94-AFFB-228C421C28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19440" y="2167850"/>
                  <a:ext cx="180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2A98F4-FFF3-49B4-A8ED-61D438214845}"/>
                    </a:ext>
                  </a:extLst>
                </p14:cNvPr>
                <p14:cNvContentPartPr/>
                <p14:nvPr/>
              </p14:nvContentPartPr>
              <p14:xfrm>
                <a:off x="5685120" y="2419850"/>
                <a:ext cx="129600" cy="20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2A98F4-FFF3-49B4-A8ED-61D4382148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76120" y="2411210"/>
                  <a:ext cx="147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DED9D7-15CB-44B6-AA12-25BE2B6FCCFD}"/>
                    </a:ext>
                  </a:extLst>
                </p14:cNvPr>
                <p14:cNvContentPartPr/>
                <p14:nvPr/>
              </p14:nvContentPartPr>
              <p14:xfrm>
                <a:off x="6022440" y="2357570"/>
                <a:ext cx="30600" cy="204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DED9D7-15CB-44B6-AA12-25BE2B6FCC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13800" y="2348570"/>
                  <a:ext cx="4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EDBE393-A127-45CD-9720-82A53B990065}"/>
                    </a:ext>
                  </a:extLst>
                </p14:cNvPr>
                <p14:cNvContentPartPr/>
                <p14:nvPr/>
              </p14:nvContentPartPr>
              <p14:xfrm>
                <a:off x="6167160" y="2335610"/>
                <a:ext cx="30240" cy="189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EDBE393-A127-45CD-9720-82A53B9900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58160" y="2326610"/>
                  <a:ext cx="47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617D4A-F516-4D1F-AAAD-E991E6A200E3}"/>
                    </a:ext>
                  </a:extLst>
                </p14:cNvPr>
                <p14:cNvContentPartPr/>
                <p14:nvPr/>
              </p14:nvContentPartPr>
              <p14:xfrm>
                <a:off x="6037920" y="2449730"/>
                <a:ext cx="199080" cy="114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617D4A-F516-4D1F-AAAD-E991E6A200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28920" y="2441090"/>
                  <a:ext cx="216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6F2BAC-DA5B-4DBE-BAF3-DA59013697C2}"/>
                    </a:ext>
                  </a:extLst>
                </p14:cNvPr>
                <p14:cNvContentPartPr/>
                <p14:nvPr/>
              </p14:nvContentPartPr>
              <p14:xfrm>
                <a:off x="6057720" y="2261090"/>
                <a:ext cx="104760" cy="20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6F2BAC-DA5B-4DBE-BAF3-DA59013697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48720" y="2252090"/>
                  <a:ext cx="12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A98C7FF-4F27-40B9-873A-0167F40D6718}"/>
                    </a:ext>
                  </a:extLst>
                </p14:cNvPr>
                <p14:cNvContentPartPr/>
                <p14:nvPr/>
              </p14:nvContentPartPr>
              <p14:xfrm>
                <a:off x="6266520" y="2509490"/>
                <a:ext cx="119520" cy="89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A98C7FF-4F27-40B9-873A-0167F40D67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57520" y="2500490"/>
                  <a:ext cx="137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750A3E7-6A49-41D2-BAFE-4E1BFA8BC5C5}"/>
                    </a:ext>
                  </a:extLst>
                </p14:cNvPr>
                <p14:cNvContentPartPr/>
                <p14:nvPr/>
              </p14:nvContentPartPr>
              <p14:xfrm>
                <a:off x="6450120" y="2362970"/>
                <a:ext cx="164520" cy="142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750A3E7-6A49-41D2-BAFE-4E1BFA8BC5C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41480" y="2354330"/>
                  <a:ext cx="182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D008BB-653C-4FAD-BDE0-6B107B7B1BFE}"/>
                    </a:ext>
                  </a:extLst>
                </p14:cNvPr>
                <p14:cNvContentPartPr/>
                <p14:nvPr/>
              </p14:nvContentPartPr>
              <p14:xfrm>
                <a:off x="6624360" y="2459810"/>
                <a:ext cx="74880" cy="110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D008BB-653C-4FAD-BDE0-6B107B7B1BF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15360" y="2450810"/>
                  <a:ext cx="92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8D275C5-FD17-4875-9BD9-7F32B85A6155}"/>
                    </a:ext>
                  </a:extLst>
                </p14:cNvPr>
                <p14:cNvContentPartPr/>
                <p14:nvPr/>
              </p14:nvContentPartPr>
              <p14:xfrm>
                <a:off x="6480000" y="2335610"/>
                <a:ext cx="84960" cy="10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8D275C5-FD17-4875-9BD9-7F32B85A615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1360" y="2326610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FF2CFD-4ADD-4F93-A3D9-F6D335A7560E}"/>
                    </a:ext>
                  </a:extLst>
                </p14:cNvPr>
                <p14:cNvContentPartPr/>
                <p14:nvPr/>
              </p14:nvContentPartPr>
              <p14:xfrm>
                <a:off x="5908680" y="2196290"/>
                <a:ext cx="134640" cy="388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FF2CFD-4ADD-4F93-A3D9-F6D335A7560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99680" y="2187650"/>
                  <a:ext cx="152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6CF493-FAFA-49FA-A4D2-21073A8F21D5}"/>
                    </a:ext>
                  </a:extLst>
                </p14:cNvPr>
                <p14:cNvContentPartPr/>
                <p14:nvPr/>
              </p14:nvContentPartPr>
              <p14:xfrm>
                <a:off x="6773400" y="2290970"/>
                <a:ext cx="164160" cy="273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6CF493-FAFA-49FA-A4D2-21073A8F21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4400" y="2281970"/>
                  <a:ext cx="181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53DF7B-37FD-431B-9D33-22432C9B7965}"/>
                    </a:ext>
                  </a:extLst>
                </p14:cNvPr>
                <p14:cNvContentPartPr/>
                <p14:nvPr/>
              </p14:nvContentPartPr>
              <p14:xfrm>
                <a:off x="4681080" y="1945370"/>
                <a:ext cx="2559600" cy="231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53DF7B-37FD-431B-9D33-22432C9B796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72440" y="1936370"/>
                  <a:ext cx="25772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E56DAB9-D83C-412D-AB74-CD216936CCFB}"/>
              </a:ext>
            </a:extLst>
          </p:cNvPr>
          <p:cNvGrpSpPr/>
          <p:nvPr/>
        </p:nvGrpSpPr>
        <p:grpSpPr>
          <a:xfrm>
            <a:off x="1892160" y="5515850"/>
            <a:ext cx="891000" cy="417960"/>
            <a:chOff x="1892160" y="5515850"/>
            <a:chExt cx="8910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2282FB5-61DD-4902-B73D-24D27879527B}"/>
                    </a:ext>
                  </a:extLst>
                </p14:cNvPr>
                <p14:cNvContentPartPr/>
                <p14:nvPr/>
              </p14:nvContentPartPr>
              <p14:xfrm>
                <a:off x="1892160" y="5515850"/>
                <a:ext cx="155520" cy="234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2282FB5-61DD-4902-B73D-24D27879527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83520" y="5506850"/>
                  <a:ext cx="173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247018-CC69-4B6D-B511-E50C2EB1BE85}"/>
                    </a:ext>
                  </a:extLst>
                </p14:cNvPr>
                <p14:cNvContentPartPr/>
                <p14:nvPr/>
              </p14:nvContentPartPr>
              <p14:xfrm>
                <a:off x="2097000" y="5649770"/>
                <a:ext cx="144360" cy="90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247018-CC69-4B6D-B511-E50C2EB1BE8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88000" y="5640770"/>
                  <a:ext cx="162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1F4E675-C147-4368-B182-54D99D99834E}"/>
                    </a:ext>
                  </a:extLst>
                </p14:cNvPr>
                <p14:cNvContentPartPr/>
                <p14:nvPr/>
              </p14:nvContentPartPr>
              <p14:xfrm>
                <a:off x="2280960" y="5620250"/>
                <a:ext cx="104760" cy="119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1F4E675-C147-4368-B182-54D99D99834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71960" y="5611610"/>
                  <a:ext cx="12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4E26386-D13B-4FFD-9F63-FDAD1C345C29}"/>
                    </a:ext>
                  </a:extLst>
                </p14:cNvPr>
                <p14:cNvContentPartPr/>
                <p14:nvPr/>
              </p14:nvContentPartPr>
              <p14:xfrm>
                <a:off x="2419920" y="5625290"/>
                <a:ext cx="363240" cy="308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4E26386-D13B-4FFD-9F63-FDAD1C345C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11280" y="5616290"/>
                  <a:ext cx="38088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05C09D2-AEB7-41BF-BC46-0854FE18F6A5}"/>
              </a:ext>
            </a:extLst>
          </p:cNvPr>
          <p:cNvGrpSpPr/>
          <p:nvPr/>
        </p:nvGrpSpPr>
        <p:grpSpPr>
          <a:xfrm>
            <a:off x="3016440" y="5525930"/>
            <a:ext cx="1083600" cy="207000"/>
            <a:chOff x="3016440" y="5525930"/>
            <a:chExt cx="10836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D4C67D-02BA-4E20-9B05-4292784EF6C1}"/>
                    </a:ext>
                  </a:extLst>
                </p14:cNvPr>
                <p14:cNvContentPartPr/>
                <p14:nvPr/>
              </p14:nvContentPartPr>
              <p14:xfrm>
                <a:off x="3016440" y="5525930"/>
                <a:ext cx="125280" cy="207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D4C67D-02BA-4E20-9B05-4292784EF6C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07440" y="5517290"/>
                  <a:ext cx="142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522649E-A167-463F-B640-A4BDE7960A7A}"/>
                    </a:ext>
                  </a:extLst>
                </p14:cNvPr>
                <p14:cNvContentPartPr/>
                <p14:nvPr/>
              </p14:nvContentPartPr>
              <p14:xfrm>
                <a:off x="3182760" y="5555450"/>
                <a:ext cx="594360" cy="175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522649E-A167-463F-B640-A4BDE7960A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74120" y="5546810"/>
                  <a:ext cx="612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4794FD-DC87-40A9-8A98-E27C96517B2F}"/>
                    </a:ext>
                  </a:extLst>
                </p14:cNvPr>
                <p14:cNvContentPartPr/>
                <p14:nvPr/>
              </p14:nvContentPartPr>
              <p14:xfrm>
                <a:off x="3662280" y="5536730"/>
                <a:ext cx="254160" cy="74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4794FD-DC87-40A9-8A98-E27C96517B2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653640" y="5528090"/>
                  <a:ext cx="27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E07FBBE-678F-4848-8B98-6D381AE8A535}"/>
                    </a:ext>
                  </a:extLst>
                </p14:cNvPr>
                <p14:cNvContentPartPr/>
                <p14:nvPr/>
              </p14:nvContentPartPr>
              <p14:xfrm>
                <a:off x="3846240" y="5595410"/>
                <a:ext cx="25200" cy="129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E07FBBE-678F-4848-8B98-6D381AE8A5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37600" y="5586770"/>
                  <a:ext cx="42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8BFDEF-26D7-45CE-B391-97D272D4F7BE}"/>
                    </a:ext>
                  </a:extLst>
                </p14:cNvPr>
                <p14:cNvContentPartPr/>
                <p14:nvPr/>
              </p14:nvContentPartPr>
              <p14:xfrm>
                <a:off x="3940200" y="5605130"/>
                <a:ext cx="159840" cy="90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8BFDEF-26D7-45CE-B391-97D272D4F7B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31200" y="5596130"/>
                  <a:ext cx="1774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F6E6CC4-D26C-4FCF-9CF9-00C3FA05AFCB}"/>
              </a:ext>
            </a:extLst>
          </p:cNvPr>
          <p:cNvGrpSpPr/>
          <p:nvPr/>
        </p:nvGrpSpPr>
        <p:grpSpPr>
          <a:xfrm>
            <a:off x="4447440" y="5401730"/>
            <a:ext cx="949680" cy="288720"/>
            <a:chOff x="4447440" y="5401730"/>
            <a:chExt cx="94968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B74FB29-F070-41AC-9AFA-160A33D252C6}"/>
                    </a:ext>
                  </a:extLst>
                </p14:cNvPr>
                <p14:cNvContentPartPr/>
                <p14:nvPr/>
              </p14:nvContentPartPr>
              <p14:xfrm>
                <a:off x="4447440" y="5486330"/>
                <a:ext cx="169200" cy="25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B74FB29-F070-41AC-9AFA-160A33D252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38800" y="5477330"/>
                  <a:ext cx="186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1BCB90D-7C97-457E-8535-8EE34C30EFB9}"/>
                    </a:ext>
                  </a:extLst>
                </p14:cNvPr>
                <p14:cNvContentPartPr/>
                <p14:nvPr/>
              </p14:nvContentPartPr>
              <p14:xfrm>
                <a:off x="4521960" y="5525930"/>
                <a:ext cx="25200" cy="134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1BCB90D-7C97-457E-8535-8EE34C30EF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13320" y="5517290"/>
                  <a:ext cx="4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DC0B430-6B8E-4A17-ABD7-20B6D436B642}"/>
                    </a:ext>
                  </a:extLst>
                </p14:cNvPr>
                <p14:cNvContentPartPr/>
                <p14:nvPr/>
              </p14:nvContentPartPr>
              <p14:xfrm>
                <a:off x="4616280" y="5401730"/>
                <a:ext cx="110520" cy="288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DC0B430-6B8E-4A17-ABD7-20B6D436B64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07280" y="5393090"/>
                  <a:ext cx="128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E10278B-2F42-42FC-96AC-012E896AD7A9}"/>
                    </a:ext>
                  </a:extLst>
                </p14:cNvPr>
                <p14:cNvContentPartPr/>
                <p14:nvPr/>
              </p14:nvContentPartPr>
              <p14:xfrm>
                <a:off x="4755600" y="5568050"/>
                <a:ext cx="641520" cy="122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E10278B-2F42-42FC-96AC-012E896AD7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46600" y="5559050"/>
                  <a:ext cx="659160" cy="13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141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F1C880F-1FB3-4CF3-9423-1FBF9FE51B55}"/>
              </a:ext>
            </a:extLst>
          </p:cNvPr>
          <p:cNvGrpSpPr/>
          <p:nvPr/>
        </p:nvGrpSpPr>
        <p:grpSpPr>
          <a:xfrm>
            <a:off x="1808640" y="640730"/>
            <a:ext cx="1884240" cy="768240"/>
            <a:chOff x="1808640" y="640730"/>
            <a:chExt cx="1884240" cy="76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7BBEB0-A717-4CBA-80BA-24DD56F3B0DF}"/>
                    </a:ext>
                  </a:extLst>
                </p14:cNvPr>
                <p14:cNvContentPartPr/>
                <p14:nvPr/>
              </p14:nvContentPartPr>
              <p14:xfrm>
                <a:off x="1808640" y="836210"/>
                <a:ext cx="253800" cy="366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7BBEB0-A717-4CBA-80BA-24DD56F3B0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00000" y="827570"/>
                  <a:ext cx="2714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BB703E-E7B6-4E3C-A4BD-6581674C27E6}"/>
                    </a:ext>
                  </a:extLst>
                </p14:cNvPr>
                <p14:cNvContentPartPr/>
                <p14:nvPr/>
              </p14:nvContentPartPr>
              <p14:xfrm>
                <a:off x="1843560" y="1272170"/>
                <a:ext cx="104760" cy="129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BB703E-E7B6-4E3C-A4BD-6581674C27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4560" y="1263170"/>
                  <a:ext cx="122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4FCDC4-3591-42B7-972E-0D3FB81EC731}"/>
                    </a:ext>
                  </a:extLst>
                </p14:cNvPr>
                <p14:cNvContentPartPr/>
                <p14:nvPr/>
              </p14:nvContentPartPr>
              <p14:xfrm>
                <a:off x="2026800" y="640730"/>
                <a:ext cx="102960" cy="177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4FCDC4-3591-42B7-972E-0D3FB81EC7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7800" y="632090"/>
                  <a:ext cx="120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C01049-DBE6-42F7-B345-F3A6F945AAFD}"/>
                    </a:ext>
                  </a:extLst>
                </p14:cNvPr>
                <p14:cNvContentPartPr/>
                <p14:nvPr/>
              </p14:nvContentPartPr>
              <p14:xfrm>
                <a:off x="2177640" y="973730"/>
                <a:ext cx="103680" cy="129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C01049-DBE6-42F7-B345-F3A6F945AA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8640" y="965090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392F3C-633A-410E-8879-2698D3AB4CDA}"/>
                    </a:ext>
                  </a:extLst>
                </p14:cNvPr>
                <p14:cNvContentPartPr/>
                <p14:nvPr/>
              </p14:nvContentPartPr>
              <p14:xfrm>
                <a:off x="2320560" y="1008650"/>
                <a:ext cx="109800" cy="134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392F3C-633A-410E-8879-2698D3AB4C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11920" y="999650"/>
                  <a:ext cx="127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4AA60E-41F5-4B87-89B7-ADBCAB622E49}"/>
                    </a:ext>
                  </a:extLst>
                </p14:cNvPr>
                <p14:cNvContentPartPr/>
                <p14:nvPr/>
              </p14:nvContentPartPr>
              <p14:xfrm>
                <a:off x="2306520" y="1018730"/>
                <a:ext cx="113760" cy="154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4AA60E-41F5-4B87-89B7-ADBCAB622E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7880" y="1009730"/>
                  <a:ext cx="131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9CF66D-375D-48CC-82C1-B1F228A95CFD}"/>
                    </a:ext>
                  </a:extLst>
                </p14:cNvPr>
                <p14:cNvContentPartPr/>
                <p14:nvPr/>
              </p14:nvContentPartPr>
              <p14:xfrm>
                <a:off x="2593800" y="983810"/>
                <a:ext cx="157320" cy="20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9CF66D-375D-48CC-82C1-B1F228A95C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5160" y="974810"/>
                  <a:ext cx="174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CECA1D-45A7-478C-A520-707860DAE394}"/>
                    </a:ext>
                  </a:extLst>
                </p14:cNvPr>
                <p14:cNvContentPartPr/>
                <p14:nvPr/>
              </p14:nvContentPartPr>
              <p14:xfrm>
                <a:off x="2574000" y="889130"/>
                <a:ext cx="174600" cy="298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CECA1D-45A7-478C-A520-707860DAE3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5000" y="880490"/>
                  <a:ext cx="192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0515C2-205E-444B-B2CD-E0D9A95E8773}"/>
                    </a:ext>
                  </a:extLst>
                </p14:cNvPr>
                <p14:cNvContentPartPr/>
                <p14:nvPr/>
              </p14:nvContentPartPr>
              <p14:xfrm>
                <a:off x="2782440" y="909650"/>
                <a:ext cx="129960" cy="228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0515C2-205E-444B-B2CD-E0D9A95E87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3800" y="900650"/>
                  <a:ext cx="147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A24208-A5C6-49FB-9ABD-86E052E54D8B}"/>
                    </a:ext>
                  </a:extLst>
                </p14:cNvPr>
                <p14:cNvContentPartPr/>
                <p14:nvPr/>
              </p14:nvContentPartPr>
              <p14:xfrm>
                <a:off x="2887200" y="1003610"/>
                <a:ext cx="74880" cy="95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A24208-A5C6-49FB-9ABD-86E052E54D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8200" y="994970"/>
                  <a:ext cx="92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7260CF-6C5C-4FD6-A9BE-D830A94F4E7E}"/>
                    </a:ext>
                  </a:extLst>
                </p14:cNvPr>
                <p14:cNvContentPartPr/>
                <p14:nvPr/>
              </p14:nvContentPartPr>
              <p14:xfrm>
                <a:off x="2986560" y="919370"/>
                <a:ext cx="108000" cy="27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7260CF-6C5C-4FD6-A9BE-D830A94F4E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77560" y="910370"/>
                  <a:ext cx="125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488747-C0D9-4443-9D59-B9B6488CE2BD}"/>
                    </a:ext>
                  </a:extLst>
                </p14:cNvPr>
                <p14:cNvContentPartPr/>
                <p14:nvPr/>
              </p14:nvContentPartPr>
              <p14:xfrm>
                <a:off x="3170520" y="988130"/>
                <a:ext cx="125280" cy="420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488747-C0D9-4443-9D59-B9B6488CE2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61520" y="979490"/>
                  <a:ext cx="1429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F0F52A-82EA-4285-B2E6-DE828C9BB1C8}"/>
                    </a:ext>
                  </a:extLst>
                </p14:cNvPr>
                <p14:cNvContentPartPr/>
                <p14:nvPr/>
              </p14:nvContentPartPr>
              <p14:xfrm>
                <a:off x="3388680" y="908930"/>
                <a:ext cx="124920" cy="21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F0F52A-82EA-4285-B2E6-DE828C9BB1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9680" y="899930"/>
                  <a:ext cx="142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94021C-9DB1-4DA5-A2D9-E2482AAB47B7}"/>
                    </a:ext>
                  </a:extLst>
                </p14:cNvPr>
                <p14:cNvContentPartPr/>
                <p14:nvPr/>
              </p14:nvContentPartPr>
              <p14:xfrm>
                <a:off x="3483360" y="998570"/>
                <a:ext cx="89640" cy="94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94021C-9DB1-4DA5-A2D9-E2482AAB47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74720" y="989930"/>
                  <a:ext cx="10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C31791-3C85-4987-9C82-4446F354AAAD}"/>
                    </a:ext>
                  </a:extLst>
                </p14:cNvPr>
                <p14:cNvContentPartPr/>
                <p14:nvPr/>
              </p14:nvContentPartPr>
              <p14:xfrm>
                <a:off x="3602880" y="929090"/>
                <a:ext cx="90000" cy="246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C31791-3C85-4987-9C82-4446F354AA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3880" y="920450"/>
                  <a:ext cx="1076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05F5C2-EE64-40AA-B3FE-739C55F5600E}"/>
              </a:ext>
            </a:extLst>
          </p:cNvPr>
          <p:cNvGrpSpPr/>
          <p:nvPr/>
        </p:nvGrpSpPr>
        <p:grpSpPr>
          <a:xfrm>
            <a:off x="775080" y="889490"/>
            <a:ext cx="295200" cy="243720"/>
            <a:chOff x="775080" y="889490"/>
            <a:chExt cx="29520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C1D900-93CE-484B-86A3-CA65CBB60C2E}"/>
                    </a:ext>
                  </a:extLst>
                </p14:cNvPr>
                <p14:cNvContentPartPr/>
                <p14:nvPr/>
              </p14:nvContentPartPr>
              <p14:xfrm>
                <a:off x="775080" y="969050"/>
                <a:ext cx="15120" cy="119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C1D900-93CE-484B-86A3-CA65CBB60C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080" y="960050"/>
                  <a:ext cx="32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1FE60C-B355-4399-A20D-191666C3EC2D}"/>
                    </a:ext>
                  </a:extLst>
                </p14:cNvPr>
                <p14:cNvContentPartPr/>
                <p14:nvPr/>
              </p14:nvContentPartPr>
              <p14:xfrm>
                <a:off x="943920" y="953930"/>
                <a:ext cx="20160" cy="10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1FE60C-B355-4399-A20D-191666C3EC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5280" y="945290"/>
                  <a:ext cx="3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7450D7-F560-4E04-9A31-8B449C637378}"/>
                    </a:ext>
                  </a:extLst>
                </p14:cNvPr>
                <p14:cNvContentPartPr/>
                <p14:nvPr/>
              </p14:nvContentPartPr>
              <p14:xfrm>
                <a:off x="916200" y="889490"/>
                <a:ext cx="154080" cy="24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7450D7-F560-4E04-9A31-8B449C6373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7200" y="880490"/>
                  <a:ext cx="1717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FEC278B-4E21-4B50-A36F-B51E76A2183C}"/>
              </a:ext>
            </a:extLst>
          </p:cNvPr>
          <p:cNvGrpSpPr/>
          <p:nvPr/>
        </p:nvGrpSpPr>
        <p:grpSpPr>
          <a:xfrm>
            <a:off x="3841200" y="631010"/>
            <a:ext cx="3747600" cy="1851480"/>
            <a:chOff x="3841200" y="631010"/>
            <a:chExt cx="3747600" cy="185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378436-3867-45A8-B5C5-375943E9606F}"/>
                    </a:ext>
                  </a:extLst>
                </p14:cNvPr>
                <p14:cNvContentPartPr/>
                <p14:nvPr/>
              </p14:nvContentPartPr>
              <p14:xfrm>
                <a:off x="3841200" y="1018730"/>
                <a:ext cx="89640" cy="1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378436-3867-45A8-B5C5-375943E960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2560" y="1009730"/>
                  <a:ext cx="10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89CC28-8F07-4470-9E94-96645DF8FC6E}"/>
                    </a:ext>
                  </a:extLst>
                </p14:cNvPr>
                <p14:cNvContentPartPr/>
                <p14:nvPr/>
              </p14:nvContentPartPr>
              <p14:xfrm>
                <a:off x="3861000" y="1063370"/>
                <a:ext cx="60120" cy="30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89CC28-8F07-4470-9E94-96645DF8FC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2360" y="1054370"/>
                  <a:ext cx="77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E23E87-AB90-483E-A45D-287AB59ACDE0}"/>
                    </a:ext>
                  </a:extLst>
                </p14:cNvPr>
                <p14:cNvContentPartPr/>
                <p14:nvPr/>
              </p14:nvContentPartPr>
              <p14:xfrm>
                <a:off x="4183920" y="824330"/>
                <a:ext cx="358560" cy="366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E23E87-AB90-483E-A45D-287AB59ACD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75280" y="815690"/>
                  <a:ext cx="3762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A24773-68EA-44D8-B089-0500EC12F010}"/>
                    </a:ext>
                  </a:extLst>
                </p14:cNvPr>
                <p14:cNvContentPartPr/>
                <p14:nvPr/>
              </p14:nvContentPartPr>
              <p14:xfrm>
                <a:off x="4711320" y="900290"/>
                <a:ext cx="89280" cy="12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A24773-68EA-44D8-B089-0500EC12F0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02680" y="891290"/>
                  <a:ext cx="106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E691B5-0382-471C-9865-FC59573979BC}"/>
                    </a:ext>
                  </a:extLst>
                </p14:cNvPr>
                <p14:cNvContentPartPr/>
                <p14:nvPr/>
              </p14:nvContentPartPr>
              <p14:xfrm>
                <a:off x="4865040" y="894170"/>
                <a:ext cx="119520" cy="13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E691B5-0382-471C-9865-FC59573979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56040" y="885530"/>
                  <a:ext cx="137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899BD5-B9F6-4647-80E2-A8AD1D59C00C}"/>
                    </a:ext>
                  </a:extLst>
                </p14:cNvPr>
                <p14:cNvContentPartPr/>
                <p14:nvPr/>
              </p14:nvContentPartPr>
              <p14:xfrm>
                <a:off x="4870080" y="934130"/>
                <a:ext cx="109800" cy="109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899BD5-B9F6-4647-80E2-A8AD1D59C0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61080" y="925130"/>
                  <a:ext cx="127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9D12DE-3C5C-4E3C-A04D-1531AC23FF98}"/>
                    </a:ext>
                  </a:extLst>
                </p14:cNvPr>
                <p14:cNvContentPartPr/>
                <p14:nvPr/>
              </p14:nvContentPartPr>
              <p14:xfrm>
                <a:off x="5113440" y="924050"/>
                <a:ext cx="134640" cy="1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9D12DE-3C5C-4E3C-A04D-1531AC23FF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04800" y="915410"/>
                  <a:ext cx="152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CED873A-2C7B-45A4-B247-DC7C6EB651D6}"/>
                    </a:ext>
                  </a:extLst>
                </p14:cNvPr>
                <p14:cNvContentPartPr/>
                <p14:nvPr/>
              </p14:nvContentPartPr>
              <p14:xfrm>
                <a:off x="5090400" y="804530"/>
                <a:ext cx="187560" cy="363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CED873A-2C7B-45A4-B247-DC7C6EB651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1400" y="795530"/>
                  <a:ext cx="205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4A13E7-3A9F-4B82-8449-D2FAAABDBACA}"/>
                    </a:ext>
                  </a:extLst>
                </p14:cNvPr>
                <p14:cNvContentPartPr/>
                <p14:nvPr/>
              </p14:nvContentPartPr>
              <p14:xfrm>
                <a:off x="5359320" y="799490"/>
                <a:ext cx="162000" cy="3286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4A13E7-3A9F-4B82-8449-D2FAAABDBA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0680" y="790490"/>
                  <a:ext cx="1796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96F85E8-5B09-4E39-8C4B-E8EE56060450}"/>
                    </a:ext>
                  </a:extLst>
                </p14:cNvPr>
                <p14:cNvContentPartPr/>
                <p14:nvPr/>
              </p14:nvContentPartPr>
              <p14:xfrm>
                <a:off x="5506200" y="948890"/>
                <a:ext cx="39960" cy="55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96F85E8-5B09-4E39-8C4B-E8EE560604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97200" y="940250"/>
                  <a:ext cx="57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0658DFD-9410-4622-8C22-655E80DD9D95}"/>
                    </a:ext>
                  </a:extLst>
                </p14:cNvPr>
                <p14:cNvContentPartPr/>
                <p14:nvPr/>
              </p14:nvContentPartPr>
              <p14:xfrm>
                <a:off x="5580720" y="899210"/>
                <a:ext cx="5400" cy="3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0658DFD-9410-4622-8C22-655E80DD9D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1720" y="890570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D649FFC-4FA8-4B6C-B324-35D84821B34E}"/>
                    </a:ext>
                  </a:extLst>
                </p14:cNvPr>
                <p14:cNvContentPartPr/>
                <p14:nvPr/>
              </p14:nvContentPartPr>
              <p14:xfrm>
                <a:off x="5610240" y="934130"/>
                <a:ext cx="95040" cy="79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D649FFC-4FA8-4B6C-B324-35D84821B3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01600" y="925130"/>
                  <a:ext cx="112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CEECAC8-40CD-483D-9CC5-45B370D9EB77}"/>
                    </a:ext>
                  </a:extLst>
                </p14:cNvPr>
                <p14:cNvContentPartPr/>
                <p14:nvPr/>
              </p14:nvContentPartPr>
              <p14:xfrm>
                <a:off x="5759640" y="919370"/>
                <a:ext cx="79920" cy="104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CEECAC8-40CD-483D-9CC5-45B370D9EB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50640" y="910370"/>
                  <a:ext cx="97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97A0A3E-F5B0-4494-9926-67C0F0F370D3}"/>
                    </a:ext>
                  </a:extLst>
                </p14:cNvPr>
                <p14:cNvContentPartPr/>
                <p14:nvPr/>
              </p14:nvContentPartPr>
              <p14:xfrm>
                <a:off x="5859000" y="789770"/>
                <a:ext cx="119520" cy="2988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97A0A3E-F5B0-4494-9926-67C0F0F370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0000" y="781130"/>
                  <a:ext cx="137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3704477-9B93-4995-BC73-22604BC3DDE2}"/>
                    </a:ext>
                  </a:extLst>
                </p14:cNvPr>
                <p14:cNvContentPartPr/>
                <p14:nvPr/>
              </p14:nvContentPartPr>
              <p14:xfrm>
                <a:off x="6037920" y="864650"/>
                <a:ext cx="140040" cy="5018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3704477-9B93-4995-BC73-22604BC3DD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28920" y="855650"/>
                  <a:ext cx="1576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B7AD5B4-A2C2-4337-A928-932BBA27BBA3}"/>
                    </a:ext>
                  </a:extLst>
                </p14:cNvPr>
                <p14:cNvContentPartPr/>
                <p14:nvPr/>
              </p14:nvContentPartPr>
              <p14:xfrm>
                <a:off x="6236280" y="794450"/>
                <a:ext cx="159840" cy="2444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B7AD5B4-A2C2-4337-A928-932BBA27BB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7280" y="785810"/>
                  <a:ext cx="177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D1F0571-C08D-47CC-883B-C1D2C544B8CB}"/>
                    </a:ext>
                  </a:extLst>
                </p14:cNvPr>
                <p14:cNvContentPartPr/>
                <p14:nvPr/>
              </p14:nvContentPartPr>
              <p14:xfrm>
                <a:off x="6405480" y="819650"/>
                <a:ext cx="39960" cy="164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D1F0571-C08D-47CC-883B-C1D2C544B8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96840" y="811010"/>
                  <a:ext cx="57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B92E846-1529-4463-BD5B-AE5C737B1385}"/>
                    </a:ext>
                  </a:extLst>
                </p14:cNvPr>
                <p14:cNvContentPartPr/>
                <p14:nvPr/>
              </p14:nvContentPartPr>
              <p14:xfrm>
                <a:off x="6525720" y="884450"/>
                <a:ext cx="99000" cy="109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B92E846-1529-4463-BD5B-AE5C737B13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16720" y="875450"/>
                  <a:ext cx="11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4D32068-1B00-40AC-A00A-E2D85BDEBDFB}"/>
                    </a:ext>
                  </a:extLst>
                </p14:cNvPr>
                <p14:cNvContentPartPr/>
                <p14:nvPr/>
              </p14:nvContentPartPr>
              <p14:xfrm>
                <a:off x="6679080" y="864650"/>
                <a:ext cx="69840" cy="109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4D32068-1B00-40AC-A00A-E2D85BDEBD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70080" y="855650"/>
                  <a:ext cx="87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98C3589-7CDF-41EB-B297-937C16BD872C}"/>
                    </a:ext>
                  </a:extLst>
                </p14:cNvPr>
                <p14:cNvContentPartPr/>
                <p14:nvPr/>
              </p14:nvContentPartPr>
              <p14:xfrm>
                <a:off x="6654240" y="769970"/>
                <a:ext cx="214200" cy="2836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98C3589-7CDF-41EB-B297-937C16BD87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45240" y="761330"/>
                  <a:ext cx="231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57BA562-A0B7-465C-9D9E-43B7E188F645}"/>
                    </a:ext>
                  </a:extLst>
                </p14:cNvPr>
                <p14:cNvContentPartPr/>
                <p14:nvPr/>
              </p14:nvContentPartPr>
              <p14:xfrm>
                <a:off x="4353120" y="631010"/>
                <a:ext cx="79920" cy="122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57BA562-A0B7-465C-9D9E-43B7E188F6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4480" y="622010"/>
                  <a:ext cx="9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40035E9-5B8D-4109-B1FB-8BA6848DA6A1}"/>
                    </a:ext>
                  </a:extLst>
                </p14:cNvPr>
                <p14:cNvContentPartPr/>
                <p14:nvPr/>
              </p14:nvContentPartPr>
              <p14:xfrm>
                <a:off x="4914360" y="1739090"/>
                <a:ext cx="138240" cy="372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40035E9-5B8D-4109-B1FB-8BA6848DA6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05720" y="1730090"/>
                  <a:ext cx="155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A435C9B-0E09-40A1-B9F0-C601BB566D66}"/>
                    </a:ext>
                  </a:extLst>
                </p14:cNvPr>
                <p14:cNvContentPartPr/>
                <p14:nvPr/>
              </p14:nvContentPartPr>
              <p14:xfrm>
                <a:off x="5168160" y="1823690"/>
                <a:ext cx="35280" cy="1742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A435C9B-0E09-40A1-B9F0-C601BB566D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59520" y="1814690"/>
                  <a:ext cx="52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D3E02EA-086F-4788-8F7D-CA8853433742}"/>
                    </a:ext>
                  </a:extLst>
                </p14:cNvPr>
                <p14:cNvContentPartPr/>
                <p14:nvPr/>
              </p14:nvContentPartPr>
              <p14:xfrm>
                <a:off x="4194000" y="1301690"/>
                <a:ext cx="25200" cy="79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D3E02EA-086F-4788-8F7D-CA88534337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5360" y="1293050"/>
                  <a:ext cx="42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C74C244-19F8-4E71-B9BA-3B2EA6AA44BD}"/>
                    </a:ext>
                  </a:extLst>
                </p14:cNvPr>
                <p14:cNvContentPartPr/>
                <p14:nvPr/>
              </p14:nvContentPartPr>
              <p14:xfrm>
                <a:off x="4273560" y="1242290"/>
                <a:ext cx="25200" cy="54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C74C244-19F8-4E71-B9BA-3B2EA6AA44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64920" y="1233290"/>
                  <a:ext cx="4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6BB4BFE-3EEF-42F7-BE29-2CBF2E9EBB33}"/>
                    </a:ext>
                  </a:extLst>
                </p14:cNvPr>
                <p14:cNvContentPartPr/>
                <p14:nvPr/>
              </p14:nvContentPartPr>
              <p14:xfrm>
                <a:off x="4343400" y="1316810"/>
                <a:ext cx="45000" cy="60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6BB4BFE-3EEF-42F7-BE29-2CBF2E9EBB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34400" y="1307810"/>
                  <a:ext cx="6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89E08FF-1B8B-44BA-8DE3-3999E0AF47D2}"/>
                    </a:ext>
                  </a:extLst>
                </p14:cNvPr>
                <p14:cNvContentPartPr/>
                <p14:nvPr/>
              </p14:nvContentPartPr>
              <p14:xfrm>
                <a:off x="4487400" y="1306730"/>
                <a:ext cx="35280" cy="69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89E08FF-1B8B-44BA-8DE3-3999E0AF47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78400" y="1298090"/>
                  <a:ext cx="52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2EF9969-14CE-46FC-A86E-FB2A0C576C49}"/>
                    </a:ext>
                  </a:extLst>
                </p14:cNvPr>
                <p14:cNvContentPartPr/>
                <p14:nvPr/>
              </p14:nvContentPartPr>
              <p14:xfrm>
                <a:off x="3967560" y="1749170"/>
                <a:ext cx="78120" cy="30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2EF9969-14CE-46FC-A86E-FB2A0C576C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58560" y="1740170"/>
                  <a:ext cx="95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5FEFE49-96B2-4225-AAD0-262ABC167531}"/>
                    </a:ext>
                  </a:extLst>
                </p14:cNvPr>
                <p14:cNvContentPartPr/>
                <p14:nvPr/>
              </p14:nvContentPartPr>
              <p14:xfrm>
                <a:off x="3975480" y="1813610"/>
                <a:ext cx="79920" cy="3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5FEFE49-96B2-4225-AAD0-262ABC1675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66480" y="1804970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50F539B-2DEC-4D1C-BE6C-3D7D98188AED}"/>
                    </a:ext>
                  </a:extLst>
                </p14:cNvPr>
                <p14:cNvContentPartPr/>
                <p14:nvPr/>
              </p14:nvContentPartPr>
              <p14:xfrm>
                <a:off x="4472280" y="1744130"/>
                <a:ext cx="209160" cy="20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50F539B-2DEC-4D1C-BE6C-3D7D98188A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3640" y="1735130"/>
                  <a:ext cx="22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85915B9-FD80-47D9-9EB5-605EC28F6A60}"/>
                    </a:ext>
                  </a:extLst>
                </p14:cNvPr>
                <p14:cNvContentPartPr/>
                <p14:nvPr/>
              </p14:nvContentPartPr>
              <p14:xfrm>
                <a:off x="4452480" y="1624970"/>
                <a:ext cx="204120" cy="368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85915B9-FD80-47D9-9EB5-605EC28F6A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43840" y="1615970"/>
                  <a:ext cx="221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C3680A4-902C-4F60-BCFE-381CEF55CC96}"/>
                    </a:ext>
                  </a:extLst>
                </p14:cNvPr>
                <p14:cNvContentPartPr/>
                <p14:nvPr/>
              </p14:nvContentPartPr>
              <p14:xfrm>
                <a:off x="4656240" y="1933130"/>
                <a:ext cx="55080" cy="500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C3680A4-902C-4F60-BCFE-381CEF55CC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7600" y="1924130"/>
                  <a:ext cx="7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B61213E-14B4-449C-B32B-01C654F83EB9}"/>
                    </a:ext>
                  </a:extLst>
                </p14:cNvPr>
                <p14:cNvContentPartPr/>
                <p14:nvPr/>
              </p14:nvContentPartPr>
              <p14:xfrm>
                <a:off x="4725720" y="1823690"/>
                <a:ext cx="10440" cy="54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B61213E-14B4-449C-B32B-01C654F83E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17080" y="1814690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10B5A86-5D44-4E6C-854C-FB65200C2EA8}"/>
                    </a:ext>
                  </a:extLst>
                </p14:cNvPr>
                <p14:cNvContentPartPr/>
                <p14:nvPr/>
              </p14:nvContentPartPr>
              <p14:xfrm>
                <a:off x="4134240" y="1629290"/>
                <a:ext cx="234000" cy="269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10B5A86-5D44-4E6C-854C-FB65200C2E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5600" y="1620650"/>
                  <a:ext cx="251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8E79CC4-9ECB-4B87-96ED-CC32BB2DE55E}"/>
                    </a:ext>
                  </a:extLst>
                </p14:cNvPr>
                <p14:cNvContentPartPr/>
                <p14:nvPr/>
              </p14:nvContentPartPr>
              <p14:xfrm>
                <a:off x="3985560" y="2062370"/>
                <a:ext cx="15120" cy="55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8E79CC4-9ECB-4B87-96ED-CC32BB2DE5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76560" y="2053370"/>
                  <a:ext cx="32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354D3F1-053F-4A09-8E64-C90BCBEFB20C}"/>
                    </a:ext>
                  </a:extLst>
                </p14:cNvPr>
                <p14:cNvContentPartPr/>
                <p14:nvPr/>
              </p14:nvContentPartPr>
              <p14:xfrm>
                <a:off x="4039920" y="1997570"/>
                <a:ext cx="164520" cy="15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354D3F1-053F-4A09-8E64-C90BCBEFB2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31280" y="1988930"/>
                  <a:ext cx="182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AADBCC5-4683-4EB0-A782-C5832235BCA8}"/>
                    </a:ext>
                  </a:extLst>
                </p14:cNvPr>
                <p14:cNvContentPartPr/>
                <p14:nvPr/>
              </p14:nvContentPartPr>
              <p14:xfrm>
                <a:off x="4149360" y="2017370"/>
                <a:ext cx="109800" cy="601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AADBCC5-4683-4EB0-A782-C5832235BC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40720" y="2008730"/>
                  <a:ext cx="127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383BF0F-268B-418F-98FC-AAE802B3AD5B}"/>
                    </a:ext>
                  </a:extLst>
                </p14:cNvPr>
                <p14:cNvContentPartPr/>
                <p14:nvPr/>
              </p14:nvContentPartPr>
              <p14:xfrm>
                <a:off x="4213800" y="1470530"/>
                <a:ext cx="164520" cy="1375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383BF0F-268B-418F-98FC-AAE802B3AD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05160" y="1461530"/>
                  <a:ext cx="182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E3DE722-8B12-49FB-ADB7-BD8649E001BE}"/>
                    </a:ext>
                  </a:extLst>
                </p14:cNvPr>
                <p14:cNvContentPartPr/>
                <p14:nvPr/>
              </p14:nvContentPartPr>
              <p14:xfrm>
                <a:off x="5511240" y="2062370"/>
                <a:ext cx="69840" cy="946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E3DE722-8B12-49FB-ADB7-BD8649E001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02240" y="2053370"/>
                  <a:ext cx="8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0A3C1B2-907B-4DA6-BFC1-9F096788A920}"/>
                    </a:ext>
                  </a:extLst>
                </p14:cNvPr>
                <p14:cNvContentPartPr/>
                <p14:nvPr/>
              </p14:nvContentPartPr>
              <p14:xfrm>
                <a:off x="6022800" y="1664570"/>
                <a:ext cx="199080" cy="30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0A3C1B2-907B-4DA6-BFC1-9F096788A9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14160" y="1655930"/>
                  <a:ext cx="21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9132EEC-5D30-41E5-8DA7-AA2479CAA706}"/>
                    </a:ext>
                  </a:extLst>
                </p14:cNvPr>
                <p14:cNvContentPartPr/>
                <p14:nvPr/>
              </p14:nvContentPartPr>
              <p14:xfrm>
                <a:off x="6032880" y="1570250"/>
                <a:ext cx="184320" cy="316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9132EEC-5D30-41E5-8DA7-AA2479CAA7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23880" y="1561250"/>
                  <a:ext cx="201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6CDC329-E516-48B3-B790-2A3560FECAB5}"/>
                    </a:ext>
                  </a:extLst>
                </p14:cNvPr>
                <p14:cNvContentPartPr/>
                <p14:nvPr/>
              </p14:nvContentPartPr>
              <p14:xfrm>
                <a:off x="6206760" y="1774010"/>
                <a:ext cx="64800" cy="1645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6CDC329-E516-48B3-B790-2A3560FECA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98120" y="1765010"/>
                  <a:ext cx="82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8A8331A-05AD-43EF-92D1-BFBA4D03073A}"/>
                    </a:ext>
                  </a:extLst>
                </p14:cNvPr>
                <p14:cNvContentPartPr/>
                <p14:nvPr/>
              </p14:nvContentPartPr>
              <p14:xfrm>
                <a:off x="6425640" y="1709210"/>
                <a:ext cx="60120" cy="151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8A8331A-05AD-43EF-92D1-BFBA4D0307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16640" y="1700570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619CBCF-251B-44C6-ADB1-FBD96DBC12A4}"/>
                    </a:ext>
                  </a:extLst>
                </p14:cNvPr>
                <p14:cNvContentPartPr/>
                <p14:nvPr/>
              </p14:nvContentPartPr>
              <p14:xfrm>
                <a:off x="6420600" y="1783730"/>
                <a:ext cx="79920" cy="104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619CBCF-251B-44C6-ADB1-FBD96DBC12A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11600" y="1775090"/>
                  <a:ext cx="97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CE08E4D-4C5A-4A3E-882C-5E930934972E}"/>
                    </a:ext>
                  </a:extLst>
                </p14:cNvPr>
                <p14:cNvContentPartPr/>
                <p14:nvPr/>
              </p14:nvContentPartPr>
              <p14:xfrm>
                <a:off x="6586560" y="1624970"/>
                <a:ext cx="241920" cy="2145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CE08E4D-4C5A-4A3E-882C-5E93093497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77560" y="1615970"/>
                  <a:ext cx="259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6DE9D0E-6255-4096-994C-2DB5B01436F6}"/>
                    </a:ext>
                  </a:extLst>
                </p14:cNvPr>
                <p14:cNvContentPartPr/>
                <p14:nvPr/>
              </p14:nvContentPartPr>
              <p14:xfrm>
                <a:off x="6703200" y="1669610"/>
                <a:ext cx="90360" cy="1278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6DE9D0E-6255-4096-994C-2DB5B01436F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94560" y="1660610"/>
                  <a:ext cx="10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4040B16-9DC4-4E17-BE79-BA94F2923E8D}"/>
                    </a:ext>
                  </a:extLst>
                </p14:cNvPr>
                <p14:cNvContentPartPr/>
                <p14:nvPr/>
              </p14:nvContentPartPr>
              <p14:xfrm>
                <a:off x="6807960" y="1689410"/>
                <a:ext cx="50040" cy="94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4040B16-9DC4-4E17-BE79-BA94F2923E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99320" y="1680770"/>
                  <a:ext cx="67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53AAB35-0C7F-42F9-9716-C8D7E3D74F66}"/>
                    </a:ext>
                  </a:extLst>
                </p14:cNvPr>
                <p14:cNvContentPartPr/>
                <p14:nvPr/>
              </p14:nvContentPartPr>
              <p14:xfrm>
                <a:off x="6803280" y="1704530"/>
                <a:ext cx="45000" cy="946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53AAB35-0C7F-42F9-9716-C8D7E3D74F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94280" y="1695530"/>
                  <a:ext cx="6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2575C11-0EAB-48B6-99D0-2FDF3D3DDA12}"/>
                    </a:ext>
                  </a:extLst>
                </p14:cNvPr>
                <p14:cNvContentPartPr/>
                <p14:nvPr/>
              </p14:nvContentPartPr>
              <p14:xfrm>
                <a:off x="6975360" y="1654850"/>
                <a:ext cx="146160" cy="252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2575C11-0EAB-48B6-99D0-2FDF3D3DDA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66360" y="1645850"/>
                  <a:ext cx="163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0C2F5A4-4502-4EC5-8683-4B584610238A}"/>
                    </a:ext>
                  </a:extLst>
                </p14:cNvPr>
                <p14:cNvContentPartPr/>
                <p14:nvPr/>
              </p14:nvContentPartPr>
              <p14:xfrm>
                <a:off x="6982200" y="1585010"/>
                <a:ext cx="109800" cy="2764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0C2F5A4-4502-4EC5-8683-4B58461023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73200" y="1576370"/>
                  <a:ext cx="127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4918AC9-1B8D-4FA2-9E38-A8238837C79D}"/>
                    </a:ext>
                  </a:extLst>
                </p14:cNvPr>
                <p14:cNvContentPartPr/>
                <p14:nvPr/>
              </p14:nvContentPartPr>
              <p14:xfrm>
                <a:off x="7165800" y="1570610"/>
                <a:ext cx="74880" cy="258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4918AC9-1B8D-4FA2-9E38-A8238837C7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57160" y="1561610"/>
                  <a:ext cx="92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48D9221-CC4C-44E8-A951-A7AEEE86E431}"/>
                    </a:ext>
                  </a:extLst>
                </p14:cNvPr>
                <p14:cNvContentPartPr/>
                <p14:nvPr/>
              </p14:nvContentPartPr>
              <p14:xfrm>
                <a:off x="7245360" y="1619930"/>
                <a:ext cx="25200" cy="1346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48D9221-CC4C-44E8-A951-A7AEEE86E4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36720" y="1610930"/>
                  <a:ext cx="4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72F2490-8253-4061-A6D1-DAB2C69780F4}"/>
                    </a:ext>
                  </a:extLst>
                </p14:cNvPr>
                <p14:cNvContentPartPr/>
                <p14:nvPr/>
              </p14:nvContentPartPr>
              <p14:xfrm>
                <a:off x="7374600" y="1644770"/>
                <a:ext cx="28440" cy="1105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72F2490-8253-4061-A6D1-DAB2C69780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5960" y="1635770"/>
                  <a:ext cx="46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BC1EBB6-AF95-47F2-BF83-99CA1AB4D1FE}"/>
                    </a:ext>
                  </a:extLst>
                </p14:cNvPr>
                <p14:cNvContentPartPr/>
                <p14:nvPr/>
              </p14:nvContentPartPr>
              <p14:xfrm>
                <a:off x="7419240" y="1639730"/>
                <a:ext cx="60120" cy="1195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BC1EBB6-AF95-47F2-BF83-99CA1AB4D1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10600" y="1631090"/>
                  <a:ext cx="77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39AFD0B-681B-4103-9897-1E2497F22C65}"/>
                    </a:ext>
                  </a:extLst>
                </p14:cNvPr>
                <p14:cNvContentPartPr/>
                <p14:nvPr/>
              </p14:nvContentPartPr>
              <p14:xfrm>
                <a:off x="7489080" y="1585010"/>
                <a:ext cx="99720" cy="2390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39AFD0B-681B-4103-9897-1E2497F22C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80080" y="1576370"/>
                  <a:ext cx="117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53EF1F0-D03C-459E-BCDE-CF842B10824B}"/>
                    </a:ext>
                  </a:extLst>
                </p14:cNvPr>
                <p14:cNvContentPartPr/>
                <p14:nvPr/>
              </p14:nvContentPartPr>
              <p14:xfrm>
                <a:off x="6097680" y="2186210"/>
                <a:ext cx="109440" cy="2962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53EF1F0-D03C-459E-BCDE-CF842B1082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89040" y="2177210"/>
                  <a:ext cx="127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E06E255-622E-4540-BF53-185351B16922}"/>
                    </a:ext>
                  </a:extLst>
                </p14:cNvPr>
                <p14:cNvContentPartPr/>
                <p14:nvPr/>
              </p14:nvContentPartPr>
              <p14:xfrm>
                <a:off x="6301080" y="2226170"/>
                <a:ext cx="15120" cy="1544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E06E255-622E-4540-BF53-185351B1692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92440" y="2217530"/>
                  <a:ext cx="32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0E0D02-6CDA-411A-9C08-7050BC9D62E9}"/>
                    </a:ext>
                  </a:extLst>
                </p14:cNvPr>
                <p14:cNvContentPartPr/>
                <p14:nvPr/>
              </p14:nvContentPartPr>
              <p14:xfrm>
                <a:off x="6460200" y="2186570"/>
                <a:ext cx="64800" cy="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0E0D02-6CDA-411A-9C08-7050BC9D62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1560" y="2177570"/>
                  <a:ext cx="8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23A63E6-A0CE-478C-BC65-12CEFA0CA982}"/>
                    </a:ext>
                  </a:extLst>
                </p14:cNvPr>
                <p14:cNvContentPartPr/>
                <p14:nvPr/>
              </p14:nvContentPartPr>
              <p14:xfrm>
                <a:off x="6470280" y="2226170"/>
                <a:ext cx="35280" cy="10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23A63E6-A0CE-478C-BC65-12CEFA0CA9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61280" y="2217530"/>
                  <a:ext cx="5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242810-F989-4483-8CEF-B983CB86F8C5}"/>
                    </a:ext>
                  </a:extLst>
                </p14:cNvPr>
                <p14:cNvContentPartPr/>
                <p14:nvPr/>
              </p14:nvContentPartPr>
              <p14:xfrm>
                <a:off x="6599520" y="2116730"/>
                <a:ext cx="288360" cy="244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242810-F989-4483-8CEF-B983CB86F8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90880" y="2108090"/>
                  <a:ext cx="306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368BE89-A413-467D-A87C-65ABC7E1B12A}"/>
                    </a:ext>
                  </a:extLst>
                </p14:cNvPr>
                <p14:cNvContentPartPr/>
                <p14:nvPr/>
              </p14:nvContentPartPr>
              <p14:xfrm>
                <a:off x="6653520" y="2201330"/>
                <a:ext cx="113760" cy="109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368BE89-A413-467D-A87C-65ABC7E1B1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44520" y="219233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914903D-F28B-4235-B170-D64F5D0C8DFC}"/>
                    </a:ext>
                  </a:extLst>
                </p14:cNvPr>
                <p14:cNvContentPartPr/>
                <p14:nvPr/>
              </p14:nvContentPartPr>
              <p14:xfrm>
                <a:off x="6803280" y="2191250"/>
                <a:ext cx="50040" cy="94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914903D-F28B-4235-B170-D64F5D0C8D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94280" y="2182610"/>
                  <a:ext cx="67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1B6BD29-3AD9-4298-AEBF-E846D606DA9B}"/>
                    </a:ext>
                  </a:extLst>
                </p14:cNvPr>
                <p14:cNvContentPartPr/>
                <p14:nvPr/>
              </p14:nvContentPartPr>
              <p14:xfrm>
                <a:off x="6798240" y="2201330"/>
                <a:ext cx="55080" cy="89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1B6BD29-3AD9-4298-AEBF-E846D606DA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89240" y="2192690"/>
                  <a:ext cx="72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D01864-90EE-469B-AA75-CC609E2B3ADF}"/>
                    </a:ext>
                  </a:extLst>
                </p14:cNvPr>
                <p14:cNvContentPartPr/>
                <p14:nvPr/>
              </p14:nvContentPartPr>
              <p14:xfrm>
                <a:off x="6972120" y="2176490"/>
                <a:ext cx="94680" cy="11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D01864-90EE-469B-AA75-CC609E2B3A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63480" y="2167850"/>
                  <a:ext cx="112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D9CAA7-A838-4312-8655-2656D62A9841}"/>
                    </a:ext>
                  </a:extLst>
                </p14:cNvPr>
                <p14:cNvContentPartPr/>
                <p14:nvPr/>
              </p14:nvContentPartPr>
              <p14:xfrm>
                <a:off x="6998760" y="2116370"/>
                <a:ext cx="95760" cy="359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D9CAA7-A838-4312-8655-2656D62A98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90120" y="2107370"/>
                  <a:ext cx="113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DD0EEB-067A-419C-B5B5-C781EB116058}"/>
                    </a:ext>
                  </a:extLst>
                </p14:cNvPr>
                <p14:cNvContentPartPr/>
                <p14:nvPr/>
              </p14:nvContentPartPr>
              <p14:xfrm>
                <a:off x="7195680" y="2027450"/>
                <a:ext cx="45000" cy="228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DD0EEB-067A-419C-B5B5-C781EB1160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7040" y="2018450"/>
                  <a:ext cx="62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C2C296A-AD2F-4F8E-B1F2-179869415815}"/>
                    </a:ext>
                  </a:extLst>
                </p14:cNvPr>
                <p14:cNvContentPartPr/>
                <p14:nvPr/>
              </p14:nvContentPartPr>
              <p14:xfrm>
                <a:off x="7250400" y="2032490"/>
                <a:ext cx="79920" cy="179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C2C296A-AD2F-4F8E-B1F2-1798694158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1760" y="2023490"/>
                  <a:ext cx="97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10208A-EA74-4F26-9CC3-B9CA7939381F}"/>
                    </a:ext>
                  </a:extLst>
                </p14:cNvPr>
                <p14:cNvContentPartPr/>
                <p14:nvPr/>
              </p14:nvContentPartPr>
              <p14:xfrm>
                <a:off x="7344360" y="2086850"/>
                <a:ext cx="68760" cy="104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10208A-EA74-4F26-9CC3-B9CA7939381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35720" y="2078210"/>
                  <a:ext cx="86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2E74C0-18D5-4170-97D3-D0528E687D70}"/>
                    </a:ext>
                  </a:extLst>
                </p14:cNvPr>
                <p14:cNvContentPartPr/>
                <p14:nvPr/>
              </p14:nvContentPartPr>
              <p14:xfrm>
                <a:off x="7439400" y="2067050"/>
                <a:ext cx="45000" cy="84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2E74C0-18D5-4170-97D3-D0528E687D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30400" y="2058410"/>
                  <a:ext cx="62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0C28D56-AE1B-47D8-86DC-A554EE191F17}"/>
                    </a:ext>
                  </a:extLst>
                </p14:cNvPr>
                <p14:cNvContentPartPr/>
                <p14:nvPr/>
              </p14:nvContentPartPr>
              <p14:xfrm>
                <a:off x="7429320" y="2027450"/>
                <a:ext cx="139680" cy="179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0C28D56-AE1B-47D8-86DC-A554EE191F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20320" y="2018450"/>
                  <a:ext cx="157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E990E00-F55C-4056-B826-EA77B5C00C97}"/>
                    </a:ext>
                  </a:extLst>
                </p14:cNvPr>
                <p14:cNvContentPartPr/>
                <p14:nvPr/>
              </p14:nvContentPartPr>
              <p14:xfrm>
                <a:off x="5391720" y="1207370"/>
                <a:ext cx="393120" cy="219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E990E00-F55C-4056-B826-EA77B5C00C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83080" y="1198370"/>
                  <a:ext cx="410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3B66714-BDB7-4236-934F-05FCDC088AA8}"/>
                    </a:ext>
                  </a:extLst>
                </p14:cNvPr>
                <p14:cNvContentPartPr/>
                <p14:nvPr/>
              </p14:nvContentPartPr>
              <p14:xfrm>
                <a:off x="5401800" y="1286930"/>
                <a:ext cx="358200" cy="194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3B66714-BDB7-4236-934F-05FCDC088AA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2800" y="1278290"/>
                  <a:ext cx="375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69C5DE-7A4F-48C1-A71C-2867BC3FBB9B}"/>
                    </a:ext>
                  </a:extLst>
                </p14:cNvPr>
                <p14:cNvContentPartPr/>
                <p14:nvPr/>
              </p14:nvContentPartPr>
              <p14:xfrm>
                <a:off x="5326560" y="1291970"/>
                <a:ext cx="160200" cy="244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69C5DE-7A4F-48C1-A71C-2867BC3FBB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17560" y="1282970"/>
                  <a:ext cx="1778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AFC30F9-7745-44C9-B5A9-27C3575BCC8C}"/>
              </a:ext>
            </a:extLst>
          </p:cNvPr>
          <p:cNvGrpSpPr/>
          <p:nvPr/>
        </p:nvGrpSpPr>
        <p:grpSpPr>
          <a:xfrm>
            <a:off x="3831480" y="2594090"/>
            <a:ext cx="89640" cy="50040"/>
            <a:chOff x="3831480" y="2594090"/>
            <a:chExt cx="89640" cy="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CEA81E8-7424-4135-8BA8-69A1893D7A07}"/>
                    </a:ext>
                  </a:extLst>
                </p14:cNvPr>
                <p14:cNvContentPartPr/>
                <p14:nvPr/>
              </p14:nvContentPartPr>
              <p14:xfrm>
                <a:off x="3846240" y="2594090"/>
                <a:ext cx="74880" cy="5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CEA81E8-7424-4135-8BA8-69A1893D7A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37600" y="2585090"/>
                  <a:ext cx="92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F9BBA1-8582-40E4-8081-ABBF7E419420}"/>
                    </a:ext>
                  </a:extLst>
                </p14:cNvPr>
                <p14:cNvContentPartPr/>
                <p14:nvPr/>
              </p14:nvContentPartPr>
              <p14:xfrm>
                <a:off x="3831480" y="2633690"/>
                <a:ext cx="60120" cy="10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F9BBA1-8582-40E4-8081-ABBF7E4194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22480" y="2624690"/>
                  <a:ext cx="77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D712814-52DC-4648-A164-1BB5169645E5}"/>
              </a:ext>
            </a:extLst>
          </p:cNvPr>
          <p:cNvGrpSpPr/>
          <p:nvPr/>
        </p:nvGrpSpPr>
        <p:grpSpPr>
          <a:xfrm>
            <a:off x="4218840" y="2256050"/>
            <a:ext cx="641520" cy="609480"/>
            <a:chOff x="4218840" y="2256050"/>
            <a:chExt cx="641520" cy="6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32A0138-C517-437A-AC4D-A37D056D1194}"/>
                    </a:ext>
                  </a:extLst>
                </p14:cNvPr>
                <p14:cNvContentPartPr/>
                <p14:nvPr/>
              </p14:nvContentPartPr>
              <p14:xfrm>
                <a:off x="4218840" y="2563850"/>
                <a:ext cx="179280" cy="20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32A0138-C517-437A-AC4D-A37D056D11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10200" y="2555210"/>
                  <a:ext cx="196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897A6F-B59A-44A5-B635-B72448A9B858}"/>
                    </a:ext>
                  </a:extLst>
                </p14:cNvPr>
                <p14:cNvContentPartPr/>
                <p14:nvPr/>
              </p14:nvContentPartPr>
              <p14:xfrm>
                <a:off x="4233960" y="2459810"/>
                <a:ext cx="159480" cy="303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897A6F-B59A-44A5-B635-B72448A9B8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24960" y="2450810"/>
                  <a:ext cx="177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E9B94D6-A5E5-43A3-88B4-06BEC6FC22B4}"/>
                    </a:ext>
                  </a:extLst>
                </p14:cNvPr>
                <p14:cNvContentPartPr/>
                <p14:nvPr/>
              </p14:nvContentPartPr>
              <p14:xfrm>
                <a:off x="4333320" y="2385650"/>
                <a:ext cx="94680" cy="20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E9B94D6-A5E5-43A3-88B4-06BEC6FC22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24320" y="2376650"/>
                  <a:ext cx="112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0D2F0E-9329-4B67-8297-BFF3D3011521}"/>
                    </a:ext>
                  </a:extLst>
                </p14:cNvPr>
                <p14:cNvContentPartPr/>
                <p14:nvPr/>
              </p14:nvContentPartPr>
              <p14:xfrm>
                <a:off x="4527000" y="2628650"/>
                <a:ext cx="25560" cy="40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0D2F0E-9329-4B67-8297-BFF3D30115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18360" y="2620010"/>
                  <a:ext cx="4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F96D2B-05BB-4551-AAD7-F1E12FBF0345}"/>
                    </a:ext>
                  </a:extLst>
                </p14:cNvPr>
                <p14:cNvContentPartPr/>
                <p14:nvPr/>
              </p14:nvContentPartPr>
              <p14:xfrm>
                <a:off x="4703400" y="2539010"/>
                <a:ext cx="137520" cy="326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F96D2B-05BB-4551-AAD7-F1E12FBF03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94760" y="2530370"/>
                  <a:ext cx="155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CFFBB9-1851-41C4-B60D-A9575FAF8E60}"/>
                    </a:ext>
                  </a:extLst>
                </p14:cNvPr>
                <p14:cNvContentPartPr/>
                <p14:nvPr/>
              </p14:nvContentPartPr>
              <p14:xfrm>
                <a:off x="4790520" y="2429930"/>
                <a:ext cx="69840" cy="15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CFFBB9-1851-41C4-B60D-A9575FAF8E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81520" y="2421290"/>
                  <a:ext cx="87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76C6BB4-5015-47BD-964C-57F48D9E6226}"/>
                    </a:ext>
                  </a:extLst>
                </p14:cNvPr>
                <p14:cNvContentPartPr/>
                <p14:nvPr/>
              </p14:nvContentPartPr>
              <p14:xfrm>
                <a:off x="4546800" y="2325530"/>
                <a:ext cx="84960" cy="15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76C6BB4-5015-47BD-964C-57F48D9E62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38160" y="2316890"/>
                  <a:ext cx="10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6C20AD-3DEB-4E21-815D-9C440E7DFAE1}"/>
                    </a:ext>
                  </a:extLst>
                </p14:cNvPr>
                <p14:cNvContentPartPr/>
                <p14:nvPr/>
              </p14:nvContentPartPr>
              <p14:xfrm>
                <a:off x="4581720" y="2256050"/>
                <a:ext cx="25560" cy="139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6C20AD-3DEB-4E21-815D-9C440E7DFA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72720" y="2247050"/>
                  <a:ext cx="43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08C616D-E0E9-4F15-9925-0ED37AF86574}"/>
              </a:ext>
            </a:extLst>
          </p:cNvPr>
          <p:cNvGrpSpPr/>
          <p:nvPr/>
        </p:nvGrpSpPr>
        <p:grpSpPr>
          <a:xfrm>
            <a:off x="2017440" y="2887130"/>
            <a:ext cx="725400" cy="291240"/>
            <a:chOff x="2017440" y="2887130"/>
            <a:chExt cx="72540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5FE664E-3B97-4D23-B5AA-E0DA83C54C73}"/>
                    </a:ext>
                  </a:extLst>
                </p14:cNvPr>
                <p14:cNvContentPartPr/>
                <p14:nvPr/>
              </p14:nvContentPartPr>
              <p14:xfrm>
                <a:off x="2027520" y="2983250"/>
                <a:ext cx="278280" cy="195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5FE664E-3B97-4D23-B5AA-E0DA83C54C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18880" y="2974250"/>
                  <a:ext cx="295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A623F88-5512-4F8C-974B-2A02370C7FF7}"/>
                    </a:ext>
                  </a:extLst>
                </p14:cNvPr>
                <p14:cNvContentPartPr/>
                <p14:nvPr/>
              </p14:nvContentPartPr>
              <p14:xfrm>
                <a:off x="2385360" y="3046250"/>
                <a:ext cx="109800" cy="84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A623F88-5512-4F8C-974B-2A02370C7F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76360" y="3037250"/>
                  <a:ext cx="12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7405B6-51DB-4D35-B107-06B6094F724C}"/>
                    </a:ext>
                  </a:extLst>
                </p14:cNvPr>
                <p14:cNvContentPartPr/>
                <p14:nvPr/>
              </p14:nvContentPartPr>
              <p14:xfrm>
                <a:off x="2613240" y="3021410"/>
                <a:ext cx="129600" cy="124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7405B6-51DB-4D35-B107-06B6094F724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04600" y="3012410"/>
                  <a:ext cx="147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2044E77-B816-4258-92F1-B96ED197A7C8}"/>
                    </a:ext>
                  </a:extLst>
                </p14:cNvPr>
                <p14:cNvContentPartPr/>
                <p14:nvPr/>
              </p14:nvContentPartPr>
              <p14:xfrm>
                <a:off x="2017440" y="2887130"/>
                <a:ext cx="223920" cy="15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2044E77-B816-4258-92F1-B96ED197A7C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08800" y="2878490"/>
                  <a:ext cx="2415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FE1D8E0-03BB-455F-851E-B51915CFC723}"/>
                  </a:ext>
                </a:extLst>
              </p14:cNvPr>
              <p14:cNvContentPartPr/>
              <p14:nvPr/>
            </p14:nvContentPartPr>
            <p14:xfrm>
              <a:off x="2901960" y="3195290"/>
              <a:ext cx="55080" cy="849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FE1D8E0-03BB-455F-851E-B51915CFC72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893320" y="3186290"/>
                <a:ext cx="7272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8C2DBA4-84CC-4BA6-95EB-BA4621D045A2}"/>
              </a:ext>
            </a:extLst>
          </p:cNvPr>
          <p:cNvGrpSpPr/>
          <p:nvPr/>
        </p:nvGrpSpPr>
        <p:grpSpPr>
          <a:xfrm>
            <a:off x="1907280" y="3423170"/>
            <a:ext cx="537840" cy="580680"/>
            <a:chOff x="1907280" y="3423170"/>
            <a:chExt cx="53784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B072F9-233D-48EE-9C67-4091DC229F9F}"/>
                    </a:ext>
                  </a:extLst>
                </p14:cNvPr>
                <p14:cNvContentPartPr/>
                <p14:nvPr/>
              </p14:nvContentPartPr>
              <p14:xfrm>
                <a:off x="1907280" y="3423170"/>
                <a:ext cx="259560" cy="580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B072F9-233D-48EE-9C67-4091DC229F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98640" y="3414530"/>
                  <a:ext cx="27720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67E3513-5BC2-463F-BB28-1CF7C2AFD180}"/>
                    </a:ext>
                  </a:extLst>
                </p14:cNvPr>
                <p14:cNvContentPartPr/>
                <p14:nvPr/>
              </p14:nvContentPartPr>
              <p14:xfrm>
                <a:off x="2142000" y="3632690"/>
                <a:ext cx="93960" cy="164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67E3513-5BC2-463F-BB28-1CF7C2AFD18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33000" y="3624050"/>
                  <a:ext cx="11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2E9F8F-D328-497C-95B7-65FEE3FCCA53}"/>
                    </a:ext>
                  </a:extLst>
                </p14:cNvPr>
                <p14:cNvContentPartPr/>
                <p14:nvPr/>
              </p14:nvContentPartPr>
              <p14:xfrm>
                <a:off x="2300760" y="3632690"/>
                <a:ext cx="144360" cy="199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2E9F8F-D328-497C-95B7-65FEE3FCCA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91760" y="3624050"/>
                  <a:ext cx="1620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2EEE74D-E5D4-497C-8A89-5B29E956162A}"/>
                  </a:ext>
                </a:extLst>
              </p14:cNvPr>
              <p14:cNvContentPartPr/>
              <p14:nvPr/>
            </p14:nvContentPartPr>
            <p14:xfrm>
              <a:off x="2077200" y="4005290"/>
              <a:ext cx="164520" cy="16380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2EEE74D-E5D4-497C-8A89-5B29E956162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068200" y="3996290"/>
                <a:ext cx="1821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7960D88-E033-4BD9-8A3C-0E7A49A826E9}"/>
              </a:ext>
            </a:extLst>
          </p:cNvPr>
          <p:cNvGrpSpPr/>
          <p:nvPr/>
        </p:nvGrpSpPr>
        <p:grpSpPr>
          <a:xfrm>
            <a:off x="3776760" y="3637370"/>
            <a:ext cx="124560" cy="109800"/>
            <a:chOff x="3776760" y="3637370"/>
            <a:chExt cx="12456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B49C3F-54C9-42B0-9D44-948D25C1A550}"/>
                    </a:ext>
                  </a:extLst>
                </p14:cNvPr>
                <p14:cNvContentPartPr/>
                <p14:nvPr/>
              </p14:nvContentPartPr>
              <p14:xfrm>
                <a:off x="3776760" y="3637370"/>
                <a:ext cx="84960" cy="5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B49C3F-54C9-42B0-9D44-948D25C1A5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67760" y="3628730"/>
                  <a:ext cx="102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03F0A4-C4AB-457B-816E-D291C7B39397}"/>
                    </a:ext>
                  </a:extLst>
                </p14:cNvPr>
                <p14:cNvContentPartPr/>
                <p14:nvPr/>
              </p14:nvContentPartPr>
              <p14:xfrm>
                <a:off x="3796560" y="3732050"/>
                <a:ext cx="104760" cy="15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03F0A4-C4AB-457B-816E-D291C7B393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87920" y="3723050"/>
                  <a:ext cx="1224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CABBF45-68EE-45CC-9222-98971AC4B7F8}"/>
              </a:ext>
            </a:extLst>
          </p:cNvPr>
          <p:cNvGrpSpPr/>
          <p:nvPr/>
        </p:nvGrpSpPr>
        <p:grpSpPr>
          <a:xfrm>
            <a:off x="4174200" y="3408770"/>
            <a:ext cx="596880" cy="510120"/>
            <a:chOff x="4174200" y="3408770"/>
            <a:chExt cx="59688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8530E6-B678-445D-BCCD-922776695C18}"/>
                    </a:ext>
                  </a:extLst>
                </p14:cNvPr>
                <p14:cNvContentPartPr/>
                <p14:nvPr/>
              </p14:nvContentPartPr>
              <p14:xfrm>
                <a:off x="4174200" y="3408770"/>
                <a:ext cx="218880" cy="510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8530E6-B678-445D-BCCD-922776695C1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65560" y="3400130"/>
                  <a:ext cx="2365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0CFE92-3CA1-4BFC-85A0-9DF57F4B2A09}"/>
                    </a:ext>
                  </a:extLst>
                </p14:cNvPr>
                <p14:cNvContentPartPr/>
                <p14:nvPr/>
              </p14:nvContentPartPr>
              <p14:xfrm>
                <a:off x="4408200" y="3554930"/>
                <a:ext cx="163800" cy="155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0CFE92-3CA1-4BFC-85A0-9DF57F4B2A0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99560" y="3545930"/>
                  <a:ext cx="181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1E600E-2AE1-4E5B-B33C-46C3EDF70468}"/>
                    </a:ext>
                  </a:extLst>
                </p14:cNvPr>
                <p14:cNvContentPartPr/>
                <p14:nvPr/>
              </p14:nvContentPartPr>
              <p14:xfrm>
                <a:off x="4611600" y="3567890"/>
                <a:ext cx="159480" cy="149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1E600E-2AE1-4E5B-B33C-46C3EDF704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02600" y="3559250"/>
                  <a:ext cx="1771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F3BD57D-CA7B-4A01-B0D7-A57F74502D64}"/>
              </a:ext>
            </a:extLst>
          </p:cNvPr>
          <p:cNvGrpSpPr/>
          <p:nvPr/>
        </p:nvGrpSpPr>
        <p:grpSpPr>
          <a:xfrm>
            <a:off x="2723040" y="3468530"/>
            <a:ext cx="691200" cy="427320"/>
            <a:chOff x="2723040" y="3468530"/>
            <a:chExt cx="69120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65B49E-4934-4E99-BFE3-39720C867C74}"/>
                    </a:ext>
                  </a:extLst>
                </p14:cNvPr>
                <p14:cNvContentPartPr/>
                <p14:nvPr/>
              </p14:nvContentPartPr>
              <p14:xfrm>
                <a:off x="2723040" y="3607850"/>
                <a:ext cx="176760" cy="189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65B49E-4934-4E99-BFE3-39720C867C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14400" y="3598850"/>
                  <a:ext cx="194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88099FE-BEF7-4652-B9CD-1EBEF7CCC0A9}"/>
                    </a:ext>
                  </a:extLst>
                </p14:cNvPr>
                <p14:cNvContentPartPr/>
                <p14:nvPr/>
              </p14:nvContentPartPr>
              <p14:xfrm>
                <a:off x="2733120" y="3677330"/>
                <a:ext cx="84960" cy="30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88099FE-BEF7-4652-B9CD-1EBEF7CCC0A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24120" y="3668330"/>
                  <a:ext cx="102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54D9E2-1002-492F-A649-4EF9BFF4429D}"/>
                    </a:ext>
                  </a:extLst>
                </p14:cNvPr>
                <p14:cNvContentPartPr/>
                <p14:nvPr/>
              </p14:nvContentPartPr>
              <p14:xfrm>
                <a:off x="2763000" y="3518210"/>
                <a:ext cx="139680" cy="25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54D9E2-1002-492F-A649-4EF9BFF442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54000" y="3509570"/>
                  <a:ext cx="157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6D76C95-43C1-4CAA-A9E8-746DCA78134A}"/>
                    </a:ext>
                  </a:extLst>
                </p14:cNvPr>
                <p14:cNvContentPartPr/>
                <p14:nvPr/>
              </p14:nvContentPartPr>
              <p14:xfrm>
                <a:off x="3051360" y="3721970"/>
                <a:ext cx="50400" cy="30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6D76C95-43C1-4CAA-A9E8-746DCA78134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42360" y="3713330"/>
                  <a:ext cx="68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83A5617-0211-45B7-A14E-0FDB4C2A7AA1}"/>
                    </a:ext>
                  </a:extLst>
                </p14:cNvPr>
                <p14:cNvContentPartPr/>
                <p14:nvPr/>
              </p14:nvContentPartPr>
              <p14:xfrm>
                <a:off x="3184560" y="3577970"/>
                <a:ext cx="188280" cy="244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83A5617-0211-45B7-A14E-0FDB4C2A7A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75920" y="3568970"/>
                  <a:ext cx="205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E6E9E8-8103-41F7-95E4-62DB9C46AF45}"/>
                    </a:ext>
                  </a:extLst>
                </p14:cNvPr>
                <p14:cNvContentPartPr/>
                <p14:nvPr/>
              </p14:nvContentPartPr>
              <p14:xfrm>
                <a:off x="3403800" y="3766610"/>
                <a:ext cx="10440" cy="50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E6E9E8-8103-41F7-95E4-62DB9C46AF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95160" y="3757970"/>
                  <a:ext cx="28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5D27B50-5C6A-40DC-BC6C-8AE5D1B9DB86}"/>
                    </a:ext>
                  </a:extLst>
                </p14:cNvPr>
                <p14:cNvContentPartPr/>
                <p14:nvPr/>
              </p14:nvContentPartPr>
              <p14:xfrm>
                <a:off x="3299760" y="3468530"/>
                <a:ext cx="84960" cy="60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5D27B50-5C6A-40DC-BC6C-8AE5D1B9DB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90760" y="3459890"/>
                  <a:ext cx="102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DD5ED22-ABF6-496D-8DEE-9980A35E0BBD}"/>
                    </a:ext>
                  </a:extLst>
                </p14:cNvPr>
                <p14:cNvContentPartPr/>
                <p14:nvPr/>
              </p14:nvContentPartPr>
              <p14:xfrm>
                <a:off x="2871360" y="3770930"/>
                <a:ext cx="55800" cy="124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DD5ED22-ABF6-496D-8DEE-9980A35E0B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62720" y="3762290"/>
                  <a:ext cx="734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3C32641-0758-4FE0-A85B-2CFE34B15E2D}"/>
              </a:ext>
            </a:extLst>
          </p:cNvPr>
          <p:cNvGrpSpPr/>
          <p:nvPr/>
        </p:nvGrpSpPr>
        <p:grpSpPr>
          <a:xfrm>
            <a:off x="4949640" y="3413810"/>
            <a:ext cx="676080" cy="408240"/>
            <a:chOff x="4949640" y="3413810"/>
            <a:chExt cx="67608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C2A7838-619E-487A-A3A2-1F7F10075C2E}"/>
                    </a:ext>
                  </a:extLst>
                </p14:cNvPr>
                <p14:cNvContentPartPr/>
                <p14:nvPr/>
              </p14:nvContentPartPr>
              <p14:xfrm>
                <a:off x="4949640" y="3539810"/>
                <a:ext cx="154440" cy="203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C2A7838-619E-487A-A3A2-1F7F10075C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40640" y="3530810"/>
                  <a:ext cx="172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88CA100-BA72-409B-A175-CAC9A8E7FF0A}"/>
                    </a:ext>
                  </a:extLst>
                </p14:cNvPr>
                <p14:cNvContentPartPr/>
                <p14:nvPr/>
              </p14:nvContentPartPr>
              <p14:xfrm>
                <a:off x="4964400" y="3607850"/>
                <a:ext cx="104760" cy="30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88CA100-BA72-409B-A175-CAC9A8E7FF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55760" y="3598850"/>
                  <a:ext cx="12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1915B36-C444-4F58-904C-C90906D6B862}"/>
                    </a:ext>
                  </a:extLst>
                </p14:cNvPr>
                <p14:cNvContentPartPr/>
                <p14:nvPr/>
              </p14:nvContentPartPr>
              <p14:xfrm>
                <a:off x="5103360" y="3732050"/>
                <a:ext cx="20160" cy="62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1915B36-C444-4F58-904C-C90906D6B8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94720" y="3723050"/>
                  <a:ext cx="37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89CBC7A-FC93-43D4-93A9-6DC8A6295B71}"/>
                    </a:ext>
                  </a:extLst>
                </p14:cNvPr>
                <p14:cNvContentPartPr/>
                <p14:nvPr/>
              </p14:nvContentPartPr>
              <p14:xfrm>
                <a:off x="5257800" y="3607850"/>
                <a:ext cx="28080" cy="28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89CBC7A-FC93-43D4-93A9-6DC8A6295B7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48800" y="3598850"/>
                  <a:ext cx="4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F9C7FAE-87BF-4ACC-9123-4542C07F1C46}"/>
                    </a:ext>
                  </a:extLst>
                </p14:cNvPr>
                <p14:cNvContentPartPr/>
                <p14:nvPr/>
              </p14:nvContentPartPr>
              <p14:xfrm>
                <a:off x="5386320" y="3542690"/>
                <a:ext cx="189000" cy="244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F9C7FAE-87BF-4ACC-9123-4542C07F1C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77320" y="3534050"/>
                  <a:ext cx="206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B6D9543-FB6E-4C8C-99B6-EA8BEA036B93}"/>
                    </a:ext>
                  </a:extLst>
                </p14:cNvPr>
                <p14:cNvContentPartPr/>
                <p14:nvPr/>
              </p14:nvContentPartPr>
              <p14:xfrm>
                <a:off x="5567400" y="3758330"/>
                <a:ext cx="58320" cy="63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B6D9543-FB6E-4C8C-99B6-EA8BEA036B9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58400" y="3749690"/>
                  <a:ext cx="75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11CBA27-B9FF-488E-94B6-4E3C50F9AD8E}"/>
                    </a:ext>
                  </a:extLst>
                </p14:cNvPr>
                <p14:cNvContentPartPr/>
                <p14:nvPr/>
              </p14:nvContentPartPr>
              <p14:xfrm>
                <a:off x="5407200" y="3488330"/>
                <a:ext cx="99360" cy="10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11CBA27-B9FF-488E-94B6-4E3C50F9AD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98200" y="3479330"/>
                  <a:ext cx="11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0F1546F-6C62-42BF-8604-D179CB47318E}"/>
                    </a:ext>
                  </a:extLst>
                </p14:cNvPr>
                <p14:cNvContentPartPr/>
                <p14:nvPr/>
              </p14:nvContentPartPr>
              <p14:xfrm>
                <a:off x="4993920" y="3413810"/>
                <a:ext cx="144720" cy="15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0F1546F-6C62-42BF-8604-D179CB47318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85280" y="3405170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CC5AD1F-3773-4213-981E-D28E54ED6418}"/>
                  </a:ext>
                </a:extLst>
              </p14:cNvPr>
              <p14:cNvContentPartPr/>
              <p14:nvPr/>
            </p14:nvContentPartPr>
            <p14:xfrm>
              <a:off x="4357800" y="3985490"/>
              <a:ext cx="122040" cy="1396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CC5AD1F-3773-4213-981E-D28E54ED641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349160" y="3976490"/>
                <a:ext cx="13968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0EDE7C9-3970-44D6-822A-7C76ECAFE3E3}"/>
              </a:ext>
            </a:extLst>
          </p:cNvPr>
          <p:cNvGrpSpPr/>
          <p:nvPr/>
        </p:nvGrpSpPr>
        <p:grpSpPr>
          <a:xfrm>
            <a:off x="2648520" y="3975410"/>
            <a:ext cx="1379520" cy="417600"/>
            <a:chOff x="2648520" y="3975410"/>
            <a:chExt cx="137952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3EA613B-BE85-4002-A2C6-977321F00026}"/>
                    </a:ext>
                  </a:extLst>
                </p14:cNvPr>
                <p14:cNvContentPartPr/>
                <p14:nvPr/>
              </p14:nvContentPartPr>
              <p14:xfrm>
                <a:off x="2648520" y="3975410"/>
                <a:ext cx="810720" cy="189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3EA613B-BE85-4002-A2C6-977321F000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39520" y="3966770"/>
                  <a:ext cx="828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20C3C38-1BA0-4D58-ADEB-11BC8818E865}"/>
                    </a:ext>
                  </a:extLst>
                </p14:cNvPr>
                <p14:cNvContentPartPr/>
                <p14:nvPr/>
              </p14:nvContentPartPr>
              <p14:xfrm>
                <a:off x="2668320" y="4254410"/>
                <a:ext cx="164520" cy="133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20C3C38-1BA0-4D58-ADEB-11BC8818E8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59680" y="4245410"/>
                  <a:ext cx="18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DE207B4-4E09-44AD-BF41-71F5B8302D9D}"/>
                    </a:ext>
                  </a:extLst>
                </p14:cNvPr>
                <p14:cNvContentPartPr/>
                <p14:nvPr/>
              </p14:nvContentPartPr>
              <p14:xfrm>
                <a:off x="2896920" y="4297970"/>
                <a:ext cx="79920" cy="95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DE207B4-4E09-44AD-BF41-71F5B8302D9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88280" y="4289330"/>
                  <a:ext cx="97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4C9305B-F01C-4820-AE67-08B5F67FC603}"/>
                    </a:ext>
                  </a:extLst>
                </p14:cNvPr>
                <p14:cNvContentPartPr/>
                <p14:nvPr/>
              </p14:nvContentPartPr>
              <p14:xfrm>
                <a:off x="3011400" y="4296170"/>
                <a:ext cx="164520" cy="92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4C9305B-F01C-4820-AE67-08B5F67FC60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02400" y="4287170"/>
                  <a:ext cx="18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A07CE0-A82E-4EE9-ACB2-37805447C428}"/>
                    </a:ext>
                  </a:extLst>
                </p14:cNvPr>
                <p14:cNvContentPartPr/>
                <p14:nvPr/>
              </p14:nvContentPartPr>
              <p14:xfrm>
                <a:off x="3229920" y="4273490"/>
                <a:ext cx="218880" cy="95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A07CE0-A82E-4EE9-ACB2-37805447C42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21280" y="4264850"/>
                  <a:ext cx="236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D42F7D5-6554-4336-AA6B-E2212CA39B00}"/>
                    </a:ext>
                  </a:extLst>
                </p14:cNvPr>
                <p14:cNvContentPartPr/>
                <p14:nvPr/>
              </p14:nvContentPartPr>
              <p14:xfrm>
                <a:off x="3472920" y="4283930"/>
                <a:ext cx="70560" cy="79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D42F7D5-6554-4336-AA6B-E2212CA39B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64280" y="4274930"/>
                  <a:ext cx="88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6A4CC1-6767-4D7A-AC0C-88999911C49B}"/>
                    </a:ext>
                  </a:extLst>
                </p14:cNvPr>
                <p14:cNvContentPartPr/>
                <p14:nvPr/>
              </p14:nvContentPartPr>
              <p14:xfrm>
                <a:off x="3573000" y="4204730"/>
                <a:ext cx="455040" cy="176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6A4CC1-6767-4D7A-AC0C-88999911C4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64000" y="4196090"/>
                  <a:ext cx="4726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2758266-AF49-43D2-9688-9C8EB761EB72}"/>
                  </a:ext>
                </a:extLst>
              </p14:cNvPr>
              <p14:cNvContentPartPr/>
              <p14:nvPr/>
            </p14:nvContentPartPr>
            <p14:xfrm>
              <a:off x="4934160" y="3947330"/>
              <a:ext cx="895320" cy="1184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2758266-AF49-43D2-9688-9C8EB761EB7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925520" y="3938330"/>
                <a:ext cx="91296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3D3E62-99EF-4D60-8D2A-6C07D9491C3E}"/>
              </a:ext>
            </a:extLst>
          </p:cNvPr>
          <p:cNvGrpSpPr/>
          <p:nvPr/>
        </p:nvGrpSpPr>
        <p:grpSpPr>
          <a:xfrm>
            <a:off x="4894920" y="4194290"/>
            <a:ext cx="1252440" cy="144720"/>
            <a:chOff x="4894920" y="4194290"/>
            <a:chExt cx="125244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AB59F2-0A2E-43C1-9088-E8CF397CDF84}"/>
                    </a:ext>
                  </a:extLst>
                </p14:cNvPr>
                <p14:cNvContentPartPr/>
                <p14:nvPr/>
              </p14:nvContentPartPr>
              <p14:xfrm>
                <a:off x="4894920" y="4213730"/>
                <a:ext cx="402840" cy="125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AB59F2-0A2E-43C1-9088-E8CF397CDF8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5920" y="4204730"/>
                  <a:ext cx="420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379370D-23DB-4BFC-AE70-334BA9B43BA4}"/>
                    </a:ext>
                  </a:extLst>
                </p14:cNvPr>
                <p14:cNvContentPartPr/>
                <p14:nvPr/>
              </p14:nvContentPartPr>
              <p14:xfrm>
                <a:off x="5312160" y="4194290"/>
                <a:ext cx="835200" cy="134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379370D-23DB-4BFC-AE70-334BA9B43B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03520" y="4185290"/>
                  <a:ext cx="8528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EA874DE7-CCAA-492F-BADD-6AB1A06C5C87}"/>
              </a:ext>
            </a:extLst>
          </p:cNvPr>
          <p:cNvGrpSpPr/>
          <p:nvPr/>
        </p:nvGrpSpPr>
        <p:grpSpPr>
          <a:xfrm>
            <a:off x="2375280" y="4601810"/>
            <a:ext cx="2047680" cy="427680"/>
            <a:chOff x="2375280" y="4601810"/>
            <a:chExt cx="204768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1F0F742-0C35-46EC-8702-5BFD2E81A685}"/>
                    </a:ext>
                  </a:extLst>
                </p14:cNvPr>
                <p14:cNvContentPartPr/>
                <p14:nvPr/>
              </p14:nvContentPartPr>
              <p14:xfrm>
                <a:off x="2375280" y="4750490"/>
                <a:ext cx="247680" cy="204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1F0F742-0C35-46EC-8702-5BFD2E81A68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66280" y="4741850"/>
                  <a:ext cx="265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929B333-3226-41BC-8FC2-230A13B2326E}"/>
                    </a:ext>
                  </a:extLst>
                </p14:cNvPr>
                <p14:cNvContentPartPr/>
                <p14:nvPr/>
              </p14:nvContentPartPr>
              <p14:xfrm>
                <a:off x="2554200" y="4944530"/>
                <a:ext cx="25200" cy="849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929B333-3226-41BC-8FC2-230A13B232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45200" y="4935890"/>
                  <a:ext cx="42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0376FC1-EA17-498D-8E31-501CEA5A1DCE}"/>
                    </a:ext>
                  </a:extLst>
                </p14:cNvPr>
                <p14:cNvContentPartPr/>
                <p14:nvPr/>
              </p14:nvContentPartPr>
              <p14:xfrm>
                <a:off x="2499480" y="4666250"/>
                <a:ext cx="129600" cy="20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0376FC1-EA17-498D-8E31-501CEA5A1DC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90840" y="4657250"/>
                  <a:ext cx="147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807B642-9900-49BC-96DA-2B14DD9C3732}"/>
                    </a:ext>
                  </a:extLst>
                </p14:cNvPr>
                <p14:cNvContentPartPr/>
                <p14:nvPr/>
              </p14:nvContentPartPr>
              <p14:xfrm>
                <a:off x="2757960" y="4805570"/>
                <a:ext cx="134640" cy="74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807B642-9900-49BC-96DA-2B14DD9C37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48960" y="4796570"/>
                  <a:ext cx="152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2B42B8-66FC-499A-9B90-7904CC600F96}"/>
                    </a:ext>
                  </a:extLst>
                </p14:cNvPr>
                <p14:cNvContentPartPr/>
                <p14:nvPr/>
              </p14:nvContentPartPr>
              <p14:xfrm>
                <a:off x="3041280" y="4740410"/>
                <a:ext cx="124560" cy="209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2B42B8-66FC-499A-9B90-7904CC600F9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32280" y="4731770"/>
                  <a:ext cx="142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9E7B002-339A-42DF-BE92-8271AA761006}"/>
                    </a:ext>
                  </a:extLst>
                </p14:cNvPr>
                <p14:cNvContentPartPr/>
                <p14:nvPr/>
              </p14:nvContentPartPr>
              <p14:xfrm>
                <a:off x="3110760" y="4601810"/>
                <a:ext cx="79920" cy="849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9E7B002-339A-42DF-BE92-8271AA7610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02120" y="4592810"/>
                  <a:ext cx="97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4E12E61-26C3-4F52-9320-62B45425D35C}"/>
                    </a:ext>
                  </a:extLst>
                </p14:cNvPr>
                <p14:cNvContentPartPr/>
                <p14:nvPr/>
              </p14:nvContentPartPr>
              <p14:xfrm>
                <a:off x="3281040" y="4730690"/>
                <a:ext cx="80280" cy="2041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4E12E61-26C3-4F52-9320-62B45425D35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72400" y="4722050"/>
                  <a:ext cx="9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88E2F3D-4B5A-4E69-B846-5603E8F8E3C4}"/>
                    </a:ext>
                  </a:extLst>
                </p14:cNvPr>
                <p14:cNvContentPartPr/>
                <p14:nvPr/>
              </p14:nvContentPartPr>
              <p14:xfrm>
                <a:off x="3403800" y="4730690"/>
                <a:ext cx="115200" cy="1872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88E2F3D-4B5A-4E69-B846-5603E8F8E3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95160" y="4722050"/>
                  <a:ext cx="132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D29429B-4915-4CA9-A9FE-1A3315EC9958}"/>
                    </a:ext>
                  </a:extLst>
                </p14:cNvPr>
                <p14:cNvContentPartPr/>
                <p14:nvPr/>
              </p14:nvContentPartPr>
              <p14:xfrm>
                <a:off x="3354120" y="4919690"/>
                <a:ext cx="5400" cy="64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D29429B-4915-4CA9-A9FE-1A3315EC99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45480" y="4911050"/>
                  <a:ext cx="23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1CC7113-55EF-47B4-AEB9-305A894A742F}"/>
                    </a:ext>
                  </a:extLst>
                </p14:cNvPr>
                <p14:cNvContentPartPr/>
                <p14:nvPr/>
              </p14:nvContentPartPr>
              <p14:xfrm>
                <a:off x="3553200" y="4889810"/>
                <a:ext cx="5400" cy="896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1CC7113-55EF-47B4-AEB9-305A894A742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544200" y="4881170"/>
                  <a:ext cx="2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8F7D550-E6AF-4575-A5F3-9D908A69BDD0}"/>
                    </a:ext>
                  </a:extLst>
                </p14:cNvPr>
                <p14:cNvContentPartPr/>
                <p14:nvPr/>
              </p14:nvContentPartPr>
              <p14:xfrm>
                <a:off x="3656880" y="4732850"/>
                <a:ext cx="179640" cy="1872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8F7D550-E6AF-4575-A5F3-9D908A69BDD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48240" y="4724210"/>
                  <a:ext cx="19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F489AED-375E-466E-87BE-F51900E38F06}"/>
                    </a:ext>
                  </a:extLst>
                </p14:cNvPr>
                <p14:cNvContentPartPr/>
                <p14:nvPr/>
              </p14:nvContentPartPr>
              <p14:xfrm>
                <a:off x="3851640" y="4650770"/>
                <a:ext cx="119160" cy="2743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F489AED-375E-466E-87BE-F51900E38F0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42640" y="4641770"/>
                  <a:ext cx="136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6059F7A-E003-4913-A40B-7E2E0FD28D5D}"/>
                    </a:ext>
                  </a:extLst>
                </p14:cNvPr>
                <p14:cNvContentPartPr/>
                <p14:nvPr/>
              </p14:nvContentPartPr>
              <p14:xfrm>
                <a:off x="3957120" y="4770650"/>
                <a:ext cx="53280" cy="838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6059F7A-E003-4913-A40B-7E2E0FD28D5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48480" y="4761650"/>
                  <a:ext cx="70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F788707-1FC9-403C-A5E3-2B4CF275C635}"/>
                    </a:ext>
                  </a:extLst>
                </p14:cNvPr>
                <p14:cNvContentPartPr/>
                <p14:nvPr/>
              </p14:nvContentPartPr>
              <p14:xfrm>
                <a:off x="3995280" y="4720970"/>
                <a:ext cx="79920" cy="54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F788707-1FC9-403C-A5E3-2B4CF275C63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86640" y="4711970"/>
                  <a:ext cx="97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592B6D8-C789-4B50-9945-C0AEEB700F1D}"/>
                    </a:ext>
                  </a:extLst>
                </p14:cNvPr>
                <p14:cNvContentPartPr/>
                <p14:nvPr/>
              </p14:nvContentPartPr>
              <p14:xfrm>
                <a:off x="4020120" y="4830410"/>
                <a:ext cx="99720" cy="151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592B6D8-C789-4B50-9945-C0AEEB700F1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11480" y="4821410"/>
                  <a:ext cx="117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62DA519-30FB-4D65-88FF-EEE03FC49351}"/>
                    </a:ext>
                  </a:extLst>
                </p14:cNvPr>
                <p14:cNvContentPartPr/>
                <p14:nvPr/>
              </p14:nvContentPartPr>
              <p14:xfrm>
                <a:off x="4170960" y="4701170"/>
                <a:ext cx="78120" cy="1670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62DA519-30FB-4D65-88FF-EEE03FC4935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61960" y="4692170"/>
                  <a:ext cx="95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ACA58EE-83A4-4DBD-A830-4E4AEB1DE2FF}"/>
                    </a:ext>
                  </a:extLst>
                </p14:cNvPr>
                <p14:cNvContentPartPr/>
                <p14:nvPr/>
              </p14:nvContentPartPr>
              <p14:xfrm>
                <a:off x="4278600" y="4795490"/>
                <a:ext cx="15120" cy="799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ACA58EE-83A4-4DBD-A830-4E4AEB1DE2F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69960" y="4786490"/>
                  <a:ext cx="32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404BCD4-B37B-4E48-AD44-F7E6C430BB74}"/>
                    </a:ext>
                  </a:extLst>
                </p14:cNvPr>
                <p14:cNvContentPartPr/>
                <p14:nvPr/>
              </p14:nvContentPartPr>
              <p14:xfrm>
                <a:off x="4383000" y="4636370"/>
                <a:ext cx="39960" cy="2685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404BCD4-B37B-4E48-AD44-F7E6C430BB7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74000" y="4627730"/>
                  <a:ext cx="57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99B966E-6FC6-495D-AD0E-CA9E79E2E480}"/>
                    </a:ext>
                  </a:extLst>
                </p14:cNvPr>
                <p14:cNvContentPartPr/>
                <p14:nvPr/>
              </p14:nvContentPartPr>
              <p14:xfrm>
                <a:off x="3175200" y="4924730"/>
                <a:ext cx="25200" cy="748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99B966E-6FC6-495D-AD0E-CA9E79E2E4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66560" y="4915730"/>
                  <a:ext cx="428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8B40EF6F-019D-484E-AE29-0CD5C672040E}"/>
              </a:ext>
            </a:extLst>
          </p:cNvPr>
          <p:cNvGrpSpPr/>
          <p:nvPr/>
        </p:nvGrpSpPr>
        <p:grpSpPr>
          <a:xfrm>
            <a:off x="2340000" y="5183930"/>
            <a:ext cx="1456920" cy="360720"/>
            <a:chOff x="2340000" y="5183930"/>
            <a:chExt cx="14569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BD68FD9-6184-468D-A76F-95552E4B2E58}"/>
                    </a:ext>
                  </a:extLst>
                </p14:cNvPr>
                <p14:cNvContentPartPr/>
                <p14:nvPr/>
              </p14:nvContentPartPr>
              <p14:xfrm>
                <a:off x="2340000" y="5309930"/>
                <a:ext cx="140040" cy="1800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BD68FD9-6184-468D-A76F-95552E4B2E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31360" y="5300930"/>
                  <a:ext cx="157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8F258F7-689C-4E43-82EA-371C9D9FB893}"/>
                    </a:ext>
                  </a:extLst>
                </p14:cNvPr>
                <p14:cNvContentPartPr/>
                <p14:nvPr/>
              </p14:nvContentPartPr>
              <p14:xfrm>
                <a:off x="2504520" y="5426570"/>
                <a:ext cx="15120" cy="896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8F258F7-689C-4E43-82EA-371C9D9FB8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95520" y="5417930"/>
                  <a:ext cx="32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6ACF676-CC6F-4023-A94A-1D00A82E9DB1}"/>
                    </a:ext>
                  </a:extLst>
                </p14:cNvPr>
                <p14:cNvContentPartPr/>
                <p14:nvPr/>
              </p14:nvContentPartPr>
              <p14:xfrm>
                <a:off x="2390400" y="5183930"/>
                <a:ext cx="129240" cy="64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6ACF676-CC6F-4023-A94A-1D00A82E9DB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81400" y="5174930"/>
                  <a:ext cx="146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E332876-017E-44B7-88D7-672994CCE451}"/>
                    </a:ext>
                  </a:extLst>
                </p14:cNvPr>
                <p14:cNvContentPartPr/>
                <p14:nvPr/>
              </p14:nvContentPartPr>
              <p14:xfrm>
                <a:off x="2643480" y="5396690"/>
                <a:ext cx="25560" cy="255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E332876-017E-44B7-88D7-672994CCE45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34480" y="5388050"/>
                  <a:ext cx="43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4C3F8B1-1AF0-46CB-850D-48361F36CCD5}"/>
                    </a:ext>
                  </a:extLst>
                </p14:cNvPr>
                <p14:cNvContentPartPr/>
                <p14:nvPr/>
              </p14:nvContentPartPr>
              <p14:xfrm>
                <a:off x="2618280" y="5291930"/>
                <a:ext cx="95400" cy="1839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4C3F8B1-1AF0-46CB-850D-48361F36CCD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09640" y="5282930"/>
                  <a:ext cx="11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48E0B09-FAC9-4597-9EBF-242AA589B1F5}"/>
                    </a:ext>
                  </a:extLst>
                </p14:cNvPr>
                <p14:cNvContentPartPr/>
                <p14:nvPr/>
              </p14:nvContentPartPr>
              <p14:xfrm>
                <a:off x="2747880" y="5426570"/>
                <a:ext cx="10440" cy="997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48E0B09-FAC9-4597-9EBF-242AA589B1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39240" y="5417930"/>
                  <a:ext cx="2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A0C2CB9-1692-42F3-BB21-D9533910983B}"/>
                    </a:ext>
                  </a:extLst>
                </p14:cNvPr>
                <p14:cNvContentPartPr/>
                <p14:nvPr/>
              </p14:nvContentPartPr>
              <p14:xfrm>
                <a:off x="2826720" y="5297330"/>
                <a:ext cx="90720" cy="1792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A0C2CB9-1692-42F3-BB21-D9533910983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17720" y="5288690"/>
                  <a:ext cx="108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8F07A29-0AB0-49D0-A68B-EDD17FC517CF}"/>
                    </a:ext>
                  </a:extLst>
                </p14:cNvPr>
                <p14:cNvContentPartPr/>
                <p14:nvPr/>
              </p14:nvContentPartPr>
              <p14:xfrm>
                <a:off x="2976480" y="5416490"/>
                <a:ext cx="5400" cy="94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8F07A29-0AB0-49D0-A68B-EDD17FC517C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67840" y="5407850"/>
                  <a:ext cx="2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9386212-39CD-449A-89A2-88C90F41E218}"/>
                    </a:ext>
                  </a:extLst>
                </p14:cNvPr>
                <p14:cNvContentPartPr/>
                <p14:nvPr/>
              </p14:nvContentPartPr>
              <p14:xfrm>
                <a:off x="3155040" y="5292290"/>
                <a:ext cx="179640" cy="1792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9386212-39CD-449A-89A2-88C90F41E21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46400" y="5283650"/>
                  <a:ext cx="19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EE24F03-022A-45E4-B82D-8A8A93ABF605}"/>
                    </a:ext>
                  </a:extLst>
                </p14:cNvPr>
                <p14:cNvContentPartPr/>
                <p14:nvPr/>
              </p14:nvContentPartPr>
              <p14:xfrm>
                <a:off x="3155400" y="5396690"/>
                <a:ext cx="64800" cy="54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EE24F03-022A-45E4-B82D-8A8A93ABF6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46760" y="5388050"/>
                  <a:ext cx="8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D4C3FF0-7FE3-4B18-9832-83E54EE81410}"/>
                    </a:ext>
                  </a:extLst>
                </p14:cNvPr>
                <p14:cNvContentPartPr/>
                <p14:nvPr/>
              </p14:nvContentPartPr>
              <p14:xfrm>
                <a:off x="3284640" y="5421530"/>
                <a:ext cx="64800" cy="1080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D4C3FF0-7FE3-4B18-9832-83E54EE8141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76000" y="5412890"/>
                  <a:ext cx="82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238D664-CADF-4EFF-8CA9-6FBADB3FED9C}"/>
                    </a:ext>
                  </a:extLst>
                </p14:cNvPr>
                <p14:cNvContentPartPr/>
                <p14:nvPr/>
              </p14:nvContentPartPr>
              <p14:xfrm>
                <a:off x="3165480" y="5197970"/>
                <a:ext cx="74880" cy="151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238D664-CADF-4EFF-8CA9-6FBADB3FED9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56480" y="5189330"/>
                  <a:ext cx="92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B3697FF-9F95-4542-9FC9-B784C46CF650}"/>
                    </a:ext>
                  </a:extLst>
                </p14:cNvPr>
                <p14:cNvContentPartPr/>
                <p14:nvPr/>
              </p14:nvContentPartPr>
              <p14:xfrm>
                <a:off x="3433320" y="5362130"/>
                <a:ext cx="40320" cy="302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B3697FF-9F95-4542-9FC9-B784C46CF65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24680" y="5353130"/>
                  <a:ext cx="57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AFEA631-2E71-4977-8C94-78A19C1140AC}"/>
                    </a:ext>
                  </a:extLst>
                </p14:cNvPr>
                <p14:cNvContentPartPr/>
                <p14:nvPr/>
              </p14:nvContentPartPr>
              <p14:xfrm>
                <a:off x="3418920" y="5197970"/>
                <a:ext cx="158760" cy="3466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AFEA631-2E71-4977-8C94-78A19C1140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409920" y="5188970"/>
                  <a:ext cx="176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0A7CBEB-B05D-455E-B196-B45A949A0872}"/>
                    </a:ext>
                  </a:extLst>
                </p14:cNvPr>
                <p14:cNvContentPartPr/>
                <p14:nvPr/>
              </p14:nvContentPartPr>
              <p14:xfrm>
                <a:off x="3538080" y="5326490"/>
                <a:ext cx="109800" cy="903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0A7CBEB-B05D-455E-B196-B45A949A087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529080" y="5317850"/>
                  <a:ext cx="127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387F092-AD10-4E90-A3D1-9816271110AB}"/>
                    </a:ext>
                  </a:extLst>
                </p14:cNvPr>
                <p14:cNvContentPartPr/>
                <p14:nvPr/>
              </p14:nvContentPartPr>
              <p14:xfrm>
                <a:off x="3617640" y="5431610"/>
                <a:ext cx="5760" cy="849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387F092-AD10-4E90-A3D1-9816271110A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09000" y="5422610"/>
                  <a:ext cx="23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3BAB6CA-8D05-4056-AD5A-6C2AEFB963B2}"/>
                    </a:ext>
                  </a:extLst>
                </p14:cNvPr>
                <p14:cNvContentPartPr/>
                <p14:nvPr/>
              </p14:nvContentPartPr>
              <p14:xfrm>
                <a:off x="3557880" y="5252690"/>
                <a:ext cx="50040" cy="252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3BAB6CA-8D05-4056-AD5A-6C2AEFB963B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49240" y="5243690"/>
                  <a:ext cx="6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D421540-05D4-4F61-A7BD-0DB24595F81A}"/>
                    </a:ext>
                  </a:extLst>
                </p14:cNvPr>
                <p14:cNvContentPartPr/>
                <p14:nvPr/>
              </p14:nvContentPartPr>
              <p14:xfrm>
                <a:off x="3746880" y="5212730"/>
                <a:ext cx="50040" cy="2984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D421540-05D4-4F61-A7BD-0DB24595F81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737880" y="5204090"/>
                  <a:ext cx="67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B1A0C5-F079-494F-9194-FBCF86874B1E}"/>
                    </a:ext>
                  </a:extLst>
                </p14:cNvPr>
                <p14:cNvContentPartPr/>
                <p14:nvPr/>
              </p14:nvContentPartPr>
              <p14:xfrm>
                <a:off x="3042360" y="5371850"/>
                <a:ext cx="28800" cy="302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B1A0C5-F079-494F-9194-FBCF86874B1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33720" y="5363210"/>
                  <a:ext cx="464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E35BEB54-27FE-4CB7-AEDA-6264AFEC4AEA}"/>
              </a:ext>
            </a:extLst>
          </p:cNvPr>
          <p:cNvGrpSpPr/>
          <p:nvPr/>
        </p:nvGrpSpPr>
        <p:grpSpPr>
          <a:xfrm>
            <a:off x="4248720" y="5312450"/>
            <a:ext cx="124560" cy="64800"/>
            <a:chOff x="4248720" y="5312450"/>
            <a:chExt cx="12456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991030C-2E16-43FB-8F2B-DE644A6F2421}"/>
                    </a:ext>
                  </a:extLst>
                </p14:cNvPr>
                <p14:cNvContentPartPr/>
                <p14:nvPr/>
              </p14:nvContentPartPr>
              <p14:xfrm>
                <a:off x="4248720" y="5312450"/>
                <a:ext cx="124560" cy="54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991030C-2E16-43FB-8F2B-DE644A6F242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40080" y="5303450"/>
                  <a:ext cx="142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DBBCB00-35AE-4E46-9E3E-A3DA73D0AD83}"/>
                    </a:ext>
                  </a:extLst>
                </p14:cNvPr>
                <p14:cNvContentPartPr/>
                <p14:nvPr/>
              </p14:nvContentPartPr>
              <p14:xfrm>
                <a:off x="4263840" y="5371850"/>
                <a:ext cx="94680" cy="54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DBBCB00-35AE-4E46-9E3E-A3DA73D0AD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254840" y="5363210"/>
                  <a:ext cx="1123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C8C92EA5-4467-4988-913C-E99ACB59A4FD}"/>
                  </a:ext>
                </a:extLst>
              </p14:cNvPr>
              <p14:cNvContentPartPr/>
              <p14:nvPr/>
            </p14:nvContentPartPr>
            <p14:xfrm>
              <a:off x="4656240" y="4929770"/>
              <a:ext cx="79920" cy="8496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C8C92EA5-4467-4988-913C-E99ACB59A4F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647600" y="4920770"/>
                <a:ext cx="97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6DF489B-8476-4387-BF72-E2313B12A382}"/>
                  </a:ext>
                </a:extLst>
              </p14:cNvPr>
              <p14:cNvContentPartPr/>
              <p14:nvPr/>
            </p14:nvContentPartPr>
            <p14:xfrm>
              <a:off x="5163120" y="4651130"/>
              <a:ext cx="189000" cy="23436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6DF489B-8476-4387-BF72-E2313B12A38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154480" y="4642490"/>
                <a:ext cx="2066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46610833-A5C1-415A-BE5A-9D7EF57DF3AA}"/>
                  </a:ext>
                </a:extLst>
              </p14:cNvPr>
              <p14:cNvContentPartPr/>
              <p14:nvPr/>
            </p14:nvContentPartPr>
            <p14:xfrm>
              <a:off x="5276880" y="4815290"/>
              <a:ext cx="70560" cy="13536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46610833-A5C1-415A-BE5A-9D7EF57DF3AA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268240" y="4806650"/>
                <a:ext cx="88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EDFF471C-1D6F-48A1-BF7B-4F11797F09E7}"/>
                  </a:ext>
                </a:extLst>
              </p14:cNvPr>
              <p14:cNvContentPartPr/>
              <p14:nvPr/>
            </p14:nvContentPartPr>
            <p14:xfrm>
              <a:off x="5207760" y="4571930"/>
              <a:ext cx="64800" cy="54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EDFF471C-1D6F-48A1-BF7B-4F11797F09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199120" y="4562930"/>
                <a:ext cx="82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A63B888-E170-43E7-ABAD-F5E97E730966}"/>
                  </a:ext>
                </a:extLst>
              </p14:cNvPr>
              <p14:cNvContentPartPr/>
              <p14:nvPr/>
            </p14:nvContentPartPr>
            <p14:xfrm>
              <a:off x="5436360" y="4696130"/>
              <a:ext cx="74880" cy="540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A63B888-E170-43E7-ABAD-F5E97E73096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427720" y="4687130"/>
                <a:ext cx="92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8ED29416-BF14-4793-A24B-F14B4A135699}"/>
                  </a:ext>
                </a:extLst>
              </p14:cNvPr>
              <p14:cNvContentPartPr/>
              <p14:nvPr/>
            </p14:nvContentPartPr>
            <p14:xfrm>
              <a:off x="5456520" y="4765610"/>
              <a:ext cx="89640" cy="1044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8ED29416-BF14-4793-A24B-F14B4A13569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447520" y="4756970"/>
                <a:ext cx="107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7468AA75-4207-4017-916B-CC1618FE205C}"/>
                  </a:ext>
                </a:extLst>
              </p14:cNvPr>
              <p14:cNvContentPartPr/>
              <p14:nvPr/>
            </p14:nvContentPartPr>
            <p14:xfrm>
              <a:off x="5575680" y="4631330"/>
              <a:ext cx="160200" cy="26388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7468AA75-4207-4017-916B-CC1618FE205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566680" y="4622330"/>
                <a:ext cx="1778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5CB46CF4-AA04-4BF9-BFFC-BDACA8477759}"/>
                  </a:ext>
                </a:extLst>
              </p14:cNvPr>
              <p14:cNvContentPartPr/>
              <p14:nvPr/>
            </p14:nvContentPartPr>
            <p14:xfrm>
              <a:off x="5743800" y="4859930"/>
              <a:ext cx="55800" cy="8496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5CB46CF4-AA04-4BF9-BFFC-BDACA847775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735160" y="485129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700C9014-B79C-4C66-B8EF-15A2CF8ECE90}"/>
                  </a:ext>
                </a:extLst>
              </p14:cNvPr>
              <p14:cNvContentPartPr/>
              <p14:nvPr/>
            </p14:nvContentPartPr>
            <p14:xfrm>
              <a:off x="5655240" y="4537010"/>
              <a:ext cx="104760" cy="583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700C9014-B79C-4C66-B8EF-15A2CF8ECE90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646240" y="4528010"/>
                <a:ext cx="122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E3C25414-3751-4B88-A898-315BE544A0DD}"/>
                  </a:ext>
                </a:extLst>
              </p14:cNvPr>
              <p14:cNvContentPartPr/>
              <p14:nvPr/>
            </p14:nvContentPartPr>
            <p14:xfrm>
              <a:off x="5938560" y="4671290"/>
              <a:ext cx="83880" cy="17424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E3C25414-3751-4B88-A898-315BE544A0D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929920" y="4662290"/>
                <a:ext cx="101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DBF33B3A-3F83-4DF1-92C0-577AEFEE88F8}"/>
                  </a:ext>
                </a:extLst>
              </p14:cNvPr>
              <p14:cNvContentPartPr/>
              <p14:nvPr/>
            </p14:nvContentPartPr>
            <p14:xfrm>
              <a:off x="6044400" y="4815290"/>
              <a:ext cx="43560" cy="9468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DBF33B3A-3F83-4DF1-92C0-577AEFEE88F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035760" y="4806650"/>
                <a:ext cx="61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9F3D6FE2-3C10-4DD6-A53E-214FE6D167F0}"/>
                  </a:ext>
                </a:extLst>
              </p14:cNvPr>
              <p14:cNvContentPartPr/>
              <p14:nvPr/>
            </p14:nvContentPartPr>
            <p14:xfrm>
              <a:off x="6022800" y="4934450"/>
              <a:ext cx="84960" cy="3528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9F3D6FE2-3C10-4DD6-A53E-214FE6D167F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014160" y="4925810"/>
                <a:ext cx="102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810183B1-9792-48A4-81C8-1293B1E383B2}"/>
                  </a:ext>
                </a:extLst>
              </p14:cNvPr>
              <p14:cNvContentPartPr/>
              <p14:nvPr/>
            </p14:nvContentPartPr>
            <p14:xfrm>
              <a:off x="6152040" y="4633130"/>
              <a:ext cx="115560" cy="29124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810183B1-9792-48A4-81C8-1293B1E383B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143400" y="4624130"/>
                <a:ext cx="133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59C94CE0-1A58-4D1C-B335-858F2F0C5E5C}"/>
                  </a:ext>
                </a:extLst>
              </p14:cNvPr>
              <p14:cNvContentPartPr/>
              <p14:nvPr/>
            </p14:nvContentPartPr>
            <p14:xfrm>
              <a:off x="6293520" y="4825010"/>
              <a:ext cx="87480" cy="9036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59C94CE0-1A58-4D1C-B335-858F2F0C5E5C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284880" y="4816370"/>
                <a:ext cx="105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092A844E-0255-42B4-848F-0AFA71C469BF}"/>
                  </a:ext>
                </a:extLst>
              </p14:cNvPr>
              <p14:cNvContentPartPr/>
              <p14:nvPr/>
            </p14:nvContentPartPr>
            <p14:xfrm>
              <a:off x="6487200" y="4576970"/>
              <a:ext cx="127440" cy="21420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092A844E-0255-42B4-848F-0AFA71C469B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478200" y="4567970"/>
                <a:ext cx="1450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768FFCC1-01A7-468F-AF16-6BFBF62DB8F9}"/>
                  </a:ext>
                </a:extLst>
              </p14:cNvPr>
              <p14:cNvContentPartPr/>
              <p14:nvPr/>
            </p14:nvContentPartPr>
            <p14:xfrm>
              <a:off x="6663960" y="4566530"/>
              <a:ext cx="119520" cy="22932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768FFCC1-01A7-468F-AF16-6BFBF62DB8F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654960" y="4557530"/>
                <a:ext cx="137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4E3EA491-8C24-47A3-96A3-708DB8E73C0A}"/>
                  </a:ext>
                </a:extLst>
              </p14:cNvPr>
              <p14:cNvContentPartPr/>
              <p14:nvPr/>
            </p14:nvContentPartPr>
            <p14:xfrm>
              <a:off x="6802560" y="4670930"/>
              <a:ext cx="50760" cy="11484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4E3EA491-8C24-47A3-96A3-708DB8E73C0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793560" y="4662290"/>
                <a:ext cx="684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44472936-7183-41AA-8679-F2A11AA08890}"/>
                  </a:ext>
                </a:extLst>
              </p14:cNvPr>
              <p14:cNvContentPartPr/>
              <p14:nvPr/>
            </p14:nvContentPartPr>
            <p14:xfrm>
              <a:off x="6907680" y="4586690"/>
              <a:ext cx="60120" cy="13464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44472936-7183-41AA-8679-F2A11AA0889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898680" y="4578050"/>
                <a:ext cx="77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7560AD64-930D-4E93-AC9E-35B7511A5F6D}"/>
                  </a:ext>
                </a:extLst>
              </p14:cNvPr>
              <p14:cNvContentPartPr/>
              <p14:nvPr/>
            </p14:nvContentPartPr>
            <p14:xfrm>
              <a:off x="7076160" y="4636370"/>
              <a:ext cx="55080" cy="11340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7560AD64-930D-4E93-AC9E-35B7511A5F6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067520" y="4627730"/>
                <a:ext cx="72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EA65DC45-5161-4CC2-A7CC-A8118FFBF9E3}"/>
                  </a:ext>
                </a:extLst>
              </p14:cNvPr>
              <p14:cNvContentPartPr/>
              <p14:nvPr/>
            </p14:nvContentPartPr>
            <p14:xfrm>
              <a:off x="7111440" y="4576970"/>
              <a:ext cx="45000" cy="540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EA65DC45-5161-4CC2-A7CC-A8118FFBF9E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102440" y="4567970"/>
                <a:ext cx="62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BC59BC08-5B95-4133-969F-CAF325DA1C53}"/>
                  </a:ext>
                </a:extLst>
              </p14:cNvPr>
              <p14:cNvContentPartPr/>
              <p14:nvPr/>
            </p14:nvContentPartPr>
            <p14:xfrm>
              <a:off x="7156800" y="4740770"/>
              <a:ext cx="64080" cy="5580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BC59BC08-5B95-4133-969F-CAF325DA1C53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148160" y="4732130"/>
                <a:ext cx="81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B4DE1677-E28C-47C0-AB32-F09D334213C1}"/>
                  </a:ext>
                </a:extLst>
              </p14:cNvPr>
              <p14:cNvContentPartPr/>
              <p14:nvPr/>
            </p14:nvContentPartPr>
            <p14:xfrm>
              <a:off x="7285320" y="4586690"/>
              <a:ext cx="84960" cy="21420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B4DE1677-E28C-47C0-AB32-F09D334213C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276320" y="4578050"/>
                <a:ext cx="1026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02ABF5EC-7C30-487C-9C08-DDCEF754E50E}"/>
                  </a:ext>
                </a:extLst>
              </p14:cNvPr>
              <p14:cNvContentPartPr/>
              <p14:nvPr/>
            </p14:nvContentPartPr>
            <p14:xfrm>
              <a:off x="4695840" y="5109770"/>
              <a:ext cx="118080" cy="25740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02ABF5EC-7C30-487C-9C08-DDCEF754E50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687200" y="5101130"/>
                <a:ext cx="135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725F2C3F-D5C6-4DC1-9B93-713A38151054}"/>
                  </a:ext>
                </a:extLst>
              </p14:cNvPr>
              <p14:cNvContentPartPr/>
              <p14:nvPr/>
            </p14:nvContentPartPr>
            <p14:xfrm>
              <a:off x="4830120" y="5361050"/>
              <a:ext cx="99720" cy="3636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725F2C3F-D5C6-4DC1-9B93-713A3815105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821480" y="5352410"/>
                <a:ext cx="1173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63A9A648-312C-48F9-9D58-3215D1AAF4FE}"/>
                  </a:ext>
                </a:extLst>
              </p14:cNvPr>
              <p14:cNvContentPartPr/>
              <p14:nvPr/>
            </p14:nvContentPartPr>
            <p14:xfrm>
              <a:off x="4725720" y="5019050"/>
              <a:ext cx="70200" cy="8496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63A9A648-312C-48F9-9D58-3215D1AAF4F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716720" y="5010410"/>
                <a:ext cx="87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87F5E0B-1B76-4A31-9704-007BCB5446F3}"/>
                  </a:ext>
                </a:extLst>
              </p14:cNvPr>
              <p14:cNvContentPartPr/>
              <p14:nvPr/>
            </p14:nvContentPartPr>
            <p14:xfrm>
              <a:off x="4979520" y="5173130"/>
              <a:ext cx="132480" cy="18936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87F5E0B-1B76-4A31-9704-007BCB5446F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970880" y="5164490"/>
                <a:ext cx="150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B4C198EC-0CFB-4FBF-9C5D-1F633EB46BB9}"/>
                  </a:ext>
                </a:extLst>
              </p14:cNvPr>
              <p14:cNvContentPartPr/>
              <p14:nvPr/>
            </p14:nvContentPartPr>
            <p14:xfrm>
              <a:off x="5088600" y="5347010"/>
              <a:ext cx="74880" cy="5544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B4C198EC-0CFB-4FBF-9C5D-1F633EB46BB9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079960" y="5338370"/>
                <a:ext cx="92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3170DABC-6FD9-40D8-B2E4-EA4DA2953B3C}"/>
                  </a:ext>
                </a:extLst>
              </p14:cNvPr>
              <p14:cNvContentPartPr/>
              <p14:nvPr/>
            </p14:nvContentPartPr>
            <p14:xfrm>
              <a:off x="5247360" y="5177450"/>
              <a:ext cx="95400" cy="19476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3170DABC-6FD9-40D8-B2E4-EA4DA2953B3C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238720" y="5168450"/>
                <a:ext cx="1130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3ED2564F-1C3F-4F2A-89AF-DDF64444624A}"/>
                  </a:ext>
                </a:extLst>
              </p14:cNvPr>
              <p14:cNvContentPartPr/>
              <p14:nvPr/>
            </p14:nvContentPartPr>
            <p14:xfrm>
              <a:off x="5381640" y="5371130"/>
              <a:ext cx="45360" cy="5688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3ED2564F-1C3F-4F2A-89AF-DDF64444624A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5372640" y="5362130"/>
                <a:ext cx="63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69EFF359-D5E4-4904-9CD8-5A98E03FF73C}"/>
                  </a:ext>
                </a:extLst>
              </p14:cNvPr>
              <p14:cNvContentPartPr/>
              <p14:nvPr/>
            </p14:nvContentPartPr>
            <p14:xfrm>
              <a:off x="5550120" y="5247650"/>
              <a:ext cx="30960" cy="4032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69EFF359-D5E4-4904-9CD8-5A98E03FF73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5541120" y="5239010"/>
                <a:ext cx="4860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D9A2E5CE-3B8B-40FE-ACE7-1F904E17ADFC}"/>
              </a:ext>
            </a:extLst>
          </p:cNvPr>
          <p:cNvGrpSpPr/>
          <p:nvPr/>
        </p:nvGrpSpPr>
        <p:grpSpPr>
          <a:xfrm>
            <a:off x="5749560" y="5103650"/>
            <a:ext cx="656280" cy="293400"/>
            <a:chOff x="5749560" y="5103650"/>
            <a:chExt cx="65628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92ABB65-CEF2-4E56-B135-C0843F848FC9}"/>
                    </a:ext>
                  </a:extLst>
                </p14:cNvPr>
                <p14:cNvContentPartPr/>
                <p14:nvPr/>
              </p14:nvContentPartPr>
              <p14:xfrm>
                <a:off x="5754600" y="5178170"/>
                <a:ext cx="149400" cy="1846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92ABB65-CEF2-4E56-B135-C0843F848FC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745600" y="5169170"/>
                  <a:ext cx="167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2739EA9-2168-46E3-97A8-1712622CAAEE}"/>
                    </a:ext>
                  </a:extLst>
                </p14:cNvPr>
                <p14:cNvContentPartPr/>
                <p14:nvPr/>
              </p14:nvContentPartPr>
              <p14:xfrm>
                <a:off x="5749560" y="5287610"/>
                <a:ext cx="99720" cy="54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2739EA9-2168-46E3-97A8-1712622CAAE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40920" y="5278610"/>
                  <a:ext cx="11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A817C80-518C-45BE-BD6F-DA895C91D24D}"/>
                    </a:ext>
                  </a:extLst>
                </p14:cNvPr>
                <p14:cNvContentPartPr/>
                <p14:nvPr/>
              </p14:nvContentPartPr>
              <p14:xfrm>
                <a:off x="5784480" y="5103650"/>
                <a:ext cx="159480" cy="2934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A817C80-518C-45BE-BD6F-DA895C91D24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75480" y="5094650"/>
                  <a:ext cx="177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91B3FFF-ED6C-4CDA-99D8-8D4F57301D7D}"/>
                    </a:ext>
                  </a:extLst>
                </p14:cNvPr>
                <p14:cNvContentPartPr/>
                <p14:nvPr/>
              </p14:nvContentPartPr>
              <p14:xfrm>
                <a:off x="6027120" y="5147930"/>
                <a:ext cx="130320" cy="2091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91B3FFF-ED6C-4CDA-99D8-8D4F57301D7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018120" y="5139290"/>
                  <a:ext cx="147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851A4D2-1A4D-49E1-AED8-A63DD565BE67}"/>
                    </a:ext>
                  </a:extLst>
                </p14:cNvPr>
                <p14:cNvContentPartPr/>
                <p14:nvPr/>
              </p14:nvContentPartPr>
              <p14:xfrm>
                <a:off x="6161760" y="5212730"/>
                <a:ext cx="60120" cy="1098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851A4D2-1A4D-49E1-AED8-A63DD565BE6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153120" y="5204090"/>
                  <a:ext cx="77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A171078-B759-4400-8793-565E05C8991F}"/>
                    </a:ext>
                  </a:extLst>
                </p14:cNvPr>
                <p14:cNvContentPartPr/>
                <p14:nvPr/>
              </p14:nvContentPartPr>
              <p14:xfrm>
                <a:off x="6172200" y="5168090"/>
                <a:ext cx="39960" cy="54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A171078-B759-4400-8793-565E05C8991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63200" y="5159450"/>
                  <a:ext cx="5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1409B42-8F01-4CC2-91D3-7583CF1CCAE3}"/>
                    </a:ext>
                  </a:extLst>
                </p14:cNvPr>
                <p14:cNvContentPartPr/>
                <p14:nvPr/>
              </p14:nvContentPartPr>
              <p14:xfrm>
                <a:off x="6201720" y="5322170"/>
                <a:ext cx="69840" cy="550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1409B42-8F01-4CC2-91D3-7583CF1CCAE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193080" y="5313530"/>
                  <a:ext cx="87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EDC4F8B-67E6-4F5D-827A-424F9B980182}"/>
                    </a:ext>
                  </a:extLst>
                </p14:cNvPr>
                <p14:cNvContentPartPr/>
                <p14:nvPr/>
              </p14:nvContentPartPr>
              <p14:xfrm>
                <a:off x="6380640" y="5153330"/>
                <a:ext cx="25200" cy="2239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EDC4F8B-67E6-4F5D-827A-424F9B98018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372000" y="5144330"/>
                  <a:ext cx="4284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52F03A7F-7672-4313-810A-4DA4F8C2AA25}"/>
                  </a:ext>
                </a:extLst>
              </p14:cNvPr>
              <p14:cNvContentPartPr/>
              <p14:nvPr/>
            </p14:nvContentPartPr>
            <p14:xfrm>
              <a:off x="4850280" y="5526650"/>
              <a:ext cx="1675080" cy="2952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52F03A7F-7672-4313-810A-4DA4F8C2AA2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841280" y="5518010"/>
                <a:ext cx="16927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A718A31E-886E-455E-A95F-D2D786BCB7C2}"/>
              </a:ext>
            </a:extLst>
          </p:cNvPr>
          <p:cNvGrpSpPr/>
          <p:nvPr/>
        </p:nvGrpSpPr>
        <p:grpSpPr>
          <a:xfrm>
            <a:off x="2400120" y="5784410"/>
            <a:ext cx="1118520" cy="348480"/>
            <a:chOff x="2400120" y="5784410"/>
            <a:chExt cx="111852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223D731-EAA3-4261-8E5F-5E89314C32AB}"/>
                    </a:ext>
                  </a:extLst>
                </p14:cNvPr>
                <p14:cNvContentPartPr/>
                <p14:nvPr/>
              </p14:nvContentPartPr>
              <p14:xfrm>
                <a:off x="2400120" y="5878730"/>
                <a:ext cx="363240" cy="2347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223D731-EAA3-4261-8E5F-5E89314C32A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91120" y="5869730"/>
                  <a:ext cx="380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85C7786-AEA3-4A39-AFB4-3DDB060C7981}"/>
                    </a:ext>
                  </a:extLst>
                </p14:cNvPr>
                <p14:cNvContentPartPr/>
                <p14:nvPr/>
              </p14:nvContentPartPr>
              <p14:xfrm>
                <a:off x="2713320" y="5798810"/>
                <a:ext cx="39960" cy="57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85C7786-AEA3-4A39-AFB4-3DDB060C798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704320" y="5790170"/>
                  <a:ext cx="57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1F1F348-A39D-4946-8DA9-47427B95734D}"/>
                    </a:ext>
                  </a:extLst>
                </p14:cNvPr>
                <p14:cNvContentPartPr/>
                <p14:nvPr/>
              </p14:nvContentPartPr>
              <p14:xfrm>
                <a:off x="2693160" y="5834090"/>
                <a:ext cx="69840" cy="54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1F1F348-A39D-4946-8DA9-47427B9573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84520" y="5825090"/>
                  <a:ext cx="87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1FC03F0-E203-440A-879C-83F0008A94BD}"/>
                    </a:ext>
                  </a:extLst>
                </p14:cNvPr>
                <p14:cNvContentPartPr/>
                <p14:nvPr/>
              </p14:nvContentPartPr>
              <p14:xfrm>
                <a:off x="2896920" y="5898530"/>
                <a:ext cx="69840" cy="601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1FC03F0-E203-440A-879C-83F0008A94B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88280" y="5889890"/>
                  <a:ext cx="87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66D9267-E000-40E1-BE96-A68467314E57}"/>
                    </a:ext>
                  </a:extLst>
                </p14:cNvPr>
                <p14:cNvContentPartPr/>
                <p14:nvPr/>
              </p14:nvContentPartPr>
              <p14:xfrm>
                <a:off x="2956680" y="5903930"/>
                <a:ext cx="224280" cy="2289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66D9267-E000-40E1-BE96-A68467314E5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47680" y="5894930"/>
                  <a:ext cx="241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DA05975F-55FF-43BA-9E55-A6FE9E2DDA2B}"/>
                    </a:ext>
                  </a:extLst>
                </p14:cNvPr>
                <p14:cNvContentPartPr/>
                <p14:nvPr/>
              </p14:nvContentPartPr>
              <p14:xfrm>
                <a:off x="3195360" y="5889530"/>
                <a:ext cx="15120" cy="1288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DA05975F-55FF-43BA-9E55-A6FE9E2DDA2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86360" y="5880890"/>
                  <a:ext cx="32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E7BE7FF-34A1-4573-8D44-C01FE4A22D5A}"/>
                    </a:ext>
                  </a:extLst>
                </p14:cNvPr>
                <p14:cNvContentPartPr/>
                <p14:nvPr/>
              </p14:nvContentPartPr>
              <p14:xfrm>
                <a:off x="3135600" y="5809250"/>
                <a:ext cx="50040" cy="550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E7BE7FF-34A1-4573-8D44-C01FE4A22D5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26960" y="5800250"/>
                  <a:ext cx="67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22BB46D-BE3B-43D2-A15C-2D0A15FA9CF5}"/>
                    </a:ext>
                  </a:extLst>
                </p14:cNvPr>
                <p14:cNvContentPartPr/>
                <p14:nvPr/>
              </p14:nvContentPartPr>
              <p14:xfrm>
                <a:off x="3264840" y="5784410"/>
                <a:ext cx="79920" cy="896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22BB46D-BE3B-43D2-A15C-2D0A15FA9CF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55840" y="5775410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E141AF6-F213-478D-AA8B-EA3135114B28}"/>
                    </a:ext>
                  </a:extLst>
                </p14:cNvPr>
                <p14:cNvContentPartPr/>
                <p14:nvPr/>
              </p14:nvContentPartPr>
              <p14:xfrm>
                <a:off x="3508200" y="6013010"/>
                <a:ext cx="10440" cy="601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E141AF6-F213-478D-AA8B-EA3135114B2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99560" y="6004010"/>
                  <a:ext cx="280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D8B7FDC-3BF2-4820-AD57-A601C90A8191}"/>
              </a:ext>
            </a:extLst>
          </p:cNvPr>
          <p:cNvGrpSpPr/>
          <p:nvPr/>
        </p:nvGrpSpPr>
        <p:grpSpPr>
          <a:xfrm>
            <a:off x="3906360" y="5729690"/>
            <a:ext cx="367560" cy="293760"/>
            <a:chOff x="3906360" y="5729690"/>
            <a:chExt cx="36756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7FCAAE3-3719-46FF-8189-EBEC802D1E36}"/>
                    </a:ext>
                  </a:extLst>
                </p14:cNvPr>
                <p14:cNvContentPartPr/>
                <p14:nvPr/>
              </p14:nvContentPartPr>
              <p14:xfrm>
                <a:off x="3906360" y="5848850"/>
                <a:ext cx="114480" cy="1746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7FCAAE3-3719-46FF-8189-EBEC802D1E3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897720" y="5839850"/>
                  <a:ext cx="13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BE4FC5B-48F3-4494-B569-766BF4CF09EB}"/>
                    </a:ext>
                  </a:extLst>
                </p14:cNvPr>
                <p14:cNvContentPartPr/>
                <p14:nvPr/>
              </p14:nvContentPartPr>
              <p14:xfrm>
                <a:off x="3930840" y="5968370"/>
                <a:ext cx="60120" cy="151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BE4FC5B-48F3-4494-B569-766BF4CF09E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921840" y="5959370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7CA6C1C-DCAC-4C3D-8DB9-CAA381C7C688}"/>
                    </a:ext>
                  </a:extLst>
                </p14:cNvPr>
                <p14:cNvContentPartPr/>
                <p14:nvPr/>
              </p14:nvContentPartPr>
              <p14:xfrm>
                <a:off x="3960720" y="5729690"/>
                <a:ext cx="124560" cy="550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7CA6C1C-DCAC-4C3D-8DB9-CAA381C7C68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51720" y="5721050"/>
                  <a:ext cx="142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B38DC86-FAAC-48A8-81AC-AD63199B4AC5}"/>
                    </a:ext>
                  </a:extLst>
                </p14:cNvPr>
                <p14:cNvContentPartPr/>
                <p14:nvPr/>
              </p14:nvContentPartPr>
              <p14:xfrm>
                <a:off x="4194000" y="5873690"/>
                <a:ext cx="64800" cy="3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B38DC86-FAAC-48A8-81AC-AD63199B4AC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85360" y="5865050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6F0CD39-472E-4902-B2E3-50E234FC0CB4}"/>
                    </a:ext>
                  </a:extLst>
                </p14:cNvPr>
                <p14:cNvContentPartPr/>
                <p14:nvPr/>
              </p14:nvContentPartPr>
              <p14:xfrm>
                <a:off x="4184280" y="5933450"/>
                <a:ext cx="89640" cy="54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6F0CD39-472E-4902-B2E3-50E234FC0CB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175280" y="5924810"/>
                  <a:ext cx="1072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B46EA9C8-F8D2-45F5-9B60-BD89B2285CF0}"/>
              </a:ext>
            </a:extLst>
          </p:cNvPr>
          <p:cNvGrpSpPr/>
          <p:nvPr/>
        </p:nvGrpSpPr>
        <p:grpSpPr>
          <a:xfrm>
            <a:off x="4472280" y="5685050"/>
            <a:ext cx="293400" cy="313200"/>
            <a:chOff x="4472280" y="5685050"/>
            <a:chExt cx="2934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26D46D0-9F88-4437-A056-5129B22F118D}"/>
                    </a:ext>
                  </a:extLst>
                </p14:cNvPr>
                <p14:cNvContentPartPr/>
                <p14:nvPr/>
              </p14:nvContentPartPr>
              <p14:xfrm>
                <a:off x="4472280" y="5823650"/>
                <a:ext cx="114840" cy="1746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26D46D0-9F88-4437-A056-5129B22F11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463640" y="5815010"/>
                  <a:ext cx="132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5D232D8D-195D-4223-B94A-185DC21D4F4A}"/>
                    </a:ext>
                  </a:extLst>
                </p14:cNvPr>
                <p14:cNvContentPartPr/>
                <p14:nvPr/>
              </p14:nvContentPartPr>
              <p14:xfrm>
                <a:off x="4537080" y="5719970"/>
                <a:ext cx="64800" cy="500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5D232D8D-195D-4223-B94A-185DC21D4F4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28080" y="5710970"/>
                  <a:ext cx="82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5B5E608-429B-451D-99A7-922361A1FAAC}"/>
                    </a:ext>
                  </a:extLst>
                </p14:cNvPr>
                <p14:cNvContentPartPr/>
                <p14:nvPr/>
              </p14:nvContentPartPr>
              <p14:xfrm>
                <a:off x="4676040" y="5724650"/>
                <a:ext cx="89640" cy="54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5B5E608-429B-451D-99A7-922361A1FAA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667400" y="5716010"/>
                  <a:ext cx="10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AF01C47-AB2F-4435-8274-626EA2585455}"/>
                    </a:ext>
                  </a:extLst>
                </p14:cNvPr>
                <p14:cNvContentPartPr/>
                <p14:nvPr/>
              </p14:nvContentPartPr>
              <p14:xfrm>
                <a:off x="4717440" y="5685050"/>
                <a:ext cx="33480" cy="1396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AF01C47-AB2F-4435-8274-626EA258545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708800" y="5676050"/>
                  <a:ext cx="5112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199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4" y="698284"/>
            <a:ext cx="7316321" cy="314393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5F89D7-C3B5-4B96-850E-BEEFD58F5634}"/>
              </a:ext>
            </a:extLst>
          </p:cNvPr>
          <p:cNvGrpSpPr/>
          <p:nvPr/>
        </p:nvGrpSpPr>
        <p:grpSpPr>
          <a:xfrm>
            <a:off x="1714320" y="3448870"/>
            <a:ext cx="185400" cy="417600"/>
            <a:chOff x="1714320" y="3448870"/>
            <a:chExt cx="18540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94C22D-4100-482A-87C2-2CFFE2F49AA5}"/>
                    </a:ext>
                  </a:extLst>
                </p14:cNvPr>
                <p14:cNvContentPartPr/>
                <p14:nvPr/>
              </p14:nvContentPartPr>
              <p14:xfrm>
                <a:off x="1714320" y="3448870"/>
                <a:ext cx="135000" cy="296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94C22D-4100-482A-87C2-2CFFE2F49AA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05320" y="3439870"/>
                  <a:ext cx="152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1979F1-9A8A-40AA-A6DD-D05228DB7625}"/>
                    </a:ext>
                  </a:extLst>
                </p14:cNvPr>
                <p14:cNvContentPartPr/>
                <p14:nvPr/>
              </p14:nvContentPartPr>
              <p14:xfrm>
                <a:off x="1878480" y="3722110"/>
                <a:ext cx="21240" cy="144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1979F1-9A8A-40AA-A6DD-D05228DB76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69480" y="3713110"/>
                  <a:ext cx="388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A16251-5A82-4959-AED3-402EB8067142}"/>
              </a:ext>
            </a:extLst>
          </p:cNvPr>
          <p:cNvGrpSpPr/>
          <p:nvPr/>
        </p:nvGrpSpPr>
        <p:grpSpPr>
          <a:xfrm>
            <a:off x="7594920" y="2306590"/>
            <a:ext cx="346680" cy="242640"/>
            <a:chOff x="7594920" y="2306590"/>
            <a:chExt cx="34668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A2BC85-18FE-453D-B91A-0A82A58C4BDE}"/>
                    </a:ext>
                  </a:extLst>
                </p14:cNvPr>
                <p14:cNvContentPartPr/>
                <p14:nvPr/>
              </p14:nvContentPartPr>
              <p14:xfrm>
                <a:off x="7594920" y="2306590"/>
                <a:ext cx="187560" cy="189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A2BC85-18FE-453D-B91A-0A82A58C4B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86280" y="2297590"/>
                  <a:ext cx="205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3B5253-52BD-4397-B9EA-DD0FD9564852}"/>
                    </a:ext>
                  </a:extLst>
                </p14:cNvPr>
                <p14:cNvContentPartPr/>
                <p14:nvPr/>
              </p14:nvContentPartPr>
              <p14:xfrm>
                <a:off x="7812000" y="2474350"/>
                <a:ext cx="129600" cy="74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3B5253-52BD-4397-B9EA-DD0FD95648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3000" y="2465350"/>
                  <a:ext cx="14724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C83E0A-AC8D-4B9B-B819-33EC4CF160E7}"/>
                  </a:ext>
                </a:extLst>
              </p14:cNvPr>
              <p14:cNvContentPartPr/>
              <p14:nvPr/>
            </p14:nvContentPartPr>
            <p14:xfrm>
              <a:off x="3140640" y="3881230"/>
              <a:ext cx="388080" cy="331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C83E0A-AC8D-4B9B-B819-33EC4CF160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1640" y="3872230"/>
                <a:ext cx="405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9C5B14C-3F00-4963-9321-3D187C777A50}"/>
                  </a:ext>
                </a:extLst>
              </p14:cNvPr>
              <p14:cNvContentPartPr/>
              <p14:nvPr/>
            </p14:nvContentPartPr>
            <p14:xfrm>
              <a:off x="3408840" y="4218910"/>
              <a:ext cx="10440" cy="149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9C5B14C-3F00-4963-9321-3D187C777A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00200" y="4210270"/>
                <a:ext cx="2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6CA290-CDAC-4922-8152-FEF3A8332616}"/>
                  </a:ext>
                </a:extLst>
              </p14:cNvPr>
              <p14:cNvContentPartPr/>
              <p14:nvPr/>
            </p14:nvContentPartPr>
            <p14:xfrm>
              <a:off x="3203280" y="4627150"/>
              <a:ext cx="235800" cy="282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6CA290-CDAC-4922-8152-FEF3A83326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94640" y="4618510"/>
                <a:ext cx="2534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A4C3A8-7795-4BEC-86EB-C70E7B61AE40}"/>
                  </a:ext>
                </a:extLst>
              </p14:cNvPr>
              <p14:cNvContentPartPr/>
              <p14:nvPr/>
            </p14:nvContentPartPr>
            <p14:xfrm>
              <a:off x="3453840" y="4874830"/>
              <a:ext cx="54720" cy="159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A4C3A8-7795-4BEC-86EB-C70E7B61AE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44840" y="4866190"/>
                <a:ext cx="72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9CC4FF-A764-4A09-9D44-C48E674BE014}"/>
                  </a:ext>
                </a:extLst>
              </p14:cNvPr>
              <p14:cNvContentPartPr/>
              <p14:nvPr/>
            </p14:nvContentPartPr>
            <p14:xfrm>
              <a:off x="2966400" y="3731830"/>
              <a:ext cx="189360" cy="1553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9CC4FF-A764-4A09-9D44-C48E674BE0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7400" y="3723190"/>
                <a:ext cx="207000" cy="15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DE1132-6911-482E-8A6E-FF9771DF0018}"/>
                  </a:ext>
                </a:extLst>
              </p14:cNvPr>
              <p14:cNvContentPartPr/>
              <p14:nvPr/>
            </p14:nvContentPartPr>
            <p14:xfrm>
              <a:off x="3657600" y="3756670"/>
              <a:ext cx="172800" cy="1556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DE1132-6911-482E-8A6E-FF9771DF00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48600" y="3748030"/>
                <a:ext cx="190440" cy="15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BD04399-B1EB-4325-B37B-4E8C00F25B4E}"/>
                  </a:ext>
                </a:extLst>
              </p14:cNvPr>
              <p14:cNvContentPartPr/>
              <p14:nvPr/>
            </p14:nvContentPartPr>
            <p14:xfrm>
              <a:off x="3950640" y="4358230"/>
              <a:ext cx="99720" cy="35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BD04399-B1EB-4325-B37B-4E8C00F25B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41640" y="4349230"/>
                <a:ext cx="117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AAC85E-4AB5-4D18-AD39-414ADA769C72}"/>
                  </a:ext>
                </a:extLst>
              </p14:cNvPr>
              <p14:cNvContentPartPr/>
              <p14:nvPr/>
            </p14:nvContentPartPr>
            <p14:xfrm>
              <a:off x="3985560" y="4497190"/>
              <a:ext cx="7488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AAC85E-4AB5-4D18-AD39-414ADA769C7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76560" y="4488550"/>
                <a:ext cx="925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246E7D1-E317-4359-9800-63181A3AFA1F}"/>
              </a:ext>
            </a:extLst>
          </p:cNvPr>
          <p:cNvGrpSpPr/>
          <p:nvPr/>
        </p:nvGrpSpPr>
        <p:grpSpPr>
          <a:xfrm>
            <a:off x="4249440" y="3662350"/>
            <a:ext cx="874440" cy="1755000"/>
            <a:chOff x="4249440" y="3662350"/>
            <a:chExt cx="874440" cy="175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99426E-D613-43F4-B3B0-7F50AA97C339}"/>
                    </a:ext>
                  </a:extLst>
                </p14:cNvPr>
                <p14:cNvContentPartPr/>
                <p14:nvPr/>
              </p14:nvContentPartPr>
              <p14:xfrm>
                <a:off x="4249440" y="3662350"/>
                <a:ext cx="446760" cy="1755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99426E-D613-43F4-B3B0-7F50AA97C3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40800" y="3653350"/>
                  <a:ext cx="464400" cy="17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5567E1-2135-408B-AEF5-ED1DDCE7662A}"/>
                    </a:ext>
                  </a:extLst>
                </p14:cNvPr>
                <p14:cNvContentPartPr/>
                <p14:nvPr/>
              </p14:nvContentPartPr>
              <p14:xfrm>
                <a:off x="4651200" y="3818950"/>
                <a:ext cx="251280" cy="37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5567E1-2135-408B-AEF5-ED1DDCE766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42560" y="3810310"/>
                  <a:ext cx="268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75C882-5F44-42E9-91A2-7A360856EC89}"/>
                    </a:ext>
                  </a:extLst>
                </p14:cNvPr>
                <p14:cNvContentPartPr/>
                <p14:nvPr/>
              </p14:nvContentPartPr>
              <p14:xfrm>
                <a:off x="4656240" y="4020190"/>
                <a:ext cx="283680" cy="2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75C882-5F44-42E9-91A2-7A360856EC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47600" y="4011550"/>
                  <a:ext cx="30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5B37FC-0DB1-4870-8F82-A47FA8CF615E}"/>
                    </a:ext>
                  </a:extLst>
                </p14:cNvPr>
                <p14:cNvContentPartPr/>
                <p14:nvPr/>
              </p14:nvContentPartPr>
              <p14:xfrm>
                <a:off x="4954320" y="4129630"/>
                <a:ext cx="20160" cy="129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5B37FC-0DB1-4870-8F82-A47FA8CF61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45680" y="4120630"/>
                  <a:ext cx="3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307B26-E2B7-4845-BBA6-66984840B1B7}"/>
                    </a:ext>
                  </a:extLst>
                </p14:cNvPr>
                <p14:cNvContentPartPr/>
                <p14:nvPr/>
              </p14:nvContentPartPr>
              <p14:xfrm>
                <a:off x="5093640" y="4109830"/>
                <a:ext cx="30240" cy="214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307B26-E2B7-4845-BBA6-66984840B1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84640" y="4100830"/>
                  <a:ext cx="478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4B02283-A4C2-4A43-BFFA-DD4E19189BE5}"/>
              </a:ext>
            </a:extLst>
          </p:cNvPr>
          <p:cNvGrpSpPr/>
          <p:nvPr/>
        </p:nvGrpSpPr>
        <p:grpSpPr>
          <a:xfrm>
            <a:off x="4710960" y="4695190"/>
            <a:ext cx="457560" cy="508320"/>
            <a:chOff x="4710960" y="4695190"/>
            <a:chExt cx="45756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A8713E-49F2-4E4F-8D44-F1A6AF4166D4}"/>
                    </a:ext>
                  </a:extLst>
                </p14:cNvPr>
                <p14:cNvContentPartPr/>
                <p14:nvPr/>
              </p14:nvContentPartPr>
              <p14:xfrm>
                <a:off x="4730760" y="4695190"/>
                <a:ext cx="172440" cy="324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A8713E-49F2-4E4F-8D44-F1A6AF4166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21760" y="4686550"/>
                  <a:ext cx="1900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A235CC-4823-472E-8324-C77953BF33D6}"/>
                    </a:ext>
                  </a:extLst>
                </p14:cNvPr>
                <p14:cNvContentPartPr/>
                <p14:nvPr/>
              </p14:nvContentPartPr>
              <p14:xfrm>
                <a:off x="4710960" y="4870150"/>
                <a:ext cx="214200" cy="39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A235CC-4823-472E-8324-C77953BF33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02320" y="4861150"/>
                  <a:ext cx="231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C485C0-F758-4CC2-B65D-ABBC4D42C19E}"/>
                    </a:ext>
                  </a:extLst>
                </p14:cNvPr>
                <p14:cNvContentPartPr/>
                <p14:nvPr/>
              </p14:nvContentPartPr>
              <p14:xfrm>
                <a:off x="4969080" y="4989310"/>
                <a:ext cx="95040" cy="134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C485C0-F758-4CC2-B65D-ABBC4D42C1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60440" y="4980310"/>
                  <a:ext cx="112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A0187DD-07B1-4FBB-8CCD-9FAD5A8D2E4D}"/>
                    </a:ext>
                  </a:extLst>
                </p14:cNvPr>
                <p14:cNvContentPartPr/>
                <p14:nvPr/>
              </p14:nvContentPartPr>
              <p14:xfrm>
                <a:off x="5163120" y="5038990"/>
                <a:ext cx="5400" cy="164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A0187DD-07B1-4FBB-8CCD-9FAD5A8D2E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54480" y="5029990"/>
                  <a:ext cx="230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7443D53-D096-4404-A821-ADFE1262C476}"/>
              </a:ext>
            </a:extLst>
          </p:cNvPr>
          <p:cNvGrpSpPr/>
          <p:nvPr/>
        </p:nvGrpSpPr>
        <p:grpSpPr>
          <a:xfrm>
            <a:off x="5630400" y="3557950"/>
            <a:ext cx="2057760" cy="1892160"/>
            <a:chOff x="5630400" y="3557950"/>
            <a:chExt cx="2057760" cy="18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4D219F-8A8E-42EB-AD17-3B8492C807E4}"/>
                    </a:ext>
                  </a:extLst>
                </p14:cNvPr>
                <p14:cNvContentPartPr/>
                <p14:nvPr/>
              </p14:nvContentPartPr>
              <p14:xfrm>
                <a:off x="5731920" y="3706990"/>
                <a:ext cx="142200" cy="349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4D219F-8A8E-42EB-AD17-3B8492C807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23280" y="3698350"/>
                  <a:ext cx="159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43001F-2674-4EB2-B6E0-3395E3511B36}"/>
                    </a:ext>
                  </a:extLst>
                </p14:cNvPr>
                <p14:cNvContentPartPr/>
                <p14:nvPr/>
              </p14:nvContentPartPr>
              <p14:xfrm>
                <a:off x="5630400" y="3876190"/>
                <a:ext cx="263880" cy="6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43001F-2674-4EB2-B6E0-3395E3511B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21400" y="3867190"/>
                  <a:ext cx="281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0CD596-7FA9-4DCA-B481-853F49930BD2}"/>
                    </a:ext>
                  </a:extLst>
                </p14:cNvPr>
                <p14:cNvContentPartPr/>
                <p14:nvPr/>
              </p14:nvContentPartPr>
              <p14:xfrm>
                <a:off x="5903640" y="3975550"/>
                <a:ext cx="228240" cy="241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0CD596-7FA9-4DCA-B481-853F49930B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95000" y="3966550"/>
                  <a:ext cx="245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5BB09F2-7397-4D61-8257-258B19FCF0EB}"/>
                    </a:ext>
                  </a:extLst>
                </p14:cNvPr>
                <p14:cNvContentPartPr/>
                <p14:nvPr/>
              </p14:nvContentPartPr>
              <p14:xfrm>
                <a:off x="5694840" y="4690150"/>
                <a:ext cx="218880" cy="314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5BB09F2-7397-4D61-8257-258B19FCF0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86200" y="4681150"/>
                  <a:ext cx="236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ADDB797-B009-4C68-9FF1-30FB4A0FB20F}"/>
                    </a:ext>
                  </a:extLst>
                </p14:cNvPr>
                <p14:cNvContentPartPr/>
                <p14:nvPr/>
              </p14:nvContentPartPr>
              <p14:xfrm>
                <a:off x="5719680" y="4815430"/>
                <a:ext cx="253800" cy="748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ADDB797-B009-4C68-9FF1-30FB4A0FB2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11040" y="4806430"/>
                  <a:ext cx="27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91AAA94-11F0-4461-9C1E-853D077C81B1}"/>
                    </a:ext>
                  </a:extLst>
                </p14:cNvPr>
                <p14:cNvContentPartPr/>
                <p14:nvPr/>
              </p14:nvContentPartPr>
              <p14:xfrm>
                <a:off x="5915520" y="4955470"/>
                <a:ext cx="126000" cy="1288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91AAA94-11F0-4461-9C1E-853D077C81B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06880" y="4946830"/>
                  <a:ext cx="14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A92BEC7-E729-4342-8DDC-032BDBE0B23D}"/>
                    </a:ext>
                  </a:extLst>
                </p14:cNvPr>
                <p14:cNvContentPartPr/>
                <p14:nvPr/>
              </p14:nvContentPartPr>
              <p14:xfrm>
                <a:off x="6122160" y="4914790"/>
                <a:ext cx="65160" cy="183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A92BEC7-E729-4342-8DDC-032BDBE0B2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13160" y="4905790"/>
                  <a:ext cx="82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797DB9D-3C68-43A0-A04E-197C8246075F}"/>
                    </a:ext>
                  </a:extLst>
                </p14:cNvPr>
                <p14:cNvContentPartPr/>
                <p14:nvPr/>
              </p14:nvContentPartPr>
              <p14:xfrm>
                <a:off x="6321240" y="3562630"/>
                <a:ext cx="233280" cy="1738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797DB9D-3C68-43A0-A04E-197C8246075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12240" y="3553990"/>
                  <a:ext cx="250920" cy="17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61A882B-C298-49D4-9AB8-1CFD3881FD7E}"/>
                    </a:ext>
                  </a:extLst>
                </p14:cNvPr>
                <p14:cNvContentPartPr/>
                <p14:nvPr/>
              </p14:nvContentPartPr>
              <p14:xfrm>
                <a:off x="6703560" y="3557950"/>
                <a:ext cx="199080" cy="18921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61A882B-C298-49D4-9AB8-1CFD3881FD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94920" y="3548950"/>
                  <a:ext cx="216720" cy="19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184774-1C7D-4A90-B14D-F648E6FD6E7C}"/>
                    </a:ext>
                  </a:extLst>
                </p14:cNvPr>
                <p14:cNvContentPartPr/>
                <p14:nvPr/>
              </p14:nvContentPartPr>
              <p14:xfrm>
                <a:off x="6952320" y="3746590"/>
                <a:ext cx="147960" cy="3333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184774-1C7D-4A90-B14D-F648E6FD6E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43320" y="3737590"/>
                  <a:ext cx="165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4E5C102-77A9-4311-BA8C-434FBCB37513}"/>
                    </a:ext>
                  </a:extLst>
                </p14:cNvPr>
                <p14:cNvContentPartPr/>
                <p14:nvPr/>
              </p14:nvContentPartPr>
              <p14:xfrm>
                <a:off x="7156080" y="3960430"/>
                <a:ext cx="10440" cy="189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4E5C102-77A9-4311-BA8C-434FBCB375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47080" y="3951790"/>
                  <a:ext cx="28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7C8F14E-549C-42ED-8F75-DB2B04CF2B9C}"/>
                    </a:ext>
                  </a:extLst>
                </p14:cNvPr>
                <p14:cNvContentPartPr/>
                <p14:nvPr/>
              </p14:nvContentPartPr>
              <p14:xfrm>
                <a:off x="7002000" y="4740910"/>
                <a:ext cx="169200" cy="45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7C8F14E-549C-42ED-8F75-DB2B04CF2B9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93000" y="4731910"/>
                  <a:ext cx="186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17FADAA-860C-4591-AF48-8A807C132941}"/>
                    </a:ext>
                  </a:extLst>
                </p14:cNvPr>
                <p14:cNvContentPartPr/>
                <p14:nvPr/>
              </p14:nvContentPartPr>
              <p14:xfrm>
                <a:off x="7016760" y="4800310"/>
                <a:ext cx="189360" cy="288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17FADAA-860C-4591-AF48-8A807C1329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08120" y="4791670"/>
                  <a:ext cx="207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CC5B539-14D9-4864-86B1-D2418F512B9A}"/>
                    </a:ext>
                  </a:extLst>
                </p14:cNvPr>
                <p14:cNvContentPartPr/>
                <p14:nvPr/>
              </p14:nvContentPartPr>
              <p14:xfrm>
                <a:off x="7190640" y="5038990"/>
                <a:ext cx="154800" cy="1198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CC5B539-14D9-4864-86B1-D2418F512B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81640" y="5029990"/>
                  <a:ext cx="172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7828B42-8C68-4AA7-949F-674A95E0844A}"/>
                    </a:ext>
                  </a:extLst>
                </p14:cNvPr>
                <p14:cNvContentPartPr/>
                <p14:nvPr/>
              </p14:nvContentPartPr>
              <p14:xfrm>
                <a:off x="7415640" y="3756670"/>
                <a:ext cx="272520" cy="1560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7828B42-8C68-4AA7-949F-674A95E084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07000" y="3747670"/>
                  <a:ext cx="290160" cy="157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B68993A-4664-42E0-A64B-E448EE2FAD25}"/>
              </a:ext>
            </a:extLst>
          </p:cNvPr>
          <p:cNvGrpSpPr/>
          <p:nvPr/>
        </p:nvGrpSpPr>
        <p:grpSpPr>
          <a:xfrm>
            <a:off x="2335320" y="556270"/>
            <a:ext cx="1252800" cy="403200"/>
            <a:chOff x="2335320" y="556270"/>
            <a:chExt cx="125280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7975B45-9A40-45D5-AE6E-8A81A9A853A7}"/>
                    </a:ext>
                  </a:extLst>
                </p14:cNvPr>
                <p14:cNvContentPartPr/>
                <p14:nvPr/>
              </p14:nvContentPartPr>
              <p14:xfrm>
                <a:off x="2335320" y="586150"/>
                <a:ext cx="239400" cy="304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7975B45-9A40-45D5-AE6E-8A81A9A853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26320" y="577510"/>
                  <a:ext cx="257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1208A8-33E2-428F-B0D9-6DD4D8A191CE}"/>
                    </a:ext>
                  </a:extLst>
                </p14:cNvPr>
                <p14:cNvContentPartPr/>
                <p14:nvPr/>
              </p14:nvContentPartPr>
              <p14:xfrm>
                <a:off x="2752920" y="556270"/>
                <a:ext cx="10440" cy="5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1208A8-33E2-428F-B0D9-6DD4D8A191C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44280" y="547630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D02911-B3E9-4761-8135-F4E835E4A6C4}"/>
                    </a:ext>
                  </a:extLst>
                </p14:cNvPr>
                <p14:cNvContentPartPr/>
                <p14:nvPr/>
              </p14:nvContentPartPr>
              <p14:xfrm>
                <a:off x="2574360" y="670750"/>
                <a:ext cx="87840" cy="2149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D02911-B3E9-4761-8135-F4E835E4A6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65720" y="661750"/>
                  <a:ext cx="105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D7170D3-B9EE-430E-8D4B-64983E30A088}"/>
                    </a:ext>
                  </a:extLst>
                </p14:cNvPr>
                <p14:cNvContentPartPr/>
                <p14:nvPr/>
              </p14:nvContentPartPr>
              <p14:xfrm>
                <a:off x="2725200" y="695590"/>
                <a:ext cx="862920" cy="263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D7170D3-B9EE-430E-8D4B-64983E30A0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16560" y="686590"/>
                  <a:ext cx="88056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7C5D6F0-C83B-47B5-A7AF-398743D38690}"/>
              </a:ext>
            </a:extLst>
          </p:cNvPr>
          <p:cNvGrpSpPr/>
          <p:nvPr/>
        </p:nvGrpSpPr>
        <p:grpSpPr>
          <a:xfrm>
            <a:off x="3951000" y="516310"/>
            <a:ext cx="1604160" cy="546840"/>
            <a:chOff x="3951000" y="516310"/>
            <a:chExt cx="160416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E359007-ECC1-4F28-894A-32B7B0A94B9F}"/>
                    </a:ext>
                  </a:extLst>
                </p14:cNvPr>
                <p14:cNvContentPartPr/>
                <p14:nvPr/>
              </p14:nvContentPartPr>
              <p14:xfrm>
                <a:off x="3951000" y="640510"/>
                <a:ext cx="546480" cy="422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E359007-ECC1-4F28-894A-32B7B0A94B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42000" y="631870"/>
                  <a:ext cx="5641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A88C260-2DB7-481E-A7E1-C1C2A4583575}"/>
                    </a:ext>
                  </a:extLst>
                </p14:cNvPr>
                <p14:cNvContentPartPr/>
                <p14:nvPr/>
              </p14:nvContentPartPr>
              <p14:xfrm>
                <a:off x="4710960" y="516310"/>
                <a:ext cx="59400" cy="316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A88C260-2DB7-481E-A7E1-C1C2A458357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02320" y="507670"/>
                  <a:ext cx="770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79AF32E-AC32-4D3B-A5A1-486ECA15532D}"/>
                    </a:ext>
                  </a:extLst>
                </p14:cNvPr>
                <p14:cNvContentPartPr/>
                <p14:nvPr/>
              </p14:nvContentPartPr>
              <p14:xfrm>
                <a:off x="4623120" y="605590"/>
                <a:ext cx="932040" cy="169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79AF32E-AC32-4D3B-A5A1-486ECA1553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14480" y="596950"/>
                  <a:ext cx="949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C49AB77-F88F-482C-BEEE-15B03458D186}"/>
                    </a:ext>
                  </a:extLst>
                </p14:cNvPr>
                <p14:cNvContentPartPr/>
                <p14:nvPr/>
              </p14:nvContentPartPr>
              <p14:xfrm>
                <a:off x="4124520" y="635830"/>
                <a:ext cx="65160" cy="1148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C49AB77-F88F-482C-BEEE-15B03458D1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15880" y="627190"/>
                  <a:ext cx="828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554DF3E-8411-42E5-AF32-0E751E706AAE}"/>
              </a:ext>
            </a:extLst>
          </p:cNvPr>
          <p:cNvGrpSpPr/>
          <p:nvPr/>
        </p:nvGrpSpPr>
        <p:grpSpPr>
          <a:xfrm>
            <a:off x="3030480" y="5531110"/>
            <a:ext cx="935640" cy="189000"/>
            <a:chOff x="3030480" y="5531110"/>
            <a:chExt cx="93564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14C9CD1-D2CC-4840-A6E2-1DD84AAF43CF}"/>
                    </a:ext>
                  </a:extLst>
                </p14:cNvPr>
                <p14:cNvContentPartPr/>
                <p14:nvPr/>
              </p14:nvContentPartPr>
              <p14:xfrm>
                <a:off x="3030480" y="5590150"/>
                <a:ext cx="165240" cy="1245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14C9CD1-D2CC-4840-A6E2-1DD84AAF43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21480" y="5581510"/>
                  <a:ext cx="182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B31C096-7727-4D78-BEE9-DDAAFC361A95}"/>
                    </a:ext>
                  </a:extLst>
                </p14:cNvPr>
                <p14:cNvContentPartPr/>
                <p14:nvPr/>
              </p14:nvContentPartPr>
              <p14:xfrm>
                <a:off x="3259800" y="5531110"/>
                <a:ext cx="50040" cy="179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B31C096-7727-4D78-BEE9-DDAAFC361A9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51160" y="5522110"/>
                  <a:ext cx="67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73048F7-8AB4-48D0-A8DB-B256FC05C8E8}"/>
                    </a:ext>
                  </a:extLst>
                </p14:cNvPr>
                <p14:cNvContentPartPr/>
                <p14:nvPr/>
              </p14:nvContentPartPr>
              <p14:xfrm>
                <a:off x="3429000" y="5601310"/>
                <a:ext cx="119520" cy="118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73048F7-8AB4-48D0-A8DB-B256FC05C8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20000" y="5592310"/>
                  <a:ext cx="137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5956991-AA55-456A-BB45-E3B665C09827}"/>
                    </a:ext>
                  </a:extLst>
                </p14:cNvPr>
                <p14:cNvContentPartPr/>
                <p14:nvPr/>
              </p14:nvContentPartPr>
              <p14:xfrm>
                <a:off x="3573000" y="5565670"/>
                <a:ext cx="393120" cy="140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5956991-AA55-456A-BB45-E3B665C0982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64000" y="5557030"/>
                  <a:ext cx="41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3AED681-0E16-45DA-AB00-E72AC98EE606}"/>
                    </a:ext>
                  </a:extLst>
                </p14:cNvPr>
                <p14:cNvContentPartPr/>
                <p14:nvPr/>
              </p14:nvContentPartPr>
              <p14:xfrm>
                <a:off x="3806640" y="5531110"/>
                <a:ext cx="139680" cy="45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3AED681-0E16-45DA-AB00-E72AC98EE60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97640" y="5522110"/>
                  <a:ext cx="1573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D3E597F-0E32-4309-A75F-0FC30E5CF3A4}"/>
              </a:ext>
            </a:extLst>
          </p:cNvPr>
          <p:cNvGrpSpPr/>
          <p:nvPr/>
        </p:nvGrpSpPr>
        <p:grpSpPr>
          <a:xfrm>
            <a:off x="4179240" y="5545870"/>
            <a:ext cx="656640" cy="343440"/>
            <a:chOff x="4179240" y="5545870"/>
            <a:chExt cx="65664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06EE749-17FB-4731-A416-45A12ECAFFC7}"/>
                    </a:ext>
                  </a:extLst>
                </p14:cNvPr>
                <p14:cNvContentPartPr/>
                <p14:nvPr/>
              </p14:nvContentPartPr>
              <p14:xfrm>
                <a:off x="4179240" y="5600590"/>
                <a:ext cx="139680" cy="20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06EE749-17FB-4731-A416-45A12ECAFF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70240" y="5591590"/>
                  <a:ext cx="157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0899301-75A0-4583-A402-81808C5BF52B}"/>
                    </a:ext>
                  </a:extLst>
                </p14:cNvPr>
                <p14:cNvContentPartPr/>
                <p14:nvPr/>
              </p14:nvContentPartPr>
              <p14:xfrm>
                <a:off x="4218840" y="5565670"/>
                <a:ext cx="55080" cy="1692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0899301-75A0-4583-A402-81808C5BF5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10200" y="5557030"/>
                  <a:ext cx="7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69230DA-BDED-4E9E-8373-809F6BBF3AA9}"/>
                    </a:ext>
                  </a:extLst>
                </p14:cNvPr>
                <p14:cNvContentPartPr/>
                <p14:nvPr/>
              </p14:nvContentPartPr>
              <p14:xfrm>
                <a:off x="4348080" y="5545870"/>
                <a:ext cx="423000" cy="3434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69230DA-BDED-4E9E-8373-809F6BBF3A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39080" y="5536870"/>
                  <a:ext cx="4406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31168A0-93F9-421E-88B8-9D61F7231526}"/>
                    </a:ext>
                  </a:extLst>
                </p14:cNvPr>
                <p14:cNvContentPartPr/>
                <p14:nvPr/>
              </p14:nvContentPartPr>
              <p14:xfrm>
                <a:off x="4825440" y="5789230"/>
                <a:ext cx="10440" cy="84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31168A0-93F9-421E-88B8-9D61F723152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16440" y="5780590"/>
                  <a:ext cx="280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D4DFC97-2493-4AD3-87D1-BC5DD2EFFEE5}"/>
              </a:ext>
            </a:extLst>
          </p:cNvPr>
          <p:cNvGrpSpPr/>
          <p:nvPr/>
        </p:nvGrpSpPr>
        <p:grpSpPr>
          <a:xfrm>
            <a:off x="5163120" y="5557390"/>
            <a:ext cx="1133280" cy="247320"/>
            <a:chOff x="5163120" y="5557390"/>
            <a:chExt cx="113328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853B6FE-7A29-48A5-BFB3-78CC4DDA20EB}"/>
                    </a:ext>
                  </a:extLst>
                </p14:cNvPr>
                <p14:cNvContentPartPr/>
                <p14:nvPr/>
              </p14:nvContentPartPr>
              <p14:xfrm>
                <a:off x="5178240" y="5570710"/>
                <a:ext cx="10440" cy="201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853B6FE-7A29-48A5-BFB3-78CC4DDA20E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69240" y="5561710"/>
                  <a:ext cx="2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F18242A-5490-4434-B503-572CFA366F51}"/>
                    </a:ext>
                  </a:extLst>
                </p14:cNvPr>
                <p14:cNvContentPartPr/>
                <p14:nvPr/>
              </p14:nvContentPartPr>
              <p14:xfrm>
                <a:off x="5163120" y="5630470"/>
                <a:ext cx="10440" cy="997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F18242A-5490-4434-B503-572CFA366F5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54480" y="5621470"/>
                  <a:ext cx="2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A115D44-0B00-451A-8051-62716845D2B5}"/>
                    </a:ext>
                  </a:extLst>
                </p14:cNvPr>
                <p14:cNvContentPartPr/>
                <p14:nvPr/>
              </p14:nvContentPartPr>
              <p14:xfrm>
                <a:off x="5203080" y="5595550"/>
                <a:ext cx="313560" cy="2091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A115D44-0B00-451A-8051-62716845D2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94080" y="5586910"/>
                  <a:ext cx="331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67A893E-2503-4BD6-9232-87A4EC25D7E4}"/>
                    </a:ext>
                  </a:extLst>
                </p14:cNvPr>
                <p14:cNvContentPartPr/>
                <p14:nvPr/>
              </p14:nvContentPartPr>
              <p14:xfrm>
                <a:off x="5521320" y="5557390"/>
                <a:ext cx="348120" cy="1728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67A893E-2503-4BD6-9232-87A4EC25D7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12320" y="5548390"/>
                  <a:ext cx="365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824CBA0-52D1-46C2-B3EB-158991ED56E5}"/>
                    </a:ext>
                  </a:extLst>
                </p14:cNvPr>
                <p14:cNvContentPartPr/>
                <p14:nvPr/>
              </p14:nvContentPartPr>
              <p14:xfrm>
                <a:off x="5942880" y="5630470"/>
                <a:ext cx="353520" cy="79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824CBA0-52D1-46C2-B3EB-158991ED56E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34240" y="5621470"/>
                  <a:ext cx="3711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97D583B-EB05-460F-9D9F-0A6DE8E63D43}"/>
              </a:ext>
            </a:extLst>
          </p:cNvPr>
          <p:cNvGrpSpPr/>
          <p:nvPr/>
        </p:nvGrpSpPr>
        <p:grpSpPr>
          <a:xfrm>
            <a:off x="6509880" y="5560630"/>
            <a:ext cx="711000" cy="172800"/>
            <a:chOff x="6509880" y="5560630"/>
            <a:chExt cx="71100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330F35-3BDD-4025-836A-9D925E782EDD}"/>
                    </a:ext>
                  </a:extLst>
                </p14:cNvPr>
                <p14:cNvContentPartPr/>
                <p14:nvPr/>
              </p14:nvContentPartPr>
              <p14:xfrm>
                <a:off x="6509880" y="5599510"/>
                <a:ext cx="551880" cy="133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330F35-3BDD-4025-836A-9D925E782ED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01240" y="5590870"/>
                  <a:ext cx="56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036AED2-80E6-4C36-BACD-4F5F633EBB2D}"/>
                    </a:ext>
                  </a:extLst>
                </p14:cNvPr>
                <p14:cNvContentPartPr/>
                <p14:nvPr/>
              </p14:nvContentPartPr>
              <p14:xfrm>
                <a:off x="7086600" y="5560630"/>
                <a:ext cx="20160" cy="20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036AED2-80E6-4C36-BACD-4F5F633EBB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77600" y="5551990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2E15B9B-6EBF-46F2-9038-F0A74C6D3574}"/>
                    </a:ext>
                  </a:extLst>
                </p14:cNvPr>
                <p14:cNvContentPartPr/>
                <p14:nvPr/>
              </p14:nvContentPartPr>
              <p14:xfrm>
                <a:off x="7131240" y="5625430"/>
                <a:ext cx="89640" cy="104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2E15B9B-6EBF-46F2-9038-F0A74C6D35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22240" y="5616430"/>
                  <a:ext cx="107280" cy="12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62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40" y="280743"/>
            <a:ext cx="7696200" cy="37719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1AA03A-BCA5-4EE5-B299-6D0F6C4E27A0}"/>
              </a:ext>
            </a:extLst>
          </p:cNvPr>
          <p:cNvGrpSpPr/>
          <p:nvPr/>
        </p:nvGrpSpPr>
        <p:grpSpPr>
          <a:xfrm>
            <a:off x="4268520" y="1710790"/>
            <a:ext cx="263880" cy="434160"/>
            <a:chOff x="4268520" y="1710790"/>
            <a:chExt cx="2638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470F0B-7FDD-4386-BF01-754A46D928D6}"/>
                    </a:ext>
                  </a:extLst>
                </p14:cNvPr>
                <p14:cNvContentPartPr/>
                <p14:nvPr/>
              </p14:nvContentPartPr>
              <p14:xfrm>
                <a:off x="4268520" y="1710790"/>
                <a:ext cx="263880" cy="434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470F0B-7FDD-4386-BF01-754A46D928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59880" y="1702150"/>
                  <a:ext cx="2815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85531B-BA52-4058-A476-6F726AD2907E}"/>
                    </a:ext>
                  </a:extLst>
                </p14:cNvPr>
                <p14:cNvContentPartPr/>
                <p14:nvPr/>
              </p14:nvContentPartPr>
              <p14:xfrm>
                <a:off x="4295880" y="1972150"/>
                <a:ext cx="196560" cy="1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85531B-BA52-4058-A476-6F726AD290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87240" y="1963510"/>
                  <a:ext cx="2142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52BAF-B810-4D74-8F7B-3838A23733E8}"/>
              </a:ext>
            </a:extLst>
          </p:cNvPr>
          <p:cNvGrpSpPr/>
          <p:nvPr/>
        </p:nvGrpSpPr>
        <p:grpSpPr>
          <a:xfrm>
            <a:off x="4313520" y="1510630"/>
            <a:ext cx="179280" cy="84600"/>
            <a:chOff x="4313520" y="1510630"/>
            <a:chExt cx="17928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6C7F4B-C4F9-439A-98E5-EB34DAEB5342}"/>
                    </a:ext>
                  </a:extLst>
                </p14:cNvPr>
                <p14:cNvContentPartPr/>
                <p14:nvPr/>
              </p14:nvContentPartPr>
              <p14:xfrm>
                <a:off x="4368240" y="1510630"/>
                <a:ext cx="114840" cy="3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6C7F4B-C4F9-439A-98E5-EB34DAEB53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59240" y="1501630"/>
                  <a:ext cx="132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AEEA21-9D0B-4A75-A27F-BAFE79B88592}"/>
                    </a:ext>
                  </a:extLst>
                </p14:cNvPr>
                <p14:cNvContentPartPr/>
                <p14:nvPr/>
              </p14:nvContentPartPr>
              <p14:xfrm>
                <a:off x="4313520" y="1575070"/>
                <a:ext cx="179280" cy="2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AEEA21-9D0B-4A75-A27F-BAFE79B885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04520" y="1566430"/>
                  <a:ext cx="1969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2EABEE-5265-40C3-B540-7859D8A1672C}"/>
                  </a:ext>
                </a:extLst>
              </p14:cNvPr>
              <p14:cNvContentPartPr/>
              <p14:nvPr/>
            </p14:nvContentPartPr>
            <p14:xfrm>
              <a:off x="2459520" y="3681790"/>
              <a:ext cx="179640" cy="289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2EABEE-5265-40C3-B540-7859D8A167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0520" y="3673150"/>
                <a:ext cx="19728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FEC8503-4FB3-43EE-BC6E-FF0E02206F2C}"/>
              </a:ext>
            </a:extLst>
          </p:cNvPr>
          <p:cNvGrpSpPr/>
          <p:nvPr/>
        </p:nvGrpSpPr>
        <p:grpSpPr>
          <a:xfrm>
            <a:off x="1589760" y="799990"/>
            <a:ext cx="298800" cy="417960"/>
            <a:chOff x="1589760" y="799990"/>
            <a:chExt cx="2988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01930C-54E7-4C48-97BF-06357E6435D4}"/>
                    </a:ext>
                  </a:extLst>
                </p14:cNvPr>
                <p14:cNvContentPartPr/>
                <p14:nvPr/>
              </p14:nvContentPartPr>
              <p14:xfrm>
                <a:off x="1589760" y="889270"/>
                <a:ext cx="174600" cy="256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01930C-54E7-4C48-97BF-06357E6435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0760" y="880630"/>
                  <a:ext cx="192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A775BD-152F-49B2-9D0F-42878274917F}"/>
                    </a:ext>
                  </a:extLst>
                </p14:cNvPr>
                <p14:cNvContentPartPr/>
                <p14:nvPr/>
              </p14:nvContentPartPr>
              <p14:xfrm>
                <a:off x="1609920" y="1058470"/>
                <a:ext cx="129600" cy="1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A775BD-152F-49B2-9D0F-4287827491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01280" y="1049470"/>
                  <a:ext cx="14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58C2D7-A5A2-4F3B-ABE8-D1A7E2F75EE1}"/>
                    </a:ext>
                  </a:extLst>
                </p14:cNvPr>
                <p14:cNvContentPartPr/>
                <p14:nvPr/>
              </p14:nvContentPartPr>
              <p14:xfrm>
                <a:off x="1758960" y="1137310"/>
                <a:ext cx="129600" cy="80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58C2D7-A5A2-4F3B-ABE8-D1A7E2F75E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0320" y="1128670"/>
                  <a:ext cx="147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156A0D-2DC8-4582-8F90-ACDFCF1E7D48}"/>
                    </a:ext>
                  </a:extLst>
                </p14:cNvPr>
                <p14:cNvContentPartPr/>
                <p14:nvPr/>
              </p14:nvContentPartPr>
              <p14:xfrm>
                <a:off x="1649520" y="799990"/>
                <a:ext cx="114840" cy="11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156A0D-2DC8-4582-8F90-ACDFCF1E7D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40520" y="790990"/>
                  <a:ext cx="1324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882A892-FE3D-4EC4-92F4-C4272F93A967}"/>
              </a:ext>
            </a:extLst>
          </p:cNvPr>
          <p:cNvGrpSpPr/>
          <p:nvPr/>
        </p:nvGrpSpPr>
        <p:grpSpPr>
          <a:xfrm>
            <a:off x="1168200" y="4308550"/>
            <a:ext cx="1247760" cy="388080"/>
            <a:chOff x="1168200" y="4308550"/>
            <a:chExt cx="124776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14F8B3-49D4-4739-933F-75EAA6775ECE}"/>
                    </a:ext>
                  </a:extLst>
                </p14:cNvPr>
                <p14:cNvContentPartPr/>
                <p14:nvPr/>
              </p14:nvContentPartPr>
              <p14:xfrm>
                <a:off x="1168200" y="4333390"/>
                <a:ext cx="198720" cy="239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14F8B3-49D4-4739-933F-75EAA6775E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9200" y="4324390"/>
                  <a:ext cx="216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0F2164-AF94-48B0-8F7B-64D1C11F307B}"/>
                    </a:ext>
                  </a:extLst>
                </p14:cNvPr>
                <p14:cNvContentPartPr/>
                <p14:nvPr/>
              </p14:nvContentPartPr>
              <p14:xfrm>
                <a:off x="1460880" y="4362910"/>
                <a:ext cx="219240" cy="214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0F2164-AF94-48B0-8F7B-64D1C11F30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51880" y="4354270"/>
                  <a:ext cx="23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AD7408-2A9B-417F-ABF2-7107765B7D0F}"/>
                    </a:ext>
                  </a:extLst>
                </p14:cNvPr>
                <p14:cNvContentPartPr/>
                <p14:nvPr/>
              </p14:nvContentPartPr>
              <p14:xfrm>
                <a:off x="1436040" y="4472350"/>
                <a:ext cx="129600" cy="25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AD7408-2A9B-417F-ABF2-7107765B7D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27040" y="4463710"/>
                  <a:ext cx="147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C30ABD2-2D1D-4946-926B-6653A72EE48B}"/>
                    </a:ext>
                  </a:extLst>
                </p14:cNvPr>
                <p14:cNvContentPartPr/>
                <p14:nvPr/>
              </p14:nvContentPartPr>
              <p14:xfrm>
                <a:off x="1585080" y="4551910"/>
                <a:ext cx="114840" cy="114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C30ABD2-2D1D-4946-926B-6653A72EE4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76440" y="4543270"/>
                  <a:ext cx="132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B65C74-786F-446B-8374-AF96788D9341}"/>
                    </a:ext>
                  </a:extLst>
                </p14:cNvPr>
                <p14:cNvContentPartPr/>
                <p14:nvPr/>
              </p14:nvContentPartPr>
              <p14:xfrm>
                <a:off x="1525320" y="4308550"/>
                <a:ext cx="119520" cy="30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B65C74-786F-446B-8374-AF96788D93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16680" y="4299550"/>
                  <a:ext cx="13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74BA52-3974-4589-B9B1-4E1CB0699FF5}"/>
                    </a:ext>
                  </a:extLst>
                </p14:cNvPr>
                <p14:cNvContentPartPr/>
                <p14:nvPr/>
              </p14:nvContentPartPr>
              <p14:xfrm>
                <a:off x="1828440" y="4571710"/>
                <a:ext cx="39960" cy="99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74BA52-3974-4589-B9B1-4E1CB0699F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19800" y="4563070"/>
                  <a:ext cx="5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6F12E8-FFBF-4695-BE31-A19033D59531}"/>
                    </a:ext>
                  </a:extLst>
                </p14:cNvPr>
                <p14:cNvContentPartPr/>
                <p14:nvPr/>
              </p14:nvContentPartPr>
              <p14:xfrm>
                <a:off x="1962720" y="4378030"/>
                <a:ext cx="159480" cy="239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6F12E8-FFBF-4695-BE31-A19033D595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54080" y="4369030"/>
                  <a:ext cx="177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A572FCE-68BB-44C6-AC2F-7FB74071543C}"/>
                    </a:ext>
                  </a:extLst>
                </p14:cNvPr>
                <p14:cNvContentPartPr/>
                <p14:nvPr/>
              </p14:nvContentPartPr>
              <p14:xfrm>
                <a:off x="2002680" y="4323310"/>
                <a:ext cx="159480" cy="353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A572FCE-68BB-44C6-AC2F-7FB7407154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93680" y="4314670"/>
                  <a:ext cx="177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EB2329-5ECF-4EF7-BD81-637B1EB1D3A6}"/>
                    </a:ext>
                  </a:extLst>
                </p14:cNvPr>
                <p14:cNvContentPartPr/>
                <p14:nvPr/>
              </p14:nvContentPartPr>
              <p14:xfrm>
                <a:off x="2310840" y="4343110"/>
                <a:ext cx="105120" cy="353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EB2329-5ECF-4EF7-BD81-637B1EB1D3A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01840" y="4334110"/>
                  <a:ext cx="12276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2334D6-588F-4BA8-A458-ED3469758C74}"/>
              </a:ext>
            </a:extLst>
          </p:cNvPr>
          <p:cNvGrpSpPr/>
          <p:nvPr/>
        </p:nvGrpSpPr>
        <p:grpSpPr>
          <a:xfrm>
            <a:off x="1182240" y="2529070"/>
            <a:ext cx="457920" cy="363240"/>
            <a:chOff x="1182240" y="2529070"/>
            <a:chExt cx="45792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87494A-74D4-4648-9685-E48FEEE75297}"/>
                    </a:ext>
                  </a:extLst>
                </p14:cNvPr>
                <p14:cNvContentPartPr/>
                <p14:nvPr/>
              </p14:nvContentPartPr>
              <p14:xfrm>
                <a:off x="1182240" y="2574070"/>
                <a:ext cx="407880" cy="318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87494A-74D4-4648-9685-E48FEEE752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3600" y="2565070"/>
                  <a:ext cx="4255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087309C-1F9E-4F29-ADD2-DF73794AB5FB}"/>
                    </a:ext>
                  </a:extLst>
                </p14:cNvPr>
                <p14:cNvContentPartPr/>
                <p14:nvPr/>
              </p14:nvContentPartPr>
              <p14:xfrm>
                <a:off x="1540440" y="2529070"/>
                <a:ext cx="99720" cy="129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087309C-1F9E-4F29-ADD2-DF73794AB5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40" y="2520430"/>
                  <a:ext cx="1173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930C161-F609-44D6-94C0-0BB6C04B0415}"/>
              </a:ext>
            </a:extLst>
          </p:cNvPr>
          <p:cNvGrpSpPr/>
          <p:nvPr/>
        </p:nvGrpSpPr>
        <p:grpSpPr>
          <a:xfrm>
            <a:off x="799920" y="3031270"/>
            <a:ext cx="1043640" cy="959760"/>
            <a:chOff x="799920" y="3031270"/>
            <a:chExt cx="1043640" cy="9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5918C42-7829-41FE-8C0B-D4F71435D49A}"/>
                    </a:ext>
                  </a:extLst>
                </p14:cNvPr>
                <p14:cNvContentPartPr/>
                <p14:nvPr/>
              </p14:nvContentPartPr>
              <p14:xfrm>
                <a:off x="824760" y="3125590"/>
                <a:ext cx="15120" cy="5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5918C42-7829-41FE-8C0B-D4F71435D4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6120" y="3116950"/>
                  <a:ext cx="32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FACB6DA-053E-4C5A-BA62-59F4EFC84315}"/>
                    </a:ext>
                  </a:extLst>
                </p14:cNvPr>
                <p14:cNvContentPartPr/>
                <p14:nvPr/>
              </p14:nvContentPartPr>
              <p14:xfrm>
                <a:off x="799920" y="3200110"/>
                <a:ext cx="10440" cy="139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FACB6DA-053E-4C5A-BA62-59F4EFC843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0920" y="3191470"/>
                  <a:ext cx="28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1432F4-1C37-4298-9D3D-5CA57461DC26}"/>
                    </a:ext>
                  </a:extLst>
                </p14:cNvPr>
                <p14:cNvContentPartPr/>
                <p14:nvPr/>
              </p14:nvContentPartPr>
              <p14:xfrm>
                <a:off x="899280" y="3175270"/>
                <a:ext cx="149400" cy="124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1432F4-1C37-4298-9D3D-5CA57461DC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0640" y="3166630"/>
                  <a:ext cx="16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0EFE1E-DEE8-41CD-96F4-2AD112D6E178}"/>
                    </a:ext>
                  </a:extLst>
                </p14:cNvPr>
                <p14:cNvContentPartPr/>
                <p14:nvPr/>
              </p14:nvContentPartPr>
              <p14:xfrm>
                <a:off x="1088280" y="3150430"/>
                <a:ext cx="35280" cy="253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0EFE1E-DEE8-41CD-96F4-2AD112D6E1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9280" y="3141790"/>
                  <a:ext cx="52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38ABE1D-B2AE-4689-988C-2D9E8B3D7315}"/>
                    </a:ext>
                  </a:extLst>
                </p14:cNvPr>
                <p14:cNvContentPartPr/>
                <p14:nvPr/>
              </p14:nvContentPartPr>
              <p14:xfrm>
                <a:off x="1108080" y="3165550"/>
                <a:ext cx="39960" cy="144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38ABE1D-B2AE-4689-988C-2D9E8B3D73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9080" y="3156550"/>
                  <a:ext cx="57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6000D7-25E1-4A6A-8BC3-82D024578CAD}"/>
                    </a:ext>
                  </a:extLst>
                </p14:cNvPr>
                <p14:cNvContentPartPr/>
                <p14:nvPr/>
              </p14:nvContentPartPr>
              <p14:xfrm>
                <a:off x="1197360" y="3151510"/>
                <a:ext cx="184680" cy="143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6000D7-25E1-4A6A-8BC3-82D024578C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88360" y="3142510"/>
                  <a:ext cx="202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6B27FC7-D453-439E-86F1-949675C1E22B}"/>
                    </a:ext>
                  </a:extLst>
                </p14:cNvPr>
                <p14:cNvContentPartPr/>
                <p14:nvPr/>
              </p14:nvContentPartPr>
              <p14:xfrm>
                <a:off x="1377000" y="3125590"/>
                <a:ext cx="67320" cy="100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6B27FC7-D453-439E-86F1-949675C1E2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68000" y="3116590"/>
                  <a:ext cx="84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3E14119-6FAA-4A0C-B69E-9822936370D5}"/>
                    </a:ext>
                  </a:extLst>
                </p14:cNvPr>
                <p14:cNvContentPartPr/>
                <p14:nvPr/>
              </p14:nvContentPartPr>
              <p14:xfrm>
                <a:off x="1477800" y="3031270"/>
                <a:ext cx="361080" cy="189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3E14119-6FAA-4A0C-B69E-9822936370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69160" y="3022270"/>
                  <a:ext cx="378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034358-6506-46AA-83F4-168D32292A6A}"/>
                    </a:ext>
                  </a:extLst>
                </p14:cNvPr>
                <p14:cNvContentPartPr/>
                <p14:nvPr/>
              </p14:nvContentPartPr>
              <p14:xfrm>
                <a:off x="887040" y="3353830"/>
                <a:ext cx="797760" cy="284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034358-6506-46AA-83F4-168D32292A6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8040" y="3345190"/>
                  <a:ext cx="815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66F1A49-E15E-4C6A-B622-EC6619C4ADDF}"/>
                    </a:ext>
                  </a:extLst>
                </p14:cNvPr>
                <p14:cNvContentPartPr/>
                <p14:nvPr/>
              </p14:nvContentPartPr>
              <p14:xfrm>
                <a:off x="963360" y="3836230"/>
                <a:ext cx="120240" cy="95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66F1A49-E15E-4C6A-B622-EC6619C4AD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4360" y="3827590"/>
                  <a:ext cx="137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12219B2-2CCD-4E71-BD3A-FE782B53973E}"/>
                    </a:ext>
                  </a:extLst>
                </p14:cNvPr>
                <p14:cNvContentPartPr/>
                <p14:nvPr/>
              </p14:nvContentPartPr>
              <p14:xfrm>
                <a:off x="1142640" y="3717070"/>
                <a:ext cx="700920" cy="217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12219B2-2CCD-4E71-BD3A-FE782B5397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4000" y="3708070"/>
                  <a:ext cx="718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C3F19B-C267-4AE1-A291-07E2E683CF02}"/>
                    </a:ext>
                  </a:extLst>
                </p14:cNvPr>
                <p14:cNvContentPartPr/>
                <p14:nvPr/>
              </p14:nvContentPartPr>
              <p14:xfrm>
                <a:off x="954000" y="3930550"/>
                <a:ext cx="134640" cy="60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C3F19B-C267-4AE1-A291-07E2E683CF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5000" y="3921910"/>
                  <a:ext cx="15228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F7CE89A-F3AA-49C8-B8C2-968DA2C991E8}"/>
                  </a:ext>
                </a:extLst>
              </p14:cNvPr>
              <p14:cNvContentPartPr/>
              <p14:nvPr/>
            </p14:nvContentPartPr>
            <p14:xfrm>
              <a:off x="1833480" y="1422070"/>
              <a:ext cx="85320" cy="13064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F7CE89A-F3AA-49C8-B8C2-968DA2C991E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24840" y="1413070"/>
                <a:ext cx="10296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5034AAE-414C-4DB5-A235-3A1C7DD36CEB}"/>
                  </a:ext>
                </a:extLst>
              </p14:cNvPr>
              <p14:cNvContentPartPr/>
              <p14:nvPr/>
            </p14:nvContentPartPr>
            <p14:xfrm>
              <a:off x="2340360" y="5154190"/>
              <a:ext cx="124560" cy="442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5034AAE-414C-4DB5-A235-3A1C7DD36CE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31720" y="5145190"/>
                <a:ext cx="14220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C557F32-C63E-4F3D-9B8F-A3DCC9382C4D}"/>
              </a:ext>
            </a:extLst>
          </p:cNvPr>
          <p:cNvGrpSpPr/>
          <p:nvPr/>
        </p:nvGrpSpPr>
        <p:grpSpPr>
          <a:xfrm>
            <a:off x="1614960" y="1507750"/>
            <a:ext cx="124560" cy="311400"/>
            <a:chOff x="1614960" y="1507750"/>
            <a:chExt cx="12456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49CD932-9B8D-4262-9FB1-1633789FC1D1}"/>
                    </a:ext>
                  </a:extLst>
                </p14:cNvPr>
                <p14:cNvContentPartPr/>
                <p14:nvPr/>
              </p14:nvContentPartPr>
              <p14:xfrm>
                <a:off x="1625400" y="1634470"/>
                <a:ext cx="114120" cy="184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49CD932-9B8D-4262-9FB1-1633789FC1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16760" y="1625830"/>
                  <a:ext cx="13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6227C2-C4D5-4193-A6B7-91E28E191789}"/>
                    </a:ext>
                  </a:extLst>
                </p14:cNvPr>
                <p14:cNvContentPartPr/>
                <p14:nvPr/>
              </p14:nvContentPartPr>
              <p14:xfrm>
                <a:off x="1614960" y="1507750"/>
                <a:ext cx="114480" cy="102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6227C2-C4D5-4193-A6B7-91E28E1917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06320" y="1499110"/>
                  <a:ext cx="1321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B5D373B-2A1A-4E2A-BEFB-C145B4CCB315}"/>
              </a:ext>
            </a:extLst>
          </p:cNvPr>
          <p:cNvGrpSpPr/>
          <p:nvPr/>
        </p:nvGrpSpPr>
        <p:grpSpPr>
          <a:xfrm>
            <a:off x="1843560" y="4884910"/>
            <a:ext cx="1506240" cy="333360"/>
            <a:chOff x="1843560" y="4884910"/>
            <a:chExt cx="150624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53B629-DE08-4E85-9447-D5098D917AE9}"/>
                    </a:ext>
                  </a:extLst>
                </p14:cNvPr>
                <p14:cNvContentPartPr/>
                <p14:nvPr/>
              </p14:nvContentPartPr>
              <p14:xfrm>
                <a:off x="1843560" y="4969150"/>
                <a:ext cx="228240" cy="180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53B629-DE08-4E85-9447-D5098D917A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4560" y="4960150"/>
                  <a:ext cx="245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4BBCC4-7698-4137-B113-47FBCCE50F68}"/>
                    </a:ext>
                  </a:extLst>
                </p14:cNvPr>
                <p14:cNvContentPartPr/>
                <p14:nvPr/>
              </p14:nvContentPartPr>
              <p14:xfrm>
                <a:off x="1992600" y="5128270"/>
                <a:ext cx="10800" cy="68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4BBCC4-7698-4137-B113-47FBCCE50F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83960" y="5119630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2A9D98E-C9AF-43B0-8C41-9D9899BD6111}"/>
                    </a:ext>
                  </a:extLst>
                </p14:cNvPr>
                <p14:cNvContentPartPr/>
                <p14:nvPr/>
              </p14:nvContentPartPr>
              <p14:xfrm>
                <a:off x="1942920" y="4934590"/>
                <a:ext cx="84960" cy="15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2A9D98E-C9AF-43B0-8C41-9D9899BD61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33920" y="4925950"/>
                  <a:ext cx="10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7DA8A62-D75C-42B4-B11A-A0C3916A34F4}"/>
                    </a:ext>
                  </a:extLst>
                </p14:cNvPr>
                <p14:cNvContentPartPr/>
                <p14:nvPr/>
              </p14:nvContentPartPr>
              <p14:xfrm>
                <a:off x="2235960" y="4994350"/>
                <a:ext cx="79920" cy="5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7DA8A62-D75C-42B4-B11A-A0C3916A34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27320" y="4985350"/>
                  <a:ext cx="97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2F41BC-D86E-4C1C-BFF5-940E22C9167B}"/>
                    </a:ext>
                  </a:extLst>
                </p14:cNvPr>
                <p14:cNvContentPartPr/>
                <p14:nvPr/>
              </p14:nvContentPartPr>
              <p14:xfrm>
                <a:off x="2235960" y="5053750"/>
                <a:ext cx="74880" cy="5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2F41BC-D86E-4C1C-BFF5-940E22C916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27320" y="5045110"/>
                  <a:ext cx="92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292349-EEEF-4F41-9243-0624A34B6913}"/>
                    </a:ext>
                  </a:extLst>
                </p14:cNvPr>
                <p14:cNvContentPartPr/>
                <p14:nvPr/>
              </p14:nvContentPartPr>
              <p14:xfrm>
                <a:off x="2414880" y="4986070"/>
                <a:ext cx="100080" cy="198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292349-EEEF-4F41-9243-0624A34B69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05880" y="4977070"/>
                  <a:ext cx="117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6F6910C-10CD-4645-B7C5-7476E4AAD372}"/>
                    </a:ext>
                  </a:extLst>
                </p14:cNvPr>
                <p14:cNvContentPartPr/>
                <p14:nvPr/>
              </p14:nvContentPartPr>
              <p14:xfrm>
                <a:off x="2405160" y="4884910"/>
                <a:ext cx="104760" cy="70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6F6910C-10CD-4645-B7C5-7476E4AAD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96160" y="4875910"/>
                  <a:ext cx="122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B82548-1520-4B4E-BE34-69876CC28786}"/>
                    </a:ext>
                  </a:extLst>
                </p14:cNvPr>
                <p14:cNvContentPartPr/>
                <p14:nvPr/>
              </p14:nvContentPartPr>
              <p14:xfrm>
                <a:off x="2623680" y="4939630"/>
                <a:ext cx="100080" cy="144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B82548-1520-4B4E-BE34-69876CC287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14680" y="4930630"/>
                  <a:ext cx="117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583910E-9C0E-42BE-AE25-6AA5D06D1D28}"/>
                    </a:ext>
                  </a:extLst>
                </p14:cNvPr>
                <p14:cNvContentPartPr/>
                <p14:nvPr/>
              </p14:nvContentPartPr>
              <p14:xfrm>
                <a:off x="2755080" y="5078590"/>
                <a:ext cx="8280" cy="45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583910E-9C0E-42BE-AE25-6AA5D06D1D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46080" y="5069950"/>
                  <a:ext cx="25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A141663-C2E0-466B-A26F-3D9E349B11AF}"/>
                    </a:ext>
                  </a:extLst>
                </p14:cNvPr>
                <p14:cNvContentPartPr/>
                <p14:nvPr/>
              </p14:nvContentPartPr>
              <p14:xfrm>
                <a:off x="2817720" y="4929550"/>
                <a:ext cx="248760" cy="251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A141663-C2E0-466B-A26F-3D9E349B11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08720" y="4920550"/>
                  <a:ext cx="266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1BA837D-6686-49AF-A88C-8BD29FC647F0}"/>
                    </a:ext>
                  </a:extLst>
                </p14:cNvPr>
                <p14:cNvContentPartPr/>
                <p14:nvPr/>
              </p14:nvContentPartPr>
              <p14:xfrm>
                <a:off x="2961720" y="4979590"/>
                <a:ext cx="159480" cy="189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1BA837D-6686-49AF-A88C-8BD29FC647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52720" y="4970590"/>
                  <a:ext cx="177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A973437-33FD-478E-9FFA-F5B7E78D367A}"/>
                    </a:ext>
                  </a:extLst>
                </p14:cNvPr>
                <p14:cNvContentPartPr/>
                <p14:nvPr/>
              </p14:nvContentPartPr>
              <p14:xfrm>
                <a:off x="2986560" y="5107750"/>
                <a:ext cx="124560" cy="11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A973437-33FD-478E-9FFA-F5B7E78D36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77560" y="5098750"/>
                  <a:ext cx="14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19F86A-B5F2-49EA-AB0E-7AAB99C56DD0}"/>
                    </a:ext>
                  </a:extLst>
                </p14:cNvPr>
                <p14:cNvContentPartPr/>
                <p14:nvPr/>
              </p14:nvContentPartPr>
              <p14:xfrm>
                <a:off x="3314520" y="5163190"/>
                <a:ext cx="35280" cy="55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19F86A-B5F2-49EA-AB0E-7AAB99C56D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05880" y="5154550"/>
                  <a:ext cx="529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F48002D-CEFC-4E03-94E7-C3D5736EBCF0}"/>
              </a:ext>
            </a:extLst>
          </p:cNvPr>
          <p:cNvGrpSpPr/>
          <p:nvPr/>
        </p:nvGrpSpPr>
        <p:grpSpPr>
          <a:xfrm>
            <a:off x="3598200" y="4924510"/>
            <a:ext cx="646200" cy="224280"/>
            <a:chOff x="3598200" y="4924510"/>
            <a:chExt cx="64620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7D0F9F-53F9-4B88-978F-66C51CF35AD7}"/>
                    </a:ext>
                  </a:extLst>
                </p14:cNvPr>
                <p14:cNvContentPartPr/>
                <p14:nvPr/>
              </p14:nvContentPartPr>
              <p14:xfrm>
                <a:off x="3598200" y="4924510"/>
                <a:ext cx="149400" cy="160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7D0F9F-53F9-4B88-978F-66C51CF35A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89560" y="4915510"/>
                  <a:ext cx="167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810054-7457-4B51-9261-6C4139ED2248}"/>
                    </a:ext>
                  </a:extLst>
                </p14:cNvPr>
                <p14:cNvContentPartPr/>
                <p14:nvPr/>
              </p14:nvContentPartPr>
              <p14:xfrm>
                <a:off x="3835800" y="4944670"/>
                <a:ext cx="159840" cy="204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810054-7457-4B51-9261-6C4139ED22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27160" y="4935670"/>
                  <a:ext cx="177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F74BA2-8355-425F-81E9-7573583E95D9}"/>
                    </a:ext>
                  </a:extLst>
                </p14:cNvPr>
                <p14:cNvContentPartPr/>
                <p14:nvPr/>
              </p14:nvContentPartPr>
              <p14:xfrm>
                <a:off x="4159440" y="4979230"/>
                <a:ext cx="84960" cy="10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F74BA2-8355-425F-81E9-7573583E95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50440" y="4970590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98F635C-91CA-4219-9090-8259B1D916E9}"/>
                    </a:ext>
                  </a:extLst>
                </p14:cNvPr>
                <p14:cNvContentPartPr/>
                <p14:nvPr/>
              </p14:nvContentPartPr>
              <p14:xfrm>
                <a:off x="4169160" y="5063830"/>
                <a:ext cx="4500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98F635C-91CA-4219-9090-8259B1D916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60520" y="5054830"/>
                  <a:ext cx="62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97E3DCF-6AEA-4F8B-89D6-90A123DB6633}"/>
              </a:ext>
            </a:extLst>
          </p:cNvPr>
          <p:cNvGrpSpPr/>
          <p:nvPr/>
        </p:nvGrpSpPr>
        <p:grpSpPr>
          <a:xfrm>
            <a:off x="4493160" y="4915150"/>
            <a:ext cx="519480" cy="213840"/>
            <a:chOff x="4493160" y="4915150"/>
            <a:chExt cx="5194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388DE6A-DCF0-40AC-9B33-D2EDCA12C3EC}"/>
                    </a:ext>
                  </a:extLst>
                </p14:cNvPr>
                <p14:cNvContentPartPr/>
                <p14:nvPr/>
              </p14:nvContentPartPr>
              <p14:xfrm>
                <a:off x="4493160" y="4934590"/>
                <a:ext cx="161280" cy="179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388DE6A-DCF0-40AC-9B33-D2EDCA12C3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84160" y="4925590"/>
                  <a:ext cx="178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0F3BA1-BC74-4462-9F3E-E5A2C1EEB715}"/>
                    </a:ext>
                  </a:extLst>
                </p14:cNvPr>
                <p14:cNvContentPartPr/>
                <p14:nvPr/>
              </p14:nvContentPartPr>
              <p14:xfrm>
                <a:off x="4546800" y="5044030"/>
                <a:ext cx="104760" cy="5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0F3BA1-BC74-4462-9F3E-E5A2C1EEB7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38160" y="5035030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8D2FE43-9499-4422-9B6D-02D597B2BB5C}"/>
                    </a:ext>
                  </a:extLst>
                </p14:cNvPr>
                <p14:cNvContentPartPr/>
                <p14:nvPr/>
              </p14:nvContentPartPr>
              <p14:xfrm>
                <a:off x="4790160" y="4915150"/>
                <a:ext cx="222480" cy="213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8D2FE43-9499-4422-9B6D-02D597B2BB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81520" y="4906150"/>
                  <a:ext cx="24012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36BC60A-7CD1-4220-971E-A6A5F5A605AA}"/>
                  </a:ext>
                </a:extLst>
              </p14:cNvPr>
              <p14:cNvContentPartPr/>
              <p14:nvPr/>
            </p14:nvContentPartPr>
            <p14:xfrm>
              <a:off x="1808280" y="1386430"/>
              <a:ext cx="95040" cy="496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36BC60A-7CD1-4220-971E-A6A5F5A605A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99640" y="1377430"/>
                <a:ext cx="11268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38C64AA-0EE1-414A-8F3B-2D842589B4C4}"/>
              </a:ext>
            </a:extLst>
          </p:cNvPr>
          <p:cNvGrpSpPr/>
          <p:nvPr/>
        </p:nvGrpSpPr>
        <p:grpSpPr>
          <a:xfrm>
            <a:off x="1868400" y="2678470"/>
            <a:ext cx="338040" cy="571680"/>
            <a:chOff x="1868400" y="2678470"/>
            <a:chExt cx="33804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1D36E9D-A074-46D2-9632-7940D1706738}"/>
                    </a:ext>
                  </a:extLst>
                </p14:cNvPr>
                <p14:cNvContentPartPr/>
                <p14:nvPr/>
              </p14:nvContentPartPr>
              <p14:xfrm>
                <a:off x="1868400" y="2678470"/>
                <a:ext cx="214560" cy="447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1D36E9D-A074-46D2-9632-7940D17067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59400" y="2669470"/>
                  <a:ext cx="2322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57F3CF4-3260-4EB9-AC9B-BB770AF4B5DE}"/>
                    </a:ext>
                  </a:extLst>
                </p14:cNvPr>
                <p14:cNvContentPartPr/>
                <p14:nvPr/>
              </p14:nvContentPartPr>
              <p14:xfrm>
                <a:off x="2096640" y="3105790"/>
                <a:ext cx="109800" cy="144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57F3CF4-3260-4EB9-AC9B-BB770AF4B5D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88000" y="3096790"/>
                  <a:ext cx="1274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EE47A3D-CF9F-42AA-A32E-9AB95DC74CE3}"/>
              </a:ext>
            </a:extLst>
          </p:cNvPr>
          <p:cNvGrpSpPr/>
          <p:nvPr/>
        </p:nvGrpSpPr>
        <p:grpSpPr>
          <a:xfrm>
            <a:off x="2648520" y="3597910"/>
            <a:ext cx="5143680" cy="1134000"/>
            <a:chOff x="2648520" y="3597910"/>
            <a:chExt cx="5143680" cy="11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F2EB3B-B74C-44E4-A82E-CBB1C1868926}"/>
                    </a:ext>
                  </a:extLst>
                </p14:cNvPr>
                <p14:cNvContentPartPr/>
                <p14:nvPr/>
              </p14:nvContentPartPr>
              <p14:xfrm>
                <a:off x="2788200" y="3682150"/>
                <a:ext cx="181440" cy="228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F2EB3B-B74C-44E4-A82E-CBB1C18689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79200" y="3673510"/>
                  <a:ext cx="19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174D16-99FA-40B9-9DF5-6816358BB096}"/>
                    </a:ext>
                  </a:extLst>
                </p14:cNvPr>
                <p14:cNvContentPartPr/>
                <p14:nvPr/>
              </p14:nvContentPartPr>
              <p14:xfrm>
                <a:off x="2768040" y="3781510"/>
                <a:ext cx="14436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174D16-99FA-40B9-9DF5-6816358BB0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59040" y="3772870"/>
                  <a:ext cx="16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D294E6-E8F3-43AD-815C-2FCA323F4A32}"/>
                    </a:ext>
                  </a:extLst>
                </p14:cNvPr>
                <p14:cNvContentPartPr/>
                <p14:nvPr/>
              </p14:nvContentPartPr>
              <p14:xfrm>
                <a:off x="2941920" y="3878350"/>
                <a:ext cx="69840" cy="92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D294E6-E8F3-43AD-815C-2FCA323F4A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32920" y="3869350"/>
                  <a:ext cx="87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C2D141-BCEC-4450-8ADE-784114648A42}"/>
                    </a:ext>
                  </a:extLst>
                </p14:cNvPr>
                <p14:cNvContentPartPr/>
                <p14:nvPr/>
              </p14:nvContentPartPr>
              <p14:xfrm>
                <a:off x="2799360" y="3612670"/>
                <a:ext cx="192600" cy="55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C2D141-BCEC-4450-8ADE-784114648A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90360" y="3604030"/>
                  <a:ext cx="210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BFFCB2-F72C-4746-BB50-3B8776ECF15E}"/>
                    </a:ext>
                  </a:extLst>
                </p14:cNvPr>
                <p14:cNvContentPartPr/>
                <p14:nvPr/>
              </p14:nvContentPartPr>
              <p14:xfrm>
                <a:off x="3085920" y="3866110"/>
                <a:ext cx="79920" cy="164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BFFCB2-F72C-4746-BB50-3B8776ECF1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76920" y="3857470"/>
                  <a:ext cx="9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797723-D18B-41FA-BD37-D9787D0C2AC3}"/>
                    </a:ext>
                  </a:extLst>
                </p14:cNvPr>
                <p14:cNvContentPartPr/>
                <p14:nvPr/>
              </p14:nvContentPartPr>
              <p14:xfrm>
                <a:off x="3359160" y="3667390"/>
                <a:ext cx="159120" cy="20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797723-D18B-41FA-BD37-D9787D0C2A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50160" y="3658390"/>
                  <a:ext cx="176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40C3E4-BCC9-43D1-B7BF-D6733ADAF047}"/>
                    </a:ext>
                  </a:extLst>
                </p14:cNvPr>
                <p14:cNvContentPartPr/>
                <p14:nvPr/>
              </p14:nvContentPartPr>
              <p14:xfrm>
                <a:off x="3328920" y="3682150"/>
                <a:ext cx="115200" cy="207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40C3E4-BCC9-43D1-B7BF-D6733ADAF0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19920" y="3673510"/>
                  <a:ext cx="132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6536A9-C824-4DA5-BA33-52F490B592DD}"/>
                    </a:ext>
                  </a:extLst>
                </p14:cNvPr>
                <p14:cNvContentPartPr/>
                <p14:nvPr/>
              </p14:nvContentPartPr>
              <p14:xfrm>
                <a:off x="3498480" y="3801670"/>
                <a:ext cx="25200" cy="129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6536A9-C824-4DA5-BA33-52F490B592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89480" y="3792670"/>
                  <a:ext cx="42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E647C6-E1D3-447C-9BB3-40FAE8AFD748}"/>
                    </a:ext>
                  </a:extLst>
                </p14:cNvPr>
                <p14:cNvContentPartPr/>
                <p14:nvPr/>
              </p14:nvContentPartPr>
              <p14:xfrm>
                <a:off x="3394080" y="3597910"/>
                <a:ext cx="94680" cy="30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E647C6-E1D3-447C-9BB3-40FAE8AFD7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85080" y="3588910"/>
                  <a:ext cx="112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150F62-3630-43AA-BB44-389FEC865CE8}"/>
                    </a:ext>
                  </a:extLst>
                </p14:cNvPr>
                <p14:cNvContentPartPr/>
                <p14:nvPr/>
              </p14:nvContentPartPr>
              <p14:xfrm>
                <a:off x="3736440" y="3662350"/>
                <a:ext cx="214560" cy="331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150F62-3630-43AA-BB44-389FEC865C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27800" y="3653350"/>
                  <a:ext cx="2322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4A3A1B-3639-4024-A8EB-5FB457CE4052}"/>
                    </a:ext>
                  </a:extLst>
                </p14:cNvPr>
                <p14:cNvContentPartPr/>
                <p14:nvPr/>
              </p14:nvContentPartPr>
              <p14:xfrm>
                <a:off x="4129560" y="3756670"/>
                <a:ext cx="84960" cy="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4A3A1B-3639-4024-A8EB-5FB457CE40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20560" y="3748030"/>
                  <a:ext cx="102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782D4A-6BD4-4F3D-9698-F0DF07E7FD07}"/>
                    </a:ext>
                  </a:extLst>
                </p14:cNvPr>
                <p14:cNvContentPartPr/>
                <p14:nvPr/>
              </p14:nvContentPartPr>
              <p14:xfrm>
                <a:off x="4109760" y="3811390"/>
                <a:ext cx="84960" cy="20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782D4A-6BD4-4F3D-9698-F0DF07E7FD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00760" y="3802750"/>
                  <a:ext cx="102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E6B865-B6C3-45D1-85C9-D6C23D30F61C}"/>
                    </a:ext>
                  </a:extLst>
                </p14:cNvPr>
                <p14:cNvContentPartPr/>
                <p14:nvPr/>
              </p14:nvContentPartPr>
              <p14:xfrm>
                <a:off x="2752920" y="4050430"/>
                <a:ext cx="909000" cy="104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E6B865-B6C3-45D1-85C9-D6C23D30F6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44280" y="4041790"/>
                  <a:ext cx="926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EAB44D-599D-45CF-AA86-B2B169067548}"/>
                    </a:ext>
                  </a:extLst>
                </p14:cNvPr>
                <p14:cNvContentPartPr/>
                <p14:nvPr/>
              </p14:nvContentPartPr>
              <p14:xfrm>
                <a:off x="2924280" y="4119550"/>
                <a:ext cx="852840" cy="30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EAB44D-599D-45CF-AA86-B2B1690675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15640" y="4110910"/>
                  <a:ext cx="87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ADC13E3-BA86-4FBB-B0EF-21FC93130C7D}"/>
                    </a:ext>
                  </a:extLst>
                </p14:cNvPr>
                <p14:cNvContentPartPr/>
                <p14:nvPr/>
              </p14:nvContentPartPr>
              <p14:xfrm>
                <a:off x="4472280" y="3612670"/>
                <a:ext cx="179280" cy="343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ADC13E3-BA86-4FBB-B0EF-21FC93130C7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3640" y="3604030"/>
                  <a:ext cx="196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DCDC42-6A99-46B8-8F79-2380F7CD602D}"/>
                    </a:ext>
                  </a:extLst>
                </p14:cNvPr>
                <p14:cNvContentPartPr/>
                <p14:nvPr/>
              </p14:nvContentPartPr>
              <p14:xfrm>
                <a:off x="4765320" y="3706990"/>
                <a:ext cx="147600" cy="5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DCDC42-6A99-46B8-8F79-2380F7CD602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56680" y="3697990"/>
                  <a:ext cx="165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DE7A70-99B6-4512-82D4-02209D4852CD}"/>
                    </a:ext>
                  </a:extLst>
                </p14:cNvPr>
                <p14:cNvContentPartPr/>
                <p14:nvPr/>
              </p14:nvContentPartPr>
              <p14:xfrm>
                <a:off x="4745880" y="3717070"/>
                <a:ext cx="84960" cy="194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DE7A70-99B6-4512-82D4-02209D4852C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36880" y="3708070"/>
                  <a:ext cx="1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E1105A-D0E8-4AA2-8D4B-4D5C924638BE}"/>
                    </a:ext>
                  </a:extLst>
                </p14:cNvPr>
                <p14:cNvContentPartPr/>
                <p14:nvPr/>
              </p14:nvContentPartPr>
              <p14:xfrm>
                <a:off x="4775400" y="3831190"/>
                <a:ext cx="109800" cy="10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E1105A-D0E8-4AA2-8D4B-4D5C924638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66760" y="3822550"/>
                  <a:ext cx="12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FEBEA7-4FC4-4372-B576-5186B0ED93C5}"/>
                    </a:ext>
                  </a:extLst>
                </p14:cNvPr>
                <p14:cNvContentPartPr/>
                <p14:nvPr/>
              </p14:nvContentPartPr>
              <p14:xfrm>
                <a:off x="4915440" y="3885910"/>
                <a:ext cx="24480" cy="75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FEBEA7-4FC4-4372-B576-5186B0ED93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06800" y="3877270"/>
                  <a:ext cx="42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50F816-2E8C-465A-9D2B-55114BCE3814}"/>
                    </a:ext>
                  </a:extLst>
                </p14:cNvPr>
                <p14:cNvContentPartPr/>
                <p14:nvPr/>
              </p14:nvContentPartPr>
              <p14:xfrm>
                <a:off x="4810320" y="3602590"/>
                <a:ext cx="84960" cy="30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50F816-2E8C-465A-9D2B-55114BCE38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01680" y="3593950"/>
                  <a:ext cx="102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5E1E84-BCC7-410A-93D7-3E6F9ADF2E0A}"/>
                    </a:ext>
                  </a:extLst>
                </p14:cNvPr>
                <p14:cNvContentPartPr/>
                <p14:nvPr/>
              </p14:nvContentPartPr>
              <p14:xfrm>
                <a:off x="5009040" y="3910750"/>
                <a:ext cx="50040" cy="109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5E1E84-BCC7-410A-93D7-3E6F9ADF2E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00400" y="3902110"/>
                  <a:ext cx="6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27D2C4-BA13-406C-ABC8-6B7988ADE8A8}"/>
                    </a:ext>
                  </a:extLst>
                </p14:cNvPr>
                <p14:cNvContentPartPr/>
                <p14:nvPr/>
              </p14:nvContentPartPr>
              <p14:xfrm>
                <a:off x="5173200" y="3697270"/>
                <a:ext cx="199080" cy="189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27D2C4-BA13-406C-ABC8-6B7988ADE8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64200" y="3688270"/>
                  <a:ext cx="216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C6DEAFF-7F01-481A-860F-36B2E557C271}"/>
                    </a:ext>
                  </a:extLst>
                </p14:cNvPr>
                <p14:cNvContentPartPr/>
                <p14:nvPr/>
              </p14:nvContentPartPr>
              <p14:xfrm>
                <a:off x="5352120" y="3895630"/>
                <a:ext cx="89640" cy="60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C6DEAFF-7F01-481A-860F-36B2E557C2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43120" y="3886630"/>
                  <a:ext cx="10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3D9233D-8BB3-49CE-8B52-F843D5B661AD}"/>
                    </a:ext>
                  </a:extLst>
                </p14:cNvPr>
                <p14:cNvContentPartPr/>
                <p14:nvPr/>
              </p14:nvContentPartPr>
              <p14:xfrm>
                <a:off x="5292360" y="3597910"/>
                <a:ext cx="109800" cy="30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3D9233D-8BB3-49CE-8B52-F843D5B661A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83720" y="3588910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B5B610-411E-487E-91B0-4A340586DD14}"/>
                    </a:ext>
                  </a:extLst>
                </p14:cNvPr>
                <p14:cNvContentPartPr/>
                <p14:nvPr/>
              </p14:nvContentPartPr>
              <p14:xfrm>
                <a:off x="5570640" y="3706990"/>
                <a:ext cx="219600" cy="363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B5B610-411E-487E-91B0-4A340586DD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61640" y="3698350"/>
                  <a:ext cx="237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F9041F2-2FC1-4F85-A9F6-778B7D400780}"/>
                    </a:ext>
                  </a:extLst>
                </p14:cNvPr>
                <p14:cNvContentPartPr/>
                <p14:nvPr/>
              </p14:nvContentPartPr>
              <p14:xfrm>
                <a:off x="4730760" y="4104430"/>
                <a:ext cx="823680" cy="40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F9041F2-2FC1-4F85-A9F6-778B7D4007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22120" y="4095790"/>
                  <a:ext cx="84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337D56-B560-4DFB-8AA0-C9A5FA8EB74F}"/>
                    </a:ext>
                  </a:extLst>
                </p14:cNvPr>
                <p14:cNvContentPartPr/>
                <p14:nvPr/>
              </p14:nvContentPartPr>
              <p14:xfrm>
                <a:off x="4696200" y="4164190"/>
                <a:ext cx="586800" cy="1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337D56-B560-4DFB-8AA0-C9A5FA8EB7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87200" y="4155550"/>
                  <a:ext cx="60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25A673F-C65D-4F47-863D-7E301561CD2B}"/>
                    </a:ext>
                  </a:extLst>
                </p14:cNvPr>
                <p14:cNvContentPartPr/>
                <p14:nvPr/>
              </p14:nvContentPartPr>
              <p14:xfrm>
                <a:off x="6410520" y="3801310"/>
                <a:ext cx="308520" cy="129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25A673F-C65D-4F47-863D-7E301561CD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01880" y="3792670"/>
                  <a:ext cx="326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C61622-EEA9-463D-99BC-8860035609D9}"/>
                    </a:ext>
                  </a:extLst>
                </p14:cNvPr>
                <p14:cNvContentPartPr/>
                <p14:nvPr/>
              </p14:nvContentPartPr>
              <p14:xfrm>
                <a:off x="6778440" y="3771070"/>
                <a:ext cx="495720" cy="148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C61622-EEA9-463D-99BC-8860035609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69440" y="3762430"/>
                  <a:ext cx="513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B50AA9-2BE7-4E0E-AA36-4832508328FC}"/>
                    </a:ext>
                  </a:extLst>
                </p14:cNvPr>
                <p14:cNvContentPartPr/>
                <p14:nvPr/>
              </p14:nvContentPartPr>
              <p14:xfrm>
                <a:off x="7165800" y="3746590"/>
                <a:ext cx="626400" cy="174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B50AA9-2BE7-4E0E-AA36-4832508328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57160" y="3737590"/>
                  <a:ext cx="644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F9F1660-2B12-4B81-A290-B739D12C18D6}"/>
                    </a:ext>
                  </a:extLst>
                </p14:cNvPr>
                <p14:cNvContentPartPr/>
                <p14:nvPr/>
              </p14:nvContentPartPr>
              <p14:xfrm>
                <a:off x="2678400" y="4462630"/>
                <a:ext cx="39960" cy="5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F9F1660-2B12-4B81-A290-B739D12C18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9760" y="4453630"/>
                  <a:ext cx="5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5F7397-0F7A-4B72-9352-AA0FDCF205B3}"/>
                    </a:ext>
                  </a:extLst>
                </p14:cNvPr>
                <p14:cNvContentPartPr/>
                <p14:nvPr/>
              </p14:nvContentPartPr>
              <p14:xfrm>
                <a:off x="2648520" y="4527070"/>
                <a:ext cx="79920" cy="20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5F7397-0F7A-4B72-9352-AA0FDCF205B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39880" y="4518430"/>
                  <a:ext cx="97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DF4604-A788-4AD0-9C8F-87AC114A6B32}"/>
                    </a:ext>
                  </a:extLst>
                </p14:cNvPr>
                <p14:cNvContentPartPr/>
                <p14:nvPr/>
              </p14:nvContentPartPr>
              <p14:xfrm>
                <a:off x="2797920" y="4353190"/>
                <a:ext cx="204120" cy="345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DF4604-A788-4AD0-9C8F-87AC114A6B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88920" y="4344190"/>
                  <a:ext cx="221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B1166B-AE41-4691-83BB-80B7DF7ADA81}"/>
                    </a:ext>
                  </a:extLst>
                </p14:cNvPr>
                <p14:cNvContentPartPr/>
                <p14:nvPr/>
              </p14:nvContentPartPr>
              <p14:xfrm>
                <a:off x="3035520" y="4453270"/>
                <a:ext cx="115920" cy="104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B1166B-AE41-4691-83BB-80B7DF7ADA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26880" y="4444270"/>
                  <a:ext cx="133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25A99F-4DA7-49DC-99E2-3485DE61B579}"/>
                    </a:ext>
                  </a:extLst>
                </p14:cNvPr>
                <p14:cNvContentPartPr/>
                <p14:nvPr/>
              </p14:nvContentPartPr>
              <p14:xfrm>
                <a:off x="3139920" y="4372990"/>
                <a:ext cx="30960" cy="179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25A99F-4DA7-49DC-99E2-3485DE61B5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30920" y="4364350"/>
                  <a:ext cx="48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7F2575-0271-49F2-91F0-02509B4694C2}"/>
                    </a:ext>
                  </a:extLst>
                </p14:cNvPr>
                <p14:cNvContentPartPr/>
                <p14:nvPr/>
              </p14:nvContentPartPr>
              <p14:xfrm>
                <a:off x="3240000" y="4422670"/>
                <a:ext cx="114480" cy="157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7F2575-0271-49F2-91F0-02509B4694C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31360" y="4414030"/>
                  <a:ext cx="132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F0AB53F-3AC7-4A10-B947-069DF206FE1F}"/>
                    </a:ext>
                  </a:extLst>
                </p14:cNvPr>
                <p14:cNvContentPartPr/>
                <p14:nvPr/>
              </p14:nvContentPartPr>
              <p14:xfrm>
                <a:off x="3507480" y="4348150"/>
                <a:ext cx="75960" cy="234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F0AB53F-3AC7-4A10-B947-069DF206FE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98480" y="4339510"/>
                  <a:ext cx="93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B7A78B-1B3F-4369-849C-5AFA8BF595F6}"/>
                    </a:ext>
                  </a:extLst>
                </p14:cNvPr>
                <p14:cNvContentPartPr/>
                <p14:nvPr/>
              </p14:nvContentPartPr>
              <p14:xfrm>
                <a:off x="3642480" y="4372630"/>
                <a:ext cx="154440" cy="199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B7A78B-1B3F-4369-849C-5AFA8BF595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33840" y="4363990"/>
                  <a:ext cx="172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3D12F18-97AB-456F-BA4A-F4E74A059ADF}"/>
                    </a:ext>
                  </a:extLst>
                </p14:cNvPr>
                <p14:cNvContentPartPr/>
                <p14:nvPr/>
              </p14:nvContentPartPr>
              <p14:xfrm>
                <a:off x="3622680" y="4487470"/>
                <a:ext cx="139680" cy="15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3D12F18-97AB-456F-BA4A-F4E74A059A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13680" y="4478470"/>
                  <a:ext cx="15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118F64-CD73-491D-80BE-0E56F676C56D}"/>
                    </a:ext>
                  </a:extLst>
                </p14:cNvPr>
                <p14:cNvContentPartPr/>
                <p14:nvPr/>
              </p14:nvContentPartPr>
              <p14:xfrm>
                <a:off x="3758400" y="4561990"/>
                <a:ext cx="63360" cy="84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118F64-CD73-491D-80BE-0E56F676C56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49760" y="4552990"/>
                  <a:ext cx="8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F1ED68-233F-4094-96D4-E6F90016F303}"/>
                    </a:ext>
                  </a:extLst>
                </p14:cNvPr>
                <p14:cNvContentPartPr/>
                <p14:nvPr/>
              </p14:nvContentPartPr>
              <p14:xfrm>
                <a:off x="3672360" y="4303510"/>
                <a:ext cx="134640" cy="20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F1ED68-233F-4094-96D4-E6F90016F30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63360" y="4294510"/>
                  <a:ext cx="152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8F7AC0-4288-4486-B1DC-E49A3FEEB377}"/>
                    </a:ext>
                  </a:extLst>
                </p14:cNvPr>
                <p14:cNvContentPartPr/>
                <p14:nvPr/>
              </p14:nvContentPartPr>
              <p14:xfrm>
                <a:off x="3926520" y="4467310"/>
                <a:ext cx="34200" cy="38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8F7AC0-4288-4486-B1DC-E49A3FEEB3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17880" y="4458670"/>
                  <a:ext cx="51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CFA24C4-847E-4B81-A477-8FDE648894ED}"/>
                    </a:ext>
                  </a:extLst>
                </p14:cNvPr>
                <p14:cNvContentPartPr/>
                <p14:nvPr/>
              </p14:nvContentPartPr>
              <p14:xfrm>
                <a:off x="4030200" y="4347790"/>
                <a:ext cx="214200" cy="224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CFA24C4-847E-4B81-A477-8FDE648894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21200" y="4339150"/>
                  <a:ext cx="231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58646E-253D-4516-B1EA-77C6922C2310}"/>
                    </a:ext>
                  </a:extLst>
                </p14:cNvPr>
                <p14:cNvContentPartPr/>
                <p14:nvPr/>
              </p14:nvContentPartPr>
              <p14:xfrm>
                <a:off x="4228920" y="4522030"/>
                <a:ext cx="25200" cy="74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58646E-253D-4516-B1EA-77C6922C231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19920" y="4513390"/>
                  <a:ext cx="4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3484BC-292E-4713-82DE-805E1F76A9CC}"/>
                    </a:ext>
                  </a:extLst>
                </p14:cNvPr>
                <p14:cNvContentPartPr/>
                <p14:nvPr/>
              </p14:nvContentPartPr>
              <p14:xfrm>
                <a:off x="4119480" y="4303510"/>
                <a:ext cx="74880" cy="39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3484BC-292E-4713-82DE-805E1F76A9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10840" y="4294510"/>
                  <a:ext cx="92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CE9829-7388-43B8-AE9E-F4AE5D4F8B8E}"/>
                    </a:ext>
                  </a:extLst>
                </p14:cNvPr>
                <p14:cNvContentPartPr/>
                <p14:nvPr/>
              </p14:nvContentPartPr>
              <p14:xfrm>
                <a:off x="4353120" y="4309270"/>
                <a:ext cx="74520" cy="322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CE9829-7388-43B8-AE9E-F4AE5D4F8B8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44480" y="4300270"/>
                  <a:ext cx="92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8C5CEF3-E0C1-4CB8-9826-D2B1FDB9C591}"/>
                    </a:ext>
                  </a:extLst>
                </p14:cNvPr>
                <p14:cNvContentPartPr/>
                <p14:nvPr/>
              </p14:nvContentPartPr>
              <p14:xfrm>
                <a:off x="4760280" y="4482070"/>
                <a:ext cx="90000" cy="10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8C5CEF3-E0C1-4CB8-9826-D2B1FDB9C59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51640" y="4473430"/>
                  <a:ext cx="10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6EAA794-CC67-4E1B-90FB-F81A61EEE352}"/>
                    </a:ext>
                  </a:extLst>
                </p14:cNvPr>
                <p14:cNvContentPartPr/>
                <p14:nvPr/>
              </p14:nvContentPartPr>
              <p14:xfrm>
                <a:off x="4755600" y="4537150"/>
                <a:ext cx="64800" cy="5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6EAA794-CC67-4E1B-90FB-F81A61EEE3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46960" y="4528150"/>
                  <a:ext cx="8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2F64BA-0E55-4836-850A-999092E5D038}"/>
                    </a:ext>
                  </a:extLst>
                </p14:cNvPr>
                <p14:cNvContentPartPr/>
                <p14:nvPr/>
              </p14:nvContentPartPr>
              <p14:xfrm>
                <a:off x="4099680" y="4716070"/>
                <a:ext cx="218880" cy="15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2F64BA-0E55-4836-850A-999092E5D0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91040" y="4707070"/>
                  <a:ext cx="236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D60136-1D8A-43E9-A73A-302EF6B37D31}"/>
                    </a:ext>
                  </a:extLst>
                </p14:cNvPr>
                <p14:cNvContentPartPr/>
                <p14:nvPr/>
              </p14:nvContentPartPr>
              <p14:xfrm>
                <a:off x="5124240" y="4372630"/>
                <a:ext cx="113760" cy="194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D60136-1D8A-43E9-A73A-302EF6B37D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15600" y="4363630"/>
                  <a:ext cx="131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0636178-2B84-49FB-8318-EE731FFCFAD0}"/>
                    </a:ext>
                  </a:extLst>
                </p14:cNvPr>
                <p14:cNvContentPartPr/>
                <p14:nvPr/>
              </p14:nvContentPartPr>
              <p14:xfrm>
                <a:off x="5327280" y="4512310"/>
                <a:ext cx="60120" cy="99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0636178-2B84-49FB-8318-EE731FFCFA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18280" y="4503310"/>
                  <a:ext cx="77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CFECA4-35BF-4018-9552-FFC3B437E73C}"/>
                    </a:ext>
                  </a:extLst>
                </p14:cNvPr>
                <p14:cNvContentPartPr/>
                <p14:nvPr/>
              </p14:nvContentPartPr>
              <p14:xfrm>
                <a:off x="5670360" y="4353550"/>
                <a:ext cx="158400" cy="197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CFECA4-35BF-4018-9552-FFC3B437E7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61720" y="4344550"/>
                  <a:ext cx="176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7175CE-385F-444B-85C1-BF498691222F}"/>
                    </a:ext>
                  </a:extLst>
                </p14:cNvPr>
                <p14:cNvContentPartPr/>
                <p14:nvPr/>
              </p14:nvContentPartPr>
              <p14:xfrm>
                <a:off x="5729760" y="4437790"/>
                <a:ext cx="84960" cy="25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7175CE-385F-444B-85C1-BF49869122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20760" y="4428790"/>
                  <a:ext cx="102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1301626-686D-4303-AD43-B79859454380}"/>
                    </a:ext>
                  </a:extLst>
                </p14:cNvPr>
                <p14:cNvContentPartPr/>
                <p14:nvPr/>
              </p14:nvContentPartPr>
              <p14:xfrm>
                <a:off x="5824080" y="4536430"/>
                <a:ext cx="89640" cy="70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1301626-686D-4303-AD43-B7985945438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15440" y="4527430"/>
                  <a:ext cx="107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82D17D9-AFED-4F07-8883-2B653C187286}"/>
                    </a:ext>
                  </a:extLst>
                </p14:cNvPr>
                <p14:cNvContentPartPr/>
                <p14:nvPr/>
              </p14:nvContentPartPr>
              <p14:xfrm>
                <a:off x="5739840" y="4282630"/>
                <a:ext cx="154440" cy="21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82D17D9-AFED-4F07-8883-2B653C18728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30840" y="4273990"/>
                  <a:ext cx="172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47E412C-B8DE-45BB-824E-81A3F6004B26}"/>
                    </a:ext>
                  </a:extLst>
                </p14:cNvPr>
                <p14:cNvContentPartPr/>
                <p14:nvPr/>
              </p14:nvContentPartPr>
              <p14:xfrm>
                <a:off x="5987880" y="4462630"/>
                <a:ext cx="25560" cy="39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47E412C-B8DE-45BB-824E-81A3F6004B2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78880" y="4453630"/>
                  <a:ext cx="43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7A45DA1-09AF-4814-8ED0-AA84655C62DF}"/>
                    </a:ext>
                  </a:extLst>
                </p14:cNvPr>
                <p14:cNvContentPartPr/>
                <p14:nvPr/>
              </p14:nvContentPartPr>
              <p14:xfrm>
                <a:off x="6132600" y="4318270"/>
                <a:ext cx="129240" cy="244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7A45DA1-09AF-4814-8ED0-AA84655C62D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23960" y="4309630"/>
                  <a:ext cx="146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C514530-33A7-49E2-B224-8FC0486E3CF2}"/>
                    </a:ext>
                  </a:extLst>
                </p14:cNvPr>
                <p14:cNvContentPartPr/>
                <p14:nvPr/>
              </p14:nvContentPartPr>
              <p14:xfrm>
                <a:off x="6253200" y="4339510"/>
                <a:ext cx="125640" cy="237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C514530-33A7-49E2-B224-8FC0486E3C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44200" y="4330870"/>
                  <a:ext cx="143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5F6B16A-D45B-4AD5-995C-518B8DC08448}"/>
                    </a:ext>
                  </a:extLst>
                </p14:cNvPr>
                <p14:cNvContentPartPr/>
                <p14:nvPr/>
              </p14:nvContentPartPr>
              <p14:xfrm>
                <a:off x="6302520" y="4273270"/>
                <a:ext cx="103680" cy="5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5F6B16A-D45B-4AD5-995C-518B8DC084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93520" y="4264630"/>
                  <a:ext cx="12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22D7CD3-0DE6-4F52-B299-58C133876DD3}"/>
                    </a:ext>
                  </a:extLst>
                </p14:cNvPr>
                <p14:cNvContentPartPr/>
                <p14:nvPr/>
              </p14:nvContentPartPr>
              <p14:xfrm>
                <a:off x="5441400" y="4205590"/>
                <a:ext cx="189360" cy="471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22D7CD3-0DE6-4F52-B299-58C133876D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32760" y="4196950"/>
                  <a:ext cx="20700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EF83E41-2566-4ECA-97E5-63A609E8B58C}"/>
                  </a:ext>
                </a:extLst>
              </p14:cNvPr>
              <p14:cNvContentPartPr/>
              <p14:nvPr/>
            </p14:nvContentPartPr>
            <p14:xfrm>
              <a:off x="5460480" y="4772590"/>
              <a:ext cx="140400" cy="8280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EF83E41-2566-4ECA-97E5-63A609E8B58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451840" y="4763590"/>
                <a:ext cx="1580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F070D9A-60AE-444E-8EEB-2E4C9A9A4D20}"/>
                  </a:ext>
                </a:extLst>
              </p14:cNvPr>
              <p14:cNvContentPartPr/>
              <p14:nvPr/>
            </p14:nvContentPartPr>
            <p14:xfrm>
              <a:off x="5654880" y="4110550"/>
              <a:ext cx="85320" cy="878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F070D9A-60AE-444E-8EEB-2E4C9A9A4D2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645880" y="4101550"/>
                <a:ext cx="102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4FDD66B-2B67-4D56-B21A-0076C4C4F5E1}"/>
                  </a:ext>
                </a:extLst>
              </p14:cNvPr>
              <p14:cNvContentPartPr/>
              <p14:nvPr/>
            </p14:nvContentPartPr>
            <p14:xfrm>
              <a:off x="1595160" y="2802670"/>
              <a:ext cx="139680" cy="932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4FDD66B-2B67-4D56-B21A-0076C4C4F5E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586160" y="2793670"/>
                <a:ext cx="157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B6D6F46-C2AB-44D1-8A48-ECBFB4395E75}"/>
                  </a:ext>
                </a:extLst>
              </p14:cNvPr>
              <p14:cNvContentPartPr/>
              <p14:nvPr/>
            </p14:nvContentPartPr>
            <p14:xfrm>
              <a:off x="1351440" y="1190230"/>
              <a:ext cx="87120" cy="1940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B6D6F46-C2AB-44D1-8A48-ECBFB4395E7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342800" y="1181230"/>
                <a:ext cx="10476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90FD7CA-A082-4BCD-9F75-6C381EC51F8D}"/>
              </a:ext>
            </a:extLst>
          </p:cNvPr>
          <p:cNvGrpSpPr/>
          <p:nvPr/>
        </p:nvGrpSpPr>
        <p:grpSpPr>
          <a:xfrm>
            <a:off x="6693840" y="4317910"/>
            <a:ext cx="780480" cy="297360"/>
            <a:chOff x="6693840" y="4317910"/>
            <a:chExt cx="78048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0CAF4C1-C2B8-4FFD-A320-C9B698ACF0A3}"/>
                    </a:ext>
                  </a:extLst>
                </p14:cNvPr>
                <p14:cNvContentPartPr/>
                <p14:nvPr/>
              </p14:nvContentPartPr>
              <p14:xfrm>
                <a:off x="6728760" y="4348150"/>
                <a:ext cx="79920" cy="20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0CAF4C1-C2B8-4FFD-A320-C9B698ACF0A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9760" y="4339150"/>
                  <a:ext cx="97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20855B-22E8-4795-A19F-1A765E8901E3}"/>
                    </a:ext>
                  </a:extLst>
                </p14:cNvPr>
                <p14:cNvContentPartPr/>
                <p14:nvPr/>
              </p14:nvContentPartPr>
              <p14:xfrm>
                <a:off x="6693840" y="4427710"/>
                <a:ext cx="99720" cy="10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20855B-22E8-4795-A19F-1A765E8901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84840" y="4418710"/>
                  <a:ext cx="117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BE56009-3471-4D5A-9B5B-1894A0A4812B}"/>
                    </a:ext>
                  </a:extLst>
                </p14:cNvPr>
                <p14:cNvContentPartPr/>
                <p14:nvPr/>
              </p14:nvContentPartPr>
              <p14:xfrm>
                <a:off x="6959160" y="4317910"/>
                <a:ext cx="167400" cy="219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BE56009-3471-4D5A-9B5B-1894A0A481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50160" y="4309270"/>
                  <a:ext cx="185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9728D72-F987-489B-9137-11F9C63BBD43}"/>
                    </a:ext>
                  </a:extLst>
                </p14:cNvPr>
                <p14:cNvContentPartPr/>
                <p14:nvPr/>
              </p14:nvContentPartPr>
              <p14:xfrm>
                <a:off x="7140960" y="4497190"/>
                <a:ext cx="10440" cy="74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9728D72-F987-489B-9137-11F9C63BBD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32320" y="4488550"/>
                  <a:ext cx="2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BC8BC96-85BA-4593-86F7-663102EA714D}"/>
                    </a:ext>
                  </a:extLst>
                </p14:cNvPr>
                <p14:cNvContentPartPr/>
                <p14:nvPr/>
              </p14:nvContentPartPr>
              <p14:xfrm>
                <a:off x="6832800" y="4412230"/>
                <a:ext cx="74880" cy="36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BC8BC96-85BA-4593-86F7-663102EA71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24160" y="4403230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7A66BFE-1A98-4C59-BE95-CD1013629CB0}"/>
                    </a:ext>
                  </a:extLst>
                </p14:cNvPr>
                <p14:cNvContentPartPr/>
                <p14:nvPr/>
              </p14:nvContentPartPr>
              <p14:xfrm>
                <a:off x="7265160" y="4343110"/>
                <a:ext cx="174240" cy="199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7A66BFE-1A98-4C59-BE95-CD1013629CB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56520" y="4334470"/>
                  <a:ext cx="191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0442A71-49C6-4029-940B-5E33347836CF}"/>
                    </a:ext>
                  </a:extLst>
                </p14:cNvPr>
                <p14:cNvContentPartPr/>
                <p14:nvPr/>
              </p14:nvContentPartPr>
              <p14:xfrm>
                <a:off x="7429320" y="4544350"/>
                <a:ext cx="45000" cy="709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0442A71-49C6-4029-940B-5E33347836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20680" y="4535350"/>
                  <a:ext cx="626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3CF9541-7168-43C9-B665-D6EE448A8729}"/>
              </a:ext>
            </a:extLst>
          </p:cNvPr>
          <p:cNvGrpSpPr/>
          <p:nvPr/>
        </p:nvGrpSpPr>
        <p:grpSpPr>
          <a:xfrm>
            <a:off x="7537680" y="4195870"/>
            <a:ext cx="230040" cy="117720"/>
            <a:chOff x="7537680" y="4195870"/>
            <a:chExt cx="23004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A3C65D8-A62A-437E-86F5-660EF7AA4720}"/>
                    </a:ext>
                  </a:extLst>
                </p14:cNvPr>
                <p14:cNvContentPartPr/>
                <p14:nvPr/>
              </p14:nvContentPartPr>
              <p14:xfrm>
                <a:off x="7537680" y="4213870"/>
                <a:ext cx="76320" cy="99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A3C65D8-A62A-437E-86F5-660EF7AA47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28680" y="4205230"/>
                  <a:ext cx="93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3030799-83F8-49F2-BEA7-16005120F355}"/>
                    </a:ext>
                  </a:extLst>
                </p14:cNvPr>
                <p14:cNvContentPartPr/>
                <p14:nvPr/>
              </p14:nvContentPartPr>
              <p14:xfrm>
                <a:off x="7668000" y="4195870"/>
                <a:ext cx="99720" cy="103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3030799-83F8-49F2-BEA7-16005120F3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659000" y="4186870"/>
                  <a:ext cx="1173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7862697-D535-43E9-B244-97FE0924E373}"/>
              </a:ext>
            </a:extLst>
          </p:cNvPr>
          <p:cNvGrpSpPr/>
          <p:nvPr/>
        </p:nvGrpSpPr>
        <p:grpSpPr>
          <a:xfrm>
            <a:off x="5737320" y="4745230"/>
            <a:ext cx="688320" cy="45360"/>
            <a:chOff x="5737320" y="4745230"/>
            <a:chExt cx="688320" cy="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39A9C2E-F2A7-4ACC-908D-3417D29B803F}"/>
                    </a:ext>
                  </a:extLst>
                </p14:cNvPr>
                <p14:cNvContentPartPr/>
                <p14:nvPr/>
              </p14:nvContentPartPr>
              <p14:xfrm>
                <a:off x="5759640" y="4755670"/>
                <a:ext cx="527400" cy="20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39A9C2E-F2A7-4ACC-908D-3417D29B80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50640" y="4747030"/>
                  <a:ext cx="545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16E34B-53CA-4ED8-A07D-1B36435E2C3C}"/>
                    </a:ext>
                  </a:extLst>
                </p14:cNvPr>
                <p14:cNvContentPartPr/>
                <p14:nvPr/>
              </p14:nvContentPartPr>
              <p14:xfrm>
                <a:off x="5737320" y="4750630"/>
                <a:ext cx="597240" cy="39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16E34B-53CA-4ED8-A07D-1B36435E2C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28680" y="4741990"/>
                  <a:ext cx="614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F1D4737-ECC3-4AFE-87D4-58D1A1DAE7CB}"/>
                    </a:ext>
                  </a:extLst>
                </p14:cNvPr>
                <p14:cNvContentPartPr/>
                <p14:nvPr/>
              </p14:nvContentPartPr>
              <p14:xfrm>
                <a:off x="5780880" y="4745230"/>
                <a:ext cx="644760" cy="15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F1D4737-ECC3-4AFE-87D4-58D1A1DAE7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71880" y="4736590"/>
                  <a:ext cx="66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E96F690-6DA4-4FFD-A405-83EBE594F175}"/>
                    </a:ext>
                  </a:extLst>
                </p14:cNvPr>
                <p14:cNvContentPartPr/>
                <p14:nvPr/>
              </p14:nvContentPartPr>
              <p14:xfrm>
                <a:off x="5755320" y="4750630"/>
                <a:ext cx="539640" cy="15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E96F690-6DA4-4FFD-A405-83EBE594F17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46680" y="4741990"/>
                  <a:ext cx="5572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1C87253-1482-4823-AEC3-1C567844EB2E}"/>
                  </a:ext>
                </a:extLst>
              </p14:cNvPr>
              <p14:cNvContentPartPr/>
              <p14:nvPr/>
            </p14:nvContentPartPr>
            <p14:xfrm>
              <a:off x="6957360" y="4740550"/>
              <a:ext cx="576720" cy="158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1C87253-1482-4823-AEC3-1C567844EB2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948360" y="4731550"/>
                <a:ext cx="5943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9E34FD5-9C8B-490E-897A-B12FC883BFC9}"/>
              </a:ext>
            </a:extLst>
          </p:cNvPr>
          <p:cNvGrpSpPr/>
          <p:nvPr/>
        </p:nvGrpSpPr>
        <p:grpSpPr>
          <a:xfrm>
            <a:off x="5740560" y="3552910"/>
            <a:ext cx="441720" cy="135000"/>
            <a:chOff x="5740560" y="3552910"/>
            <a:chExt cx="44172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BE30552-2124-4566-BC66-38E1D1DB65A1}"/>
                    </a:ext>
                  </a:extLst>
                </p14:cNvPr>
                <p14:cNvContentPartPr/>
                <p14:nvPr/>
              </p14:nvContentPartPr>
              <p14:xfrm>
                <a:off x="5799240" y="3552910"/>
                <a:ext cx="383040" cy="109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BE30552-2124-4566-BC66-38E1D1DB65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90600" y="3543910"/>
                  <a:ext cx="400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2FC5F56-A0B6-4EE1-AC08-0EB69F1628E7}"/>
                    </a:ext>
                  </a:extLst>
                </p14:cNvPr>
                <p14:cNvContentPartPr/>
                <p14:nvPr/>
              </p14:nvContentPartPr>
              <p14:xfrm>
                <a:off x="5740560" y="3562990"/>
                <a:ext cx="216360" cy="124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2FC5F56-A0B6-4EE1-AC08-0EB69F1628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31560" y="3553990"/>
                  <a:ext cx="2340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DAFE3E5-836B-4D14-B559-1F8F2D86C552}"/>
              </a:ext>
            </a:extLst>
          </p:cNvPr>
          <p:cNvGrpSpPr/>
          <p:nvPr/>
        </p:nvGrpSpPr>
        <p:grpSpPr>
          <a:xfrm>
            <a:off x="1147680" y="5272630"/>
            <a:ext cx="3747600" cy="586800"/>
            <a:chOff x="1147680" y="5272630"/>
            <a:chExt cx="374760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8DBD32-9AC2-4C39-ADC5-7274B1A1870C}"/>
                    </a:ext>
                  </a:extLst>
                </p14:cNvPr>
                <p14:cNvContentPartPr/>
                <p14:nvPr/>
              </p14:nvContentPartPr>
              <p14:xfrm>
                <a:off x="1958400" y="5272630"/>
                <a:ext cx="1118160" cy="60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8DBD32-9AC2-4C39-ADC5-7274B1A187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49400" y="5263630"/>
                  <a:ext cx="1135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14C91FE-2068-414D-8FB0-D180055B5E2A}"/>
                    </a:ext>
                  </a:extLst>
                </p14:cNvPr>
                <p14:cNvContentPartPr/>
                <p14:nvPr/>
              </p14:nvContentPartPr>
              <p14:xfrm>
                <a:off x="4477320" y="5287030"/>
                <a:ext cx="417960" cy="5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14C91FE-2068-414D-8FB0-D180055B5E2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68680" y="5278390"/>
                  <a:ext cx="435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FEF78CC-710C-40A2-8CFE-BDA62A693762}"/>
                    </a:ext>
                  </a:extLst>
                </p14:cNvPr>
                <p14:cNvContentPartPr/>
                <p14:nvPr/>
              </p14:nvContentPartPr>
              <p14:xfrm>
                <a:off x="1147680" y="5567110"/>
                <a:ext cx="174240" cy="217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FEF78CC-710C-40A2-8CFE-BDA62A6937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8680" y="5558470"/>
                  <a:ext cx="191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FE9BA55-05E1-419D-96EF-DFE3B5793870}"/>
                    </a:ext>
                  </a:extLst>
                </p14:cNvPr>
                <p14:cNvContentPartPr/>
                <p14:nvPr/>
              </p14:nvContentPartPr>
              <p14:xfrm>
                <a:off x="1540440" y="5605630"/>
                <a:ext cx="10440" cy="10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FE9BA55-05E1-419D-96EF-DFE3B57938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31440" y="5596630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1181508-69D9-4F2D-A949-C28299EB250B}"/>
                    </a:ext>
                  </a:extLst>
                </p14:cNvPr>
                <p14:cNvContentPartPr/>
                <p14:nvPr/>
              </p14:nvContentPartPr>
              <p14:xfrm>
                <a:off x="1376280" y="5560630"/>
                <a:ext cx="159480" cy="194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1181508-69D9-4F2D-A949-C28299EB25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67280" y="5551990"/>
                  <a:ext cx="177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2C58677-033E-4C41-997C-F9D461796578}"/>
                    </a:ext>
                  </a:extLst>
                </p14:cNvPr>
                <p14:cNvContentPartPr/>
                <p14:nvPr/>
              </p14:nvContentPartPr>
              <p14:xfrm>
                <a:off x="1376280" y="5674030"/>
                <a:ext cx="144360" cy="26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2C58677-033E-4C41-997C-F9D46179657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367640" y="5665390"/>
                  <a:ext cx="162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CC47EAC-C0D7-45D4-AE36-820C45536E19}"/>
                    </a:ext>
                  </a:extLst>
                </p14:cNvPr>
                <p14:cNvContentPartPr/>
                <p14:nvPr/>
              </p14:nvContentPartPr>
              <p14:xfrm>
                <a:off x="1515600" y="5714710"/>
                <a:ext cx="45000" cy="139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CC47EAC-C0D7-45D4-AE36-820C45536E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06600" y="5706070"/>
                  <a:ext cx="62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0E52C7D-630D-4487-AFA5-98C84DED963F}"/>
                    </a:ext>
                  </a:extLst>
                </p14:cNvPr>
                <p14:cNvContentPartPr/>
                <p14:nvPr/>
              </p14:nvContentPartPr>
              <p14:xfrm>
                <a:off x="1475640" y="5521030"/>
                <a:ext cx="248760" cy="323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0E52C7D-630D-4487-AFA5-98C84DED96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67000" y="5512030"/>
                  <a:ext cx="266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3B2FF39-9F73-4DC3-A5B2-0256912E3012}"/>
                    </a:ext>
                  </a:extLst>
                </p14:cNvPr>
                <p14:cNvContentPartPr/>
                <p14:nvPr/>
              </p14:nvContentPartPr>
              <p14:xfrm>
                <a:off x="1763640" y="5590510"/>
                <a:ext cx="194400" cy="194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3B2FF39-9F73-4DC3-A5B2-0256912E301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55000" y="5581870"/>
                  <a:ext cx="21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B1E1547-021B-4CA3-8B50-B91324BE115B}"/>
                    </a:ext>
                  </a:extLst>
                </p14:cNvPr>
                <p14:cNvContentPartPr/>
                <p14:nvPr/>
              </p14:nvContentPartPr>
              <p14:xfrm>
                <a:off x="1913040" y="5754670"/>
                <a:ext cx="144360" cy="99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B1E1547-021B-4CA3-8B50-B91324BE115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04400" y="5745670"/>
                  <a:ext cx="16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B8CE814-3438-46E9-8946-B3BC9BCF2607}"/>
                    </a:ext>
                  </a:extLst>
                </p14:cNvPr>
                <p14:cNvContentPartPr/>
                <p14:nvPr/>
              </p14:nvContentPartPr>
              <p14:xfrm>
                <a:off x="1878480" y="5510950"/>
                <a:ext cx="109800" cy="15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B8CE814-3438-46E9-8946-B3BC9BCF260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69480" y="5502310"/>
                  <a:ext cx="12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456BFF8-8A0D-4B30-A2A7-15DE385946DF}"/>
                    </a:ext>
                  </a:extLst>
                </p14:cNvPr>
                <p14:cNvContentPartPr/>
                <p14:nvPr/>
              </p14:nvContentPartPr>
              <p14:xfrm>
                <a:off x="2181600" y="5540830"/>
                <a:ext cx="164520" cy="318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456BFF8-8A0D-4B30-A2A7-15DE385946D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72600" y="5531830"/>
                  <a:ext cx="182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0FC609-95BD-4C89-9B5B-25E9AD82B292}"/>
                    </a:ext>
                  </a:extLst>
                </p14:cNvPr>
                <p14:cNvContentPartPr/>
                <p14:nvPr/>
              </p14:nvContentPartPr>
              <p14:xfrm>
                <a:off x="2539440" y="5635150"/>
                <a:ext cx="60120" cy="15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0FC609-95BD-4C89-9B5B-25E9AD82B29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30440" y="5626510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BE33A6C-C45D-437A-B5CD-559218288B06}"/>
                    </a:ext>
                  </a:extLst>
                </p14:cNvPr>
                <p14:cNvContentPartPr/>
                <p14:nvPr/>
              </p14:nvContentPartPr>
              <p14:xfrm>
                <a:off x="2534400" y="5680150"/>
                <a:ext cx="60120" cy="10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BE33A6C-C45D-437A-B5CD-559218288B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25400" y="5671150"/>
                  <a:ext cx="77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57B8F5E-DC60-499B-98AD-30AD1A587E78}"/>
                    </a:ext>
                  </a:extLst>
                </p14:cNvPr>
                <p14:cNvContentPartPr/>
                <p14:nvPr/>
              </p14:nvContentPartPr>
              <p14:xfrm>
                <a:off x="2782440" y="5500510"/>
                <a:ext cx="179280" cy="288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57B8F5E-DC60-499B-98AD-30AD1A587E7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73800" y="5491870"/>
                  <a:ext cx="196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A971F72-056D-46A5-B218-B7FBFD2F914D}"/>
                    </a:ext>
                  </a:extLst>
                </p14:cNvPr>
                <p14:cNvContentPartPr/>
                <p14:nvPr/>
              </p14:nvContentPartPr>
              <p14:xfrm>
                <a:off x="2968200" y="5543350"/>
                <a:ext cx="118080" cy="161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A971F72-056D-46A5-B218-B7FBFD2F91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59560" y="5534710"/>
                  <a:ext cx="135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FC0D25E-CCD3-4A10-B50A-0BA412FF0EEF}"/>
                    </a:ext>
                  </a:extLst>
                </p14:cNvPr>
                <p14:cNvContentPartPr/>
                <p14:nvPr/>
              </p14:nvContentPartPr>
              <p14:xfrm>
                <a:off x="3159720" y="5545870"/>
                <a:ext cx="80640" cy="194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FC0D25E-CCD3-4A10-B50A-0BA412FF0EE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50720" y="5536870"/>
                  <a:ext cx="98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813A18-7AEB-40A3-AF93-8CF64F0944AB}"/>
                    </a:ext>
                  </a:extLst>
                </p14:cNvPr>
                <p14:cNvContentPartPr/>
                <p14:nvPr/>
              </p14:nvContentPartPr>
              <p14:xfrm>
                <a:off x="3360240" y="5426710"/>
                <a:ext cx="119520" cy="3279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813A18-7AEB-40A3-AF93-8CF64F0944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51240" y="5418070"/>
                  <a:ext cx="137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BC19B93-8535-4E0D-A6D2-8FB5D515ED57}"/>
                    </a:ext>
                  </a:extLst>
                </p14:cNvPr>
                <p14:cNvContentPartPr/>
                <p14:nvPr/>
              </p14:nvContentPartPr>
              <p14:xfrm>
                <a:off x="3553200" y="5495830"/>
                <a:ext cx="179280" cy="214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BC19B93-8535-4E0D-A6D2-8FB5D515ED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44200" y="5487190"/>
                  <a:ext cx="196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416DF2E-62AF-4175-AA58-DCB28077D6E6}"/>
                    </a:ext>
                  </a:extLst>
                </p14:cNvPr>
                <p14:cNvContentPartPr/>
                <p14:nvPr/>
              </p14:nvContentPartPr>
              <p14:xfrm>
                <a:off x="3562920" y="5590510"/>
                <a:ext cx="119520" cy="10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416DF2E-62AF-4175-AA58-DCB28077D6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54280" y="5581870"/>
                  <a:ext cx="13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6EBE76B-64DB-4269-A22F-04690B6A5952}"/>
                    </a:ext>
                  </a:extLst>
                </p14:cNvPr>
                <p14:cNvContentPartPr/>
                <p14:nvPr/>
              </p14:nvContentPartPr>
              <p14:xfrm>
                <a:off x="3692160" y="5645230"/>
                <a:ext cx="50040" cy="109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6EBE76B-64DB-4269-A22F-04690B6A595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83520" y="5636590"/>
                  <a:ext cx="6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A1239C-7CCF-4D07-9C09-AD4C55110F30}"/>
                    </a:ext>
                  </a:extLst>
                </p14:cNvPr>
                <p14:cNvContentPartPr/>
                <p14:nvPr/>
              </p14:nvContentPartPr>
              <p14:xfrm>
                <a:off x="3607200" y="5421670"/>
                <a:ext cx="129960" cy="201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A1239C-7CCF-4D07-9C09-AD4C55110F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98560" y="5412670"/>
                  <a:ext cx="147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1008F17-C3CA-4FBD-844F-43B6A1DABBCE}"/>
                    </a:ext>
                  </a:extLst>
                </p14:cNvPr>
                <p14:cNvContentPartPr/>
                <p14:nvPr/>
              </p14:nvContentPartPr>
              <p14:xfrm>
                <a:off x="3876120" y="5566030"/>
                <a:ext cx="45000" cy="20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1008F17-C3CA-4FBD-844F-43B6A1DABBC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67120" y="5557030"/>
                  <a:ext cx="62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08B353-7E80-4BCD-BFE2-82FF56716201}"/>
                    </a:ext>
                  </a:extLst>
                </p14:cNvPr>
                <p14:cNvContentPartPr/>
                <p14:nvPr/>
              </p14:nvContentPartPr>
              <p14:xfrm>
                <a:off x="3980880" y="5470990"/>
                <a:ext cx="188640" cy="249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08B353-7E80-4BCD-BFE2-82FF567162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72240" y="5461990"/>
                  <a:ext cx="206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EE641B-4B01-4AC1-8335-8CFBAD56AF4B}"/>
                    </a:ext>
                  </a:extLst>
                </p14:cNvPr>
                <p14:cNvContentPartPr/>
                <p14:nvPr/>
              </p14:nvContentPartPr>
              <p14:xfrm>
                <a:off x="4144320" y="5670070"/>
                <a:ext cx="84960" cy="90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EE641B-4B01-4AC1-8335-8CFBAD56AF4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35680" y="5661430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4F85099-A854-4198-A572-ED72F4FF902E}"/>
                    </a:ext>
                  </a:extLst>
                </p14:cNvPr>
                <p14:cNvContentPartPr/>
                <p14:nvPr/>
              </p14:nvContentPartPr>
              <p14:xfrm>
                <a:off x="4060080" y="5381710"/>
                <a:ext cx="109800" cy="252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4F85099-A854-4198-A572-ED72F4FF902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51080" y="5373070"/>
                  <a:ext cx="12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5570476-85B7-4DB4-B5CB-A7E1851C6C2A}"/>
                    </a:ext>
                  </a:extLst>
                </p14:cNvPr>
                <p14:cNvContentPartPr/>
                <p14:nvPr/>
              </p14:nvContentPartPr>
              <p14:xfrm>
                <a:off x="4288680" y="5416270"/>
                <a:ext cx="90360" cy="437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5570476-85B7-4DB4-B5CB-A7E1851C6C2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79680" y="5407630"/>
                  <a:ext cx="10800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36318E4-B09C-458F-8818-D16145FFCB31}"/>
              </a:ext>
            </a:extLst>
          </p:cNvPr>
          <p:cNvGrpSpPr/>
          <p:nvPr/>
        </p:nvGrpSpPr>
        <p:grpSpPr>
          <a:xfrm>
            <a:off x="4711680" y="5580070"/>
            <a:ext cx="104040" cy="73080"/>
            <a:chOff x="4711680" y="5580070"/>
            <a:chExt cx="104040" cy="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ED9F5AF-F886-4611-9EEE-B6240F0BFE0B}"/>
                    </a:ext>
                  </a:extLst>
                </p14:cNvPr>
                <p14:cNvContentPartPr/>
                <p14:nvPr/>
              </p14:nvContentPartPr>
              <p14:xfrm>
                <a:off x="4711680" y="5580070"/>
                <a:ext cx="104040" cy="15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ED9F5AF-F886-4611-9EEE-B6240F0BFE0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03040" y="5571070"/>
                  <a:ext cx="12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38BADCA-8AB4-4DA7-8598-4FD47504E265}"/>
                    </a:ext>
                  </a:extLst>
                </p14:cNvPr>
                <p14:cNvContentPartPr/>
                <p14:nvPr/>
              </p14:nvContentPartPr>
              <p14:xfrm>
                <a:off x="4725720" y="5639830"/>
                <a:ext cx="65160" cy="13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38BADCA-8AB4-4DA7-8598-4FD47504E2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17080" y="5631190"/>
                  <a:ext cx="8280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E779152-D683-49FF-A674-E9F49F578670}"/>
                  </a:ext>
                </a:extLst>
              </p14:cNvPr>
              <p14:cNvContentPartPr/>
              <p14:nvPr/>
            </p14:nvContentPartPr>
            <p14:xfrm>
              <a:off x="7339320" y="2886910"/>
              <a:ext cx="105120" cy="11448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E779152-D683-49FF-A674-E9F49F578670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330680" y="2878270"/>
                <a:ext cx="12276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3818773-F1AF-4BCA-AB99-8994EDC9E702}"/>
              </a:ext>
            </a:extLst>
          </p:cNvPr>
          <p:cNvGrpSpPr/>
          <p:nvPr/>
        </p:nvGrpSpPr>
        <p:grpSpPr>
          <a:xfrm>
            <a:off x="7349400" y="805030"/>
            <a:ext cx="318960" cy="576720"/>
            <a:chOff x="7349400" y="805030"/>
            <a:chExt cx="31896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EAA9C08-1B69-492C-B574-9D3ADBA3694F}"/>
                    </a:ext>
                  </a:extLst>
                </p14:cNvPr>
                <p14:cNvContentPartPr/>
                <p14:nvPr/>
              </p14:nvContentPartPr>
              <p14:xfrm>
                <a:off x="7434000" y="904390"/>
                <a:ext cx="174600" cy="238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EAA9C08-1B69-492C-B574-9D3ADBA3694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25360" y="895750"/>
                  <a:ext cx="192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8E35CD-458F-40AB-86FB-DA83F63F6CB9}"/>
                    </a:ext>
                  </a:extLst>
                </p14:cNvPr>
                <p14:cNvContentPartPr/>
                <p14:nvPr/>
              </p14:nvContentPartPr>
              <p14:xfrm>
                <a:off x="7439400" y="1048390"/>
                <a:ext cx="94680" cy="20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8E35CD-458F-40AB-86FB-DA83F63F6CB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30400" y="1039750"/>
                  <a:ext cx="112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F90A205-A8B8-4ACD-9248-9F8793AA5153}"/>
                    </a:ext>
                  </a:extLst>
                </p14:cNvPr>
                <p14:cNvContentPartPr/>
                <p14:nvPr/>
              </p14:nvContentPartPr>
              <p14:xfrm>
                <a:off x="7638120" y="1093030"/>
                <a:ext cx="30240" cy="99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F90A205-A8B8-4ACD-9248-9F8793AA515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29120" y="1084390"/>
                  <a:ext cx="47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B21F065-292F-4F9E-92BD-6EBD7988703B}"/>
                    </a:ext>
                  </a:extLst>
                </p14:cNvPr>
                <p14:cNvContentPartPr/>
                <p14:nvPr/>
              </p14:nvContentPartPr>
              <p14:xfrm>
                <a:off x="7508880" y="805030"/>
                <a:ext cx="124560" cy="15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B21F065-292F-4F9E-92BD-6EBD798870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99880" y="796030"/>
                  <a:ext cx="142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0D6F0D0-A412-4F32-9622-B5C2730E2130}"/>
                    </a:ext>
                  </a:extLst>
                </p14:cNvPr>
                <p14:cNvContentPartPr/>
                <p14:nvPr/>
              </p14:nvContentPartPr>
              <p14:xfrm>
                <a:off x="7349400" y="1203910"/>
                <a:ext cx="110160" cy="177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0D6F0D0-A412-4F32-9622-B5C2730E213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40760" y="1195270"/>
                  <a:ext cx="1278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193540E-B3B1-4931-8E74-2BDB1B856AA2}"/>
              </a:ext>
            </a:extLst>
          </p:cNvPr>
          <p:cNvGrpSpPr/>
          <p:nvPr/>
        </p:nvGrpSpPr>
        <p:grpSpPr>
          <a:xfrm>
            <a:off x="5054760" y="5321230"/>
            <a:ext cx="1291320" cy="558000"/>
            <a:chOff x="5054760" y="5321230"/>
            <a:chExt cx="129132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6D7E1A1-11E3-4903-B58A-60605BFB2996}"/>
                    </a:ext>
                  </a:extLst>
                </p14:cNvPr>
                <p14:cNvContentPartPr/>
                <p14:nvPr/>
              </p14:nvContentPartPr>
              <p14:xfrm>
                <a:off x="5054760" y="5495830"/>
                <a:ext cx="175680" cy="1947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6D7E1A1-11E3-4903-B58A-60605BFB299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45760" y="5486830"/>
                  <a:ext cx="193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E57E7E-1569-4728-BBB6-8B22A2FC0792}"/>
                    </a:ext>
                  </a:extLst>
                </p14:cNvPr>
                <p14:cNvContentPartPr/>
                <p14:nvPr/>
              </p14:nvContentPartPr>
              <p14:xfrm>
                <a:off x="5195160" y="5670790"/>
                <a:ext cx="132480" cy="597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E57E7E-1569-4728-BBB6-8B22A2FC079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86160" y="5662150"/>
                  <a:ext cx="150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81214D1-AD96-40CB-B0B2-590D61FBC80C}"/>
                    </a:ext>
                  </a:extLst>
                </p14:cNvPr>
                <p14:cNvContentPartPr/>
                <p14:nvPr/>
              </p14:nvContentPartPr>
              <p14:xfrm>
                <a:off x="5418720" y="5321230"/>
                <a:ext cx="172440" cy="446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81214D1-AD96-40CB-B0B2-590D61FBC80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10080" y="5312230"/>
                  <a:ext cx="1900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10845B6-F7F2-4E05-B1B5-A25880A4EF81}"/>
                    </a:ext>
                  </a:extLst>
                </p14:cNvPr>
                <p14:cNvContentPartPr/>
                <p14:nvPr/>
              </p14:nvContentPartPr>
              <p14:xfrm>
                <a:off x="5620680" y="5416270"/>
                <a:ext cx="178920" cy="2394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10845B6-F7F2-4E05-B1B5-A25880A4EF8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611680" y="5407270"/>
                  <a:ext cx="196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ABDD859-F29C-4320-8E8C-5C569D28B78E}"/>
                    </a:ext>
                  </a:extLst>
                </p14:cNvPr>
                <p14:cNvContentPartPr/>
                <p14:nvPr/>
              </p14:nvContentPartPr>
              <p14:xfrm>
                <a:off x="5660280" y="5545870"/>
                <a:ext cx="109800" cy="15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ABDD859-F29C-4320-8E8C-5C569D28B78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651280" y="5536870"/>
                  <a:ext cx="12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089BCA2-C0D3-448B-B665-D6E1FAABDA8D}"/>
                    </a:ext>
                  </a:extLst>
                </p14:cNvPr>
                <p14:cNvContentPartPr/>
                <p14:nvPr/>
              </p14:nvContentPartPr>
              <p14:xfrm>
                <a:off x="5794200" y="5615350"/>
                <a:ext cx="15120" cy="1195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089BCA2-C0D3-448B-B665-D6E1FAABDA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85560" y="5606710"/>
                  <a:ext cx="32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6597CB4-1249-4DC3-8FD6-2F64E0385EE0}"/>
                    </a:ext>
                  </a:extLst>
                </p14:cNvPr>
                <p14:cNvContentPartPr/>
                <p14:nvPr/>
              </p14:nvContentPartPr>
              <p14:xfrm>
                <a:off x="5719680" y="5332030"/>
                <a:ext cx="69840" cy="15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6597CB4-1249-4DC3-8FD6-2F64E0385EE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11040" y="5323390"/>
                  <a:ext cx="87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E70A0C9-0677-4A2D-95AF-77C92C6BADCB}"/>
                    </a:ext>
                  </a:extLst>
                </p14:cNvPr>
                <p14:cNvContentPartPr/>
                <p14:nvPr/>
              </p14:nvContentPartPr>
              <p14:xfrm>
                <a:off x="5968440" y="5540830"/>
                <a:ext cx="25200" cy="30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E70A0C9-0677-4A2D-95AF-77C92C6BAD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59440" y="5532190"/>
                  <a:ext cx="42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7A898F1-5D43-499E-AEDD-90ECA82538D5}"/>
                    </a:ext>
                  </a:extLst>
                </p14:cNvPr>
                <p14:cNvContentPartPr/>
                <p14:nvPr/>
              </p14:nvContentPartPr>
              <p14:xfrm>
                <a:off x="6061680" y="5377030"/>
                <a:ext cx="284400" cy="279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7A898F1-5D43-499E-AEDD-90ECA82538D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53040" y="5368030"/>
                  <a:ext cx="302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A3EF7E7-DFDB-4ABA-88A5-96CC7D89E344}"/>
                    </a:ext>
                  </a:extLst>
                </p14:cNvPr>
                <p14:cNvContentPartPr/>
                <p14:nvPr/>
              </p14:nvContentPartPr>
              <p14:xfrm>
                <a:off x="5486760" y="5789230"/>
                <a:ext cx="59400" cy="90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A3EF7E7-DFDB-4ABA-88A5-96CC7D89E34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78120" y="5780590"/>
                  <a:ext cx="7704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CB96445-2954-49ED-8BC2-85F77A7B8E5A}"/>
                  </a:ext>
                </a:extLst>
              </p14:cNvPr>
              <p14:cNvContentPartPr/>
              <p14:nvPr/>
            </p14:nvContentPartPr>
            <p14:xfrm>
              <a:off x="5531760" y="5065630"/>
              <a:ext cx="69840" cy="13284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CB96445-2954-49ED-8BC2-85F77A7B8E5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522760" y="5056630"/>
                <a:ext cx="8748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7B9A1ED-D3D5-43FC-A2FE-0C45EEFB4F28}"/>
              </a:ext>
            </a:extLst>
          </p:cNvPr>
          <p:cNvGrpSpPr/>
          <p:nvPr/>
        </p:nvGrpSpPr>
        <p:grpSpPr>
          <a:xfrm>
            <a:off x="6529680" y="5292070"/>
            <a:ext cx="1351440" cy="462960"/>
            <a:chOff x="6529680" y="5292070"/>
            <a:chExt cx="135144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7D137C6-315B-4DAB-B61E-D48DD090FE43}"/>
                    </a:ext>
                  </a:extLst>
                </p14:cNvPr>
                <p14:cNvContentPartPr/>
                <p14:nvPr/>
              </p14:nvContentPartPr>
              <p14:xfrm>
                <a:off x="6564600" y="5535790"/>
                <a:ext cx="50040" cy="15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7D137C6-315B-4DAB-B61E-D48DD090FE4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55960" y="5527150"/>
                  <a:ext cx="67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DAC68C4-9E12-475E-AC86-1E17CAD4FB54}"/>
                    </a:ext>
                  </a:extLst>
                </p14:cNvPr>
                <p14:cNvContentPartPr/>
                <p14:nvPr/>
              </p14:nvContentPartPr>
              <p14:xfrm>
                <a:off x="6529680" y="5620390"/>
                <a:ext cx="94680" cy="54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DAC68C4-9E12-475E-AC86-1E17CAD4FB5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21040" y="5611750"/>
                  <a:ext cx="112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A092DE3-256E-4C00-8C68-33F0723290F7}"/>
                    </a:ext>
                  </a:extLst>
                </p14:cNvPr>
                <p14:cNvContentPartPr/>
                <p14:nvPr/>
              </p14:nvContentPartPr>
              <p14:xfrm>
                <a:off x="6818040" y="5570710"/>
                <a:ext cx="109800" cy="50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A092DE3-256E-4C00-8C68-33F0723290F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09400" y="5561710"/>
                  <a:ext cx="127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4577E21-AA84-4505-AC9F-D19241428286}"/>
                    </a:ext>
                  </a:extLst>
                </p14:cNvPr>
                <p14:cNvContentPartPr/>
                <p14:nvPr/>
              </p14:nvContentPartPr>
              <p14:xfrm>
                <a:off x="7012080" y="5416270"/>
                <a:ext cx="158400" cy="274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4577E21-AA84-4505-AC9F-D192414282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03440" y="5407270"/>
                  <a:ext cx="176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FFD71B1-14E1-4129-9E71-9AF3B96D9914}"/>
                    </a:ext>
                  </a:extLst>
                </p14:cNvPr>
                <p14:cNvContentPartPr/>
                <p14:nvPr/>
              </p14:nvContentPartPr>
              <p14:xfrm>
                <a:off x="7202520" y="5659990"/>
                <a:ext cx="97920" cy="75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FFD71B1-14E1-4129-9E71-9AF3B96D99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193880" y="5650990"/>
                  <a:ext cx="115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C362B1B-E169-43FE-92AE-752CA1554344}"/>
                    </a:ext>
                  </a:extLst>
                </p14:cNvPr>
                <p14:cNvContentPartPr/>
                <p14:nvPr/>
              </p14:nvContentPartPr>
              <p14:xfrm>
                <a:off x="7424280" y="5445790"/>
                <a:ext cx="189720" cy="234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C362B1B-E169-43FE-92AE-752CA155434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15640" y="5437150"/>
                  <a:ext cx="207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1653BE6-D893-4C28-A023-67550B023A43}"/>
                    </a:ext>
                  </a:extLst>
                </p14:cNvPr>
                <p14:cNvContentPartPr/>
                <p14:nvPr/>
              </p14:nvContentPartPr>
              <p14:xfrm>
                <a:off x="7613280" y="5655310"/>
                <a:ext cx="84960" cy="99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1653BE6-D893-4C28-A023-67550B023A4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604280" y="5646310"/>
                  <a:ext cx="102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C6DE11-B10A-4970-A7EE-362F1F163629}"/>
                    </a:ext>
                  </a:extLst>
                </p14:cNvPr>
                <p14:cNvContentPartPr/>
                <p14:nvPr/>
              </p14:nvContentPartPr>
              <p14:xfrm>
                <a:off x="7642440" y="5292070"/>
                <a:ext cx="78840" cy="802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C6DE11-B10A-4970-A7EE-362F1F16362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33800" y="5283430"/>
                  <a:ext cx="96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3EFF662-943F-4225-86B7-05C01DD85A36}"/>
                    </a:ext>
                  </a:extLst>
                </p14:cNvPr>
                <p14:cNvContentPartPr/>
                <p14:nvPr/>
              </p14:nvContentPartPr>
              <p14:xfrm>
                <a:off x="7796520" y="5299630"/>
                <a:ext cx="84600" cy="73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3EFF662-943F-4225-86B7-05C01DD85A3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87880" y="5290990"/>
                  <a:ext cx="10224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520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1711A-0E0F-4D9B-BC17-BA05BC3580C6}"/>
              </a:ext>
            </a:extLst>
          </p:cNvPr>
          <p:cNvGrpSpPr/>
          <p:nvPr/>
        </p:nvGrpSpPr>
        <p:grpSpPr>
          <a:xfrm>
            <a:off x="2176560" y="553390"/>
            <a:ext cx="213840" cy="217080"/>
            <a:chOff x="2176560" y="553390"/>
            <a:chExt cx="2138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0D75B2-B147-4620-8FDB-FAF5EEF4E850}"/>
                    </a:ext>
                  </a:extLst>
                </p14:cNvPr>
                <p14:cNvContentPartPr/>
                <p14:nvPr/>
              </p14:nvContentPartPr>
              <p14:xfrm>
                <a:off x="2176560" y="553390"/>
                <a:ext cx="159480" cy="187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0D75B2-B147-4620-8FDB-FAF5EEF4E85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7560" y="544750"/>
                  <a:ext cx="177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58F9570-9731-496C-951E-0435FCE0003B}"/>
                    </a:ext>
                  </a:extLst>
                </p14:cNvPr>
                <p14:cNvContentPartPr/>
                <p14:nvPr/>
              </p14:nvContentPartPr>
              <p14:xfrm>
                <a:off x="2370240" y="695590"/>
                <a:ext cx="20160" cy="74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58F9570-9731-496C-951E-0435FCE000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1600" y="686590"/>
                  <a:ext cx="378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A59A47-AD47-48D4-970A-311063E16BB5}"/>
              </a:ext>
            </a:extLst>
          </p:cNvPr>
          <p:cNvGrpSpPr/>
          <p:nvPr/>
        </p:nvGrpSpPr>
        <p:grpSpPr>
          <a:xfrm>
            <a:off x="2589840" y="401830"/>
            <a:ext cx="551160" cy="353880"/>
            <a:chOff x="2589840" y="401830"/>
            <a:chExt cx="55116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540694-C9FF-4238-BCCA-3F3AF6B7D9E0}"/>
                    </a:ext>
                  </a:extLst>
                </p14:cNvPr>
                <p14:cNvContentPartPr/>
                <p14:nvPr/>
              </p14:nvContentPartPr>
              <p14:xfrm>
                <a:off x="2589840" y="555910"/>
                <a:ext cx="193320" cy="164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540694-C9FF-4238-BCCA-3F3AF6B7D9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0840" y="547270"/>
                  <a:ext cx="210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6C61DE-E1DF-4F56-BCE2-E56FF24216C8}"/>
                    </a:ext>
                  </a:extLst>
                </p14:cNvPr>
                <p14:cNvContentPartPr/>
                <p14:nvPr/>
              </p14:nvContentPartPr>
              <p14:xfrm>
                <a:off x="2842560" y="670750"/>
                <a:ext cx="25200" cy="84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6C61DE-E1DF-4F56-BCE2-E56FF24216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3560" y="661750"/>
                  <a:ext cx="42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0DC879-9A37-4E54-A88F-F19F12273508}"/>
                    </a:ext>
                  </a:extLst>
                </p14:cNvPr>
                <p14:cNvContentPartPr/>
                <p14:nvPr/>
              </p14:nvContentPartPr>
              <p14:xfrm>
                <a:off x="2955960" y="447550"/>
                <a:ext cx="55440" cy="6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0DC879-9A37-4E54-A88F-F19F122735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320" y="438550"/>
                  <a:ext cx="73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52A10C-3CD3-4D01-86CB-B974A123371D}"/>
                    </a:ext>
                  </a:extLst>
                </p14:cNvPr>
                <p14:cNvContentPartPr/>
                <p14:nvPr/>
              </p14:nvContentPartPr>
              <p14:xfrm>
                <a:off x="3070440" y="401830"/>
                <a:ext cx="70560" cy="100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52A10C-3CD3-4D01-86CB-B974A12337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61800" y="392830"/>
                  <a:ext cx="882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80FF6-01E1-4EC4-8B49-F58925EF07B0}"/>
              </a:ext>
            </a:extLst>
          </p:cNvPr>
          <p:cNvGrpSpPr/>
          <p:nvPr/>
        </p:nvGrpSpPr>
        <p:grpSpPr>
          <a:xfrm>
            <a:off x="3364200" y="630790"/>
            <a:ext cx="109800" cy="79920"/>
            <a:chOff x="3364200" y="630790"/>
            <a:chExt cx="10980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33C91F-1F99-46F9-A130-FC223EAC3318}"/>
                    </a:ext>
                  </a:extLst>
                </p14:cNvPr>
                <p14:cNvContentPartPr/>
                <p14:nvPr/>
              </p14:nvContentPartPr>
              <p14:xfrm>
                <a:off x="3369240" y="630790"/>
                <a:ext cx="35280" cy="5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33C91F-1F99-46F9-A130-FC223EAC33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0240" y="622150"/>
                  <a:ext cx="52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B53C87-9D9D-4B04-8BA5-23722A8AB224}"/>
                    </a:ext>
                  </a:extLst>
                </p14:cNvPr>
                <p14:cNvContentPartPr/>
                <p14:nvPr/>
              </p14:nvContentPartPr>
              <p14:xfrm>
                <a:off x="3364200" y="695590"/>
                <a:ext cx="109800" cy="15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B53C87-9D9D-4B04-8BA5-23722A8AB2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5560" y="686590"/>
                  <a:ext cx="1274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4D7E9C-414E-472A-A28D-E4DCEEF07FC1}"/>
              </a:ext>
            </a:extLst>
          </p:cNvPr>
          <p:cNvGrpSpPr/>
          <p:nvPr/>
        </p:nvGrpSpPr>
        <p:grpSpPr>
          <a:xfrm>
            <a:off x="3865680" y="372670"/>
            <a:ext cx="924840" cy="393480"/>
            <a:chOff x="3865680" y="372670"/>
            <a:chExt cx="9248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82D495-6507-48F5-BB5F-CA3EECB88B95}"/>
                    </a:ext>
                  </a:extLst>
                </p14:cNvPr>
                <p14:cNvContentPartPr/>
                <p14:nvPr/>
              </p14:nvContentPartPr>
              <p14:xfrm>
                <a:off x="3865680" y="518470"/>
                <a:ext cx="178920" cy="20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82D495-6507-48F5-BB5F-CA3EECB88B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6680" y="509830"/>
                  <a:ext cx="196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0DBEED-C8AB-4814-84E0-954284199CB2}"/>
                    </a:ext>
                  </a:extLst>
                </p14:cNvPr>
                <p14:cNvContentPartPr/>
                <p14:nvPr/>
              </p14:nvContentPartPr>
              <p14:xfrm>
                <a:off x="4015080" y="710350"/>
                <a:ext cx="129600" cy="55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0DBEED-C8AB-4814-84E0-954284199C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6440" y="701710"/>
                  <a:ext cx="147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F4840E-DDA6-461A-8CD2-21B9A2D08A35}"/>
                    </a:ext>
                  </a:extLst>
                </p14:cNvPr>
                <p14:cNvContentPartPr/>
                <p14:nvPr/>
              </p14:nvContentPartPr>
              <p14:xfrm>
                <a:off x="4282920" y="467710"/>
                <a:ext cx="154800" cy="19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F4840E-DDA6-461A-8CD2-21B9A2D08A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74280" y="459070"/>
                  <a:ext cx="172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9BEF69-728E-4EBB-9570-7DB308D13B71}"/>
                    </a:ext>
                  </a:extLst>
                </p14:cNvPr>
                <p14:cNvContentPartPr/>
                <p14:nvPr/>
              </p14:nvContentPartPr>
              <p14:xfrm>
                <a:off x="4427640" y="690550"/>
                <a:ext cx="99720" cy="64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9BEF69-728E-4EBB-9570-7DB308D13B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9000" y="681910"/>
                  <a:ext cx="117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122AC9-74F2-4615-80E3-EF34FF01D1CD}"/>
                    </a:ext>
                  </a:extLst>
                </p14:cNvPr>
                <p14:cNvContentPartPr/>
                <p14:nvPr/>
              </p14:nvContentPartPr>
              <p14:xfrm>
                <a:off x="4546440" y="387790"/>
                <a:ext cx="65160" cy="5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122AC9-74F2-4615-80E3-EF34FF01D1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37440" y="378790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47DF9B-1DCB-4860-A9C5-232BC5C491DD}"/>
                    </a:ext>
                  </a:extLst>
                </p14:cNvPr>
                <p14:cNvContentPartPr/>
                <p14:nvPr/>
              </p14:nvContentPartPr>
              <p14:xfrm>
                <a:off x="4730400" y="372670"/>
                <a:ext cx="60120" cy="55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47DF9B-1DCB-4860-A9C5-232BC5C491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21760" y="363670"/>
                  <a:ext cx="777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2EFFB1-F168-43CC-AEA8-CD31C03ED44A}"/>
              </a:ext>
            </a:extLst>
          </p:cNvPr>
          <p:cNvGrpSpPr/>
          <p:nvPr/>
        </p:nvGrpSpPr>
        <p:grpSpPr>
          <a:xfrm>
            <a:off x="2494440" y="1167190"/>
            <a:ext cx="915120" cy="1029600"/>
            <a:chOff x="2494440" y="1167190"/>
            <a:chExt cx="915120" cy="10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BFF5B5-F08D-476C-A3C0-E9FBA486F775}"/>
                    </a:ext>
                  </a:extLst>
                </p14:cNvPr>
                <p14:cNvContentPartPr/>
                <p14:nvPr/>
              </p14:nvContentPartPr>
              <p14:xfrm>
                <a:off x="2683080" y="1217230"/>
                <a:ext cx="214200" cy="169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BFF5B5-F08D-476C-A3C0-E9FBA486F7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4440" y="1208230"/>
                  <a:ext cx="23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2ADAE9-81EB-434A-B426-77129129E8B5}"/>
                    </a:ext>
                  </a:extLst>
                </p14:cNvPr>
                <p14:cNvContentPartPr/>
                <p14:nvPr/>
              </p14:nvContentPartPr>
              <p14:xfrm>
                <a:off x="2896920" y="1361590"/>
                <a:ext cx="10440" cy="8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2ADAE9-81EB-434A-B426-77129129E8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8280" y="1352590"/>
                  <a:ext cx="28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8232C7-5816-46C3-84AE-BEC540B79EFF}"/>
                    </a:ext>
                  </a:extLst>
                </p14:cNvPr>
                <p14:cNvContentPartPr/>
                <p14:nvPr/>
              </p14:nvContentPartPr>
              <p14:xfrm>
                <a:off x="2723040" y="1788910"/>
                <a:ext cx="124560" cy="19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8232C7-5816-46C3-84AE-BEC540B79E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14400" y="1779910"/>
                  <a:ext cx="142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82AB52-A4B1-4585-A390-9EE81CD5B2FD}"/>
                    </a:ext>
                  </a:extLst>
                </p14:cNvPr>
                <p14:cNvContentPartPr/>
                <p14:nvPr/>
              </p14:nvContentPartPr>
              <p14:xfrm>
                <a:off x="2857320" y="1967830"/>
                <a:ext cx="79920" cy="6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82AB52-A4B1-4585-A390-9EE81CD5B2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8320" y="1958830"/>
                  <a:ext cx="97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FFBF02-F7BF-4447-8EA0-1D4FA008F46B}"/>
                    </a:ext>
                  </a:extLst>
                </p14:cNvPr>
                <p14:cNvContentPartPr/>
                <p14:nvPr/>
              </p14:nvContentPartPr>
              <p14:xfrm>
                <a:off x="2494440" y="1167190"/>
                <a:ext cx="169200" cy="990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FFBF02-F7BF-4447-8EA0-1D4FA008F4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85800" y="1158550"/>
                  <a:ext cx="18684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74E0D1-E5FD-4224-B08B-21550CEF6D16}"/>
                    </a:ext>
                  </a:extLst>
                </p14:cNvPr>
                <p14:cNvContentPartPr/>
                <p14:nvPr/>
              </p14:nvContentPartPr>
              <p14:xfrm>
                <a:off x="3047040" y="1174750"/>
                <a:ext cx="151920" cy="1022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74E0D1-E5FD-4224-B08B-21550CEF6D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8040" y="1165750"/>
                  <a:ext cx="169560" cy="10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F56269-B756-42BF-A440-3D99D8849571}"/>
                    </a:ext>
                  </a:extLst>
                </p14:cNvPr>
                <p14:cNvContentPartPr/>
                <p14:nvPr/>
              </p14:nvContentPartPr>
              <p14:xfrm>
                <a:off x="3319560" y="1565350"/>
                <a:ext cx="45000" cy="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F56269-B756-42BF-A440-3D99D88495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0560" y="1556350"/>
                  <a:ext cx="6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B93A9B-B13B-408F-AF15-3FED4438C46E}"/>
                    </a:ext>
                  </a:extLst>
                </p14:cNvPr>
                <p14:cNvContentPartPr/>
                <p14:nvPr/>
              </p14:nvContentPartPr>
              <p14:xfrm>
                <a:off x="3324600" y="1629790"/>
                <a:ext cx="84960" cy="10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B93A9B-B13B-408F-AF15-3FED4438C4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15600" y="1621150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7F60EC-680B-4BCD-83DE-F5CBB0E1A0A0}"/>
              </a:ext>
            </a:extLst>
          </p:cNvPr>
          <p:cNvGrpSpPr/>
          <p:nvPr/>
        </p:nvGrpSpPr>
        <p:grpSpPr>
          <a:xfrm>
            <a:off x="4537080" y="1181950"/>
            <a:ext cx="298800" cy="234360"/>
            <a:chOff x="4537080" y="1181950"/>
            <a:chExt cx="2988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BA6B88E-405A-489B-9FD2-D0EE83DB72CD}"/>
                    </a:ext>
                  </a:extLst>
                </p14:cNvPr>
                <p14:cNvContentPartPr/>
                <p14:nvPr/>
              </p14:nvContentPartPr>
              <p14:xfrm>
                <a:off x="4537080" y="1181950"/>
                <a:ext cx="74880" cy="174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BA6B88E-405A-489B-9FD2-D0EE83DB72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28080" y="1173310"/>
                  <a:ext cx="9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683FA2-B7DE-4663-80CB-5ECDFCC2A1FE}"/>
                    </a:ext>
                  </a:extLst>
                </p14:cNvPr>
                <p14:cNvContentPartPr/>
                <p14:nvPr/>
              </p14:nvContentPartPr>
              <p14:xfrm>
                <a:off x="4696200" y="1321630"/>
                <a:ext cx="139680" cy="94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683FA2-B7DE-4663-80CB-5ECDFCC2A1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7200" y="1312990"/>
                  <a:ext cx="1573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487A925-9315-4C0D-A352-8588C96AEE30}"/>
              </a:ext>
            </a:extLst>
          </p:cNvPr>
          <p:cNvGrpSpPr/>
          <p:nvPr/>
        </p:nvGrpSpPr>
        <p:grpSpPr>
          <a:xfrm>
            <a:off x="3683160" y="1187710"/>
            <a:ext cx="541080" cy="952920"/>
            <a:chOff x="3683160" y="1187710"/>
            <a:chExt cx="541080" cy="9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D8B58A-2130-4229-9C68-899A12EDB463}"/>
                    </a:ext>
                  </a:extLst>
                </p14:cNvPr>
                <p14:cNvContentPartPr/>
                <p14:nvPr/>
              </p14:nvContentPartPr>
              <p14:xfrm>
                <a:off x="3683160" y="1187710"/>
                <a:ext cx="228240" cy="95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D8B58A-2130-4229-9C68-899A12EDB4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4160" y="1178710"/>
                  <a:ext cx="24588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60C350-7B94-49EB-90DB-3BFA6B53A586}"/>
                    </a:ext>
                  </a:extLst>
                </p14:cNvPr>
                <p14:cNvContentPartPr/>
                <p14:nvPr/>
              </p14:nvContentPartPr>
              <p14:xfrm>
                <a:off x="3970440" y="1197430"/>
                <a:ext cx="93240" cy="234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60C350-7B94-49EB-90DB-3BFA6B53A5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61440" y="1188790"/>
                  <a:ext cx="110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950C10-2151-4AEE-9AF7-B08567B24D52}"/>
                    </a:ext>
                  </a:extLst>
                </p14:cNvPr>
                <p14:cNvContentPartPr/>
                <p14:nvPr/>
              </p14:nvContentPartPr>
              <p14:xfrm>
                <a:off x="3950640" y="1331710"/>
                <a:ext cx="94680" cy="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950C10-2151-4AEE-9AF7-B08567B24D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1640" y="1322710"/>
                  <a:ext cx="112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621DCE-2A3F-4276-BE9F-CD66B8A3554E}"/>
                    </a:ext>
                  </a:extLst>
                </p14:cNvPr>
                <p14:cNvContentPartPr/>
                <p14:nvPr/>
              </p14:nvContentPartPr>
              <p14:xfrm>
                <a:off x="4119480" y="1361590"/>
                <a:ext cx="30240" cy="14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621DCE-2A3F-4276-BE9F-CD66B8A355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0840" y="1352590"/>
                  <a:ext cx="47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12A612-1FFF-459C-BEB8-A5C14D823BA5}"/>
                    </a:ext>
                  </a:extLst>
                </p14:cNvPr>
                <p14:cNvContentPartPr/>
                <p14:nvPr/>
              </p14:nvContentPartPr>
              <p14:xfrm>
                <a:off x="4174200" y="1371310"/>
                <a:ext cx="20160" cy="134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12A612-1FFF-459C-BEB8-A5C14D823B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65560" y="1362670"/>
                  <a:ext cx="37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A0CBCA-E87A-46B6-BE3E-257F2C861385}"/>
                    </a:ext>
                  </a:extLst>
                </p14:cNvPr>
                <p14:cNvContentPartPr/>
                <p14:nvPr/>
              </p14:nvContentPartPr>
              <p14:xfrm>
                <a:off x="3945600" y="1808350"/>
                <a:ext cx="99720" cy="178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A0CBCA-E87A-46B6-BE3E-257F2C8613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36600" y="1799350"/>
                  <a:ext cx="117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5BABC3-41C6-4DCD-BD54-1733A322B661}"/>
                    </a:ext>
                  </a:extLst>
                </p14:cNvPr>
                <p14:cNvContentPartPr/>
                <p14:nvPr/>
              </p14:nvContentPartPr>
              <p14:xfrm>
                <a:off x="3920760" y="1937950"/>
                <a:ext cx="69840" cy="15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5BABC3-41C6-4DCD-BD54-1733A322B66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12120" y="1928950"/>
                  <a:ext cx="87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4E3243-5BD1-4C31-8FE3-2B97E24B0FCD}"/>
                    </a:ext>
                  </a:extLst>
                </p14:cNvPr>
                <p14:cNvContentPartPr/>
                <p14:nvPr/>
              </p14:nvContentPartPr>
              <p14:xfrm>
                <a:off x="4080600" y="1972510"/>
                <a:ext cx="79200" cy="90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4E3243-5BD1-4C31-8FE3-2B97E24B0F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71600" y="1963870"/>
                  <a:ext cx="96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69507D2-0BA1-4BA3-B48F-7B61FF0D0FFD}"/>
                    </a:ext>
                  </a:extLst>
                </p14:cNvPr>
                <p14:cNvContentPartPr/>
                <p14:nvPr/>
              </p14:nvContentPartPr>
              <p14:xfrm>
                <a:off x="4199040" y="1967830"/>
                <a:ext cx="25200" cy="114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69507D2-0BA1-4BA3-B48F-7B61FF0D0F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90400" y="1958830"/>
                  <a:ext cx="428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4DDF803-C6D7-40DC-A9C9-8E9657D68B64}"/>
              </a:ext>
            </a:extLst>
          </p:cNvPr>
          <p:cNvGrpSpPr/>
          <p:nvPr/>
        </p:nvGrpSpPr>
        <p:grpSpPr>
          <a:xfrm>
            <a:off x="4541760" y="1768030"/>
            <a:ext cx="328680" cy="225360"/>
            <a:chOff x="4541760" y="1768030"/>
            <a:chExt cx="32868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04F953-0A80-48AD-BCD2-D74ECCDD1500}"/>
                    </a:ext>
                  </a:extLst>
                </p14:cNvPr>
                <p14:cNvContentPartPr/>
                <p14:nvPr/>
              </p14:nvContentPartPr>
              <p14:xfrm>
                <a:off x="4541760" y="1768030"/>
                <a:ext cx="120600" cy="19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04F953-0A80-48AD-BCD2-D74ECCDD15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33120" y="1759390"/>
                  <a:ext cx="138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3BD788-2061-4B6E-8514-7B7A6C089873}"/>
                    </a:ext>
                  </a:extLst>
                </p14:cNvPr>
                <p14:cNvContentPartPr/>
                <p14:nvPr/>
              </p14:nvContentPartPr>
              <p14:xfrm>
                <a:off x="4546800" y="1883230"/>
                <a:ext cx="50040" cy="1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3BD788-2061-4B6E-8514-7B7A6C0898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38160" y="1874590"/>
                  <a:ext cx="6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EC7D2CA-DBF8-4EDD-924C-F9F08C7252DE}"/>
                    </a:ext>
                  </a:extLst>
                </p14:cNvPr>
                <p14:cNvContentPartPr/>
                <p14:nvPr/>
              </p14:nvContentPartPr>
              <p14:xfrm>
                <a:off x="4663080" y="1902670"/>
                <a:ext cx="207360" cy="65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EC7D2CA-DBF8-4EDD-924C-F9F08C7252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54080" y="1894030"/>
                  <a:ext cx="225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C9EA12-5EFA-4A43-8C50-7D1C168C2D83}"/>
                    </a:ext>
                  </a:extLst>
                </p14:cNvPr>
                <p14:cNvContentPartPr/>
                <p14:nvPr/>
              </p14:nvContentPartPr>
              <p14:xfrm>
                <a:off x="4815360" y="1947310"/>
                <a:ext cx="45000" cy="4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C9EA12-5EFA-4A43-8C50-7D1C168C2D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06360" y="1938670"/>
                  <a:ext cx="626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FCE9EDF-1369-4436-A884-4A4F2697F9F4}"/>
              </a:ext>
            </a:extLst>
          </p:cNvPr>
          <p:cNvGrpSpPr/>
          <p:nvPr/>
        </p:nvGrpSpPr>
        <p:grpSpPr>
          <a:xfrm>
            <a:off x="5033880" y="1112830"/>
            <a:ext cx="916920" cy="1004760"/>
            <a:chOff x="5033880" y="1112830"/>
            <a:chExt cx="916920" cy="10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7BD9BE-7242-41FD-96F6-0920F28D4D6C}"/>
                    </a:ext>
                  </a:extLst>
                </p14:cNvPr>
                <p14:cNvContentPartPr/>
                <p14:nvPr/>
              </p14:nvContentPartPr>
              <p14:xfrm>
                <a:off x="5033880" y="1147390"/>
                <a:ext cx="159480" cy="935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7BD9BE-7242-41FD-96F6-0920F28D4D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25240" y="1138390"/>
                  <a:ext cx="17712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B6DBCF-9A03-4FF9-8DD7-D04DC780FDCF}"/>
                    </a:ext>
                  </a:extLst>
                </p14:cNvPr>
                <p14:cNvContentPartPr/>
                <p14:nvPr/>
              </p14:nvContentPartPr>
              <p14:xfrm>
                <a:off x="5294520" y="1137310"/>
                <a:ext cx="187200" cy="980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B6DBCF-9A03-4FF9-8DD7-D04DC780FD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85520" y="1128670"/>
                  <a:ext cx="204840" cy="9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F19259-44E4-4AB7-926A-B11C7D0071CA}"/>
                    </a:ext>
                  </a:extLst>
                </p14:cNvPr>
                <p14:cNvContentPartPr/>
                <p14:nvPr/>
              </p14:nvContentPartPr>
              <p14:xfrm>
                <a:off x="5497920" y="1175110"/>
                <a:ext cx="111240" cy="156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F19259-44E4-4AB7-926A-B11C7D0071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88920" y="1166110"/>
                  <a:ext cx="128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3F3B91-8F65-4054-9465-FD6816D6929E}"/>
                    </a:ext>
                  </a:extLst>
                </p14:cNvPr>
                <p14:cNvContentPartPr/>
                <p14:nvPr/>
              </p14:nvContentPartPr>
              <p14:xfrm>
                <a:off x="5670000" y="1262230"/>
                <a:ext cx="30240" cy="109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3F3B91-8F65-4054-9465-FD6816D692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61360" y="1253230"/>
                  <a:ext cx="4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F41DC64-5ACE-477E-B59B-86A163F1156E}"/>
                    </a:ext>
                  </a:extLst>
                </p14:cNvPr>
                <p14:cNvContentPartPr/>
                <p14:nvPr/>
              </p14:nvContentPartPr>
              <p14:xfrm>
                <a:off x="5481360" y="1699270"/>
                <a:ext cx="139680" cy="223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F41DC64-5ACE-477E-B59B-86A163F115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72360" y="1690630"/>
                  <a:ext cx="157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B4469AC-F196-4674-98D2-6FF706F566DE}"/>
                    </a:ext>
                  </a:extLst>
                </p14:cNvPr>
                <p14:cNvContentPartPr/>
                <p14:nvPr/>
              </p14:nvContentPartPr>
              <p14:xfrm>
                <a:off x="5601960" y="1903030"/>
                <a:ext cx="128160" cy="58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B4469AC-F196-4674-98D2-6FF706F566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93320" y="1894030"/>
                  <a:ext cx="145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EFBBFFB-0AD2-4D2A-BB94-F161DFD400E1}"/>
                    </a:ext>
                  </a:extLst>
                </p14:cNvPr>
                <p14:cNvContentPartPr/>
                <p14:nvPr/>
              </p14:nvContentPartPr>
              <p14:xfrm>
                <a:off x="5809320" y="1112830"/>
                <a:ext cx="141480" cy="915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EFBBFFB-0AD2-4D2A-BB94-F161DFD400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00320" y="1103830"/>
                  <a:ext cx="159120" cy="9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C150758-4EED-4EC3-B42A-C5FE2E5364F3}"/>
              </a:ext>
            </a:extLst>
          </p:cNvPr>
          <p:cNvGrpSpPr/>
          <p:nvPr/>
        </p:nvGrpSpPr>
        <p:grpSpPr>
          <a:xfrm>
            <a:off x="1858320" y="2298310"/>
            <a:ext cx="701280" cy="350640"/>
            <a:chOff x="1858320" y="2298310"/>
            <a:chExt cx="7012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B9E8D46-9B57-4B89-819B-254A982F98C0}"/>
                    </a:ext>
                  </a:extLst>
                </p14:cNvPr>
                <p14:cNvContentPartPr/>
                <p14:nvPr/>
              </p14:nvContentPartPr>
              <p14:xfrm>
                <a:off x="1858320" y="2390110"/>
                <a:ext cx="179280" cy="173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B9E8D46-9B57-4B89-819B-254A982F98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49680" y="2381470"/>
                  <a:ext cx="19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E4A2F8-9937-45BE-912D-C4237415CF52}"/>
                    </a:ext>
                  </a:extLst>
                </p14:cNvPr>
                <p14:cNvContentPartPr/>
                <p14:nvPr/>
              </p14:nvContentPartPr>
              <p14:xfrm>
                <a:off x="2057400" y="2300830"/>
                <a:ext cx="97560" cy="348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E4A2F8-9937-45BE-912D-C4237415CF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48400" y="2291830"/>
                  <a:ext cx="1152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328D03-4DF9-47C5-B20B-6D779C2E400B}"/>
                    </a:ext>
                  </a:extLst>
                </p14:cNvPr>
                <p14:cNvContentPartPr/>
                <p14:nvPr/>
              </p14:nvContentPartPr>
              <p14:xfrm>
                <a:off x="2206080" y="2298310"/>
                <a:ext cx="69840" cy="57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328D03-4DF9-47C5-B20B-6D779C2E400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97440" y="2289310"/>
                  <a:ext cx="87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704C3D-7838-45F4-9848-011C31E13672}"/>
                    </a:ext>
                  </a:extLst>
                </p14:cNvPr>
                <p14:cNvContentPartPr/>
                <p14:nvPr/>
              </p14:nvContentPartPr>
              <p14:xfrm>
                <a:off x="2479680" y="2384710"/>
                <a:ext cx="79920" cy="75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704C3D-7838-45F4-9848-011C31E1367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70680" y="2376070"/>
                  <a:ext cx="97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285C30-4F6D-42C6-A531-2CAE72F366DE}"/>
                    </a:ext>
                  </a:extLst>
                </p14:cNvPr>
                <p14:cNvContentPartPr/>
                <p14:nvPr/>
              </p14:nvContentPartPr>
              <p14:xfrm>
                <a:off x="2479680" y="2554270"/>
                <a:ext cx="10440" cy="50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285C30-4F6D-42C6-A531-2CAE72F366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70680" y="2545270"/>
                  <a:ext cx="28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AEF455-2F27-4053-9E35-6E10E7F775D1}"/>
                    </a:ext>
                  </a:extLst>
                </p14:cNvPr>
                <p14:cNvContentPartPr/>
                <p14:nvPr/>
              </p14:nvContentPartPr>
              <p14:xfrm>
                <a:off x="2280960" y="2464630"/>
                <a:ext cx="45000" cy="5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AEF455-2F27-4053-9E35-6E10E7F775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1960" y="2455990"/>
                  <a:ext cx="6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2B1E94-8536-4441-81DC-8353EF62F3FE}"/>
                    </a:ext>
                  </a:extLst>
                </p14:cNvPr>
                <p14:cNvContentPartPr/>
                <p14:nvPr/>
              </p14:nvContentPartPr>
              <p14:xfrm>
                <a:off x="2286000" y="2514310"/>
                <a:ext cx="84960" cy="5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2B1E94-8536-4441-81DC-8353EF62F3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77000" y="2505670"/>
                  <a:ext cx="1026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F495B47-C4D1-4A44-8FD3-2C63AA7CE83D}"/>
                  </a:ext>
                </a:extLst>
              </p14:cNvPr>
              <p14:cNvContentPartPr/>
              <p14:nvPr/>
            </p14:nvContentPartPr>
            <p14:xfrm>
              <a:off x="2842560" y="2663350"/>
              <a:ext cx="35280" cy="698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F495B47-C4D1-4A44-8FD3-2C63AA7CE83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33560" y="2654710"/>
                <a:ext cx="5292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25896ED-11FF-4D5C-A814-AB3B041C9339}"/>
              </a:ext>
            </a:extLst>
          </p:cNvPr>
          <p:cNvGrpSpPr/>
          <p:nvPr/>
        </p:nvGrpSpPr>
        <p:grpSpPr>
          <a:xfrm>
            <a:off x="3326040" y="2310550"/>
            <a:ext cx="550080" cy="308880"/>
            <a:chOff x="3326040" y="2310550"/>
            <a:chExt cx="55008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D075BEA-FDFD-4687-84E8-4E8EC0F6B291}"/>
                    </a:ext>
                  </a:extLst>
                </p14:cNvPr>
                <p14:cNvContentPartPr/>
                <p14:nvPr/>
              </p14:nvContentPartPr>
              <p14:xfrm>
                <a:off x="3326040" y="2374990"/>
                <a:ext cx="127800" cy="164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D075BEA-FDFD-4687-84E8-4E8EC0F6B2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17400" y="2366350"/>
                  <a:ext cx="145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589CEE-9168-4E93-BCFC-963B66299ECF}"/>
                    </a:ext>
                  </a:extLst>
                </p14:cNvPr>
                <p14:cNvContentPartPr/>
                <p14:nvPr/>
              </p14:nvContentPartPr>
              <p14:xfrm>
                <a:off x="3413880" y="2543830"/>
                <a:ext cx="79920" cy="75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589CEE-9168-4E93-BCFC-963B66299EC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05240" y="2535190"/>
                  <a:ext cx="97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C8266DD-B3C2-4124-9641-F9A143285B62}"/>
                    </a:ext>
                  </a:extLst>
                </p14:cNvPr>
                <p14:cNvContentPartPr/>
                <p14:nvPr/>
              </p14:nvContentPartPr>
              <p14:xfrm>
                <a:off x="3552840" y="2315590"/>
                <a:ext cx="33480" cy="40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C8266DD-B3C2-4124-9641-F9A143285B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43840" y="2306950"/>
                  <a:ext cx="5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D919A2-1907-4573-8F0C-2D22F9AEC38E}"/>
                    </a:ext>
                  </a:extLst>
                </p14:cNvPr>
                <p14:cNvContentPartPr/>
                <p14:nvPr/>
              </p14:nvContentPartPr>
              <p14:xfrm>
                <a:off x="3636720" y="2310550"/>
                <a:ext cx="90720" cy="79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D919A2-1907-4573-8F0C-2D22F9AEC3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28080" y="2301910"/>
                  <a:ext cx="108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F4A4582-9C31-4CC5-8DAE-B75B7DE4889D}"/>
                    </a:ext>
                  </a:extLst>
                </p14:cNvPr>
                <p14:cNvContentPartPr/>
                <p14:nvPr/>
              </p14:nvContentPartPr>
              <p14:xfrm>
                <a:off x="3786480" y="2425030"/>
                <a:ext cx="89640" cy="74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F4A4582-9C31-4CC5-8DAE-B75B7DE488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77840" y="2416030"/>
                  <a:ext cx="10728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118CB2A-9134-4944-B8A8-68BC2BA85322}"/>
                  </a:ext>
                </a:extLst>
              </p14:cNvPr>
              <p14:cNvContentPartPr/>
              <p14:nvPr/>
            </p14:nvContentPartPr>
            <p14:xfrm>
              <a:off x="4060080" y="2353030"/>
              <a:ext cx="94320" cy="201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118CB2A-9134-4944-B8A8-68BC2BA8532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51080" y="2344030"/>
                <a:ext cx="11196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1A6D8A-41C0-4410-9E28-21C943DC0BCF}"/>
              </a:ext>
            </a:extLst>
          </p:cNvPr>
          <p:cNvGrpSpPr/>
          <p:nvPr/>
        </p:nvGrpSpPr>
        <p:grpSpPr>
          <a:xfrm>
            <a:off x="6435360" y="1053070"/>
            <a:ext cx="1958400" cy="1183320"/>
            <a:chOff x="6435360" y="1053070"/>
            <a:chExt cx="1958400" cy="11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B69193-680E-46AA-A567-CA86653FC809}"/>
                    </a:ext>
                  </a:extLst>
                </p14:cNvPr>
                <p14:cNvContentPartPr/>
                <p14:nvPr/>
              </p14:nvContentPartPr>
              <p14:xfrm>
                <a:off x="6738480" y="1298950"/>
                <a:ext cx="184320" cy="43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B69193-680E-46AA-A567-CA86653FC8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29480" y="1289950"/>
                  <a:ext cx="201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C405BD-DD78-46C2-92D1-5BA8591D7FE0}"/>
                    </a:ext>
                  </a:extLst>
                </p14:cNvPr>
                <p14:cNvContentPartPr/>
                <p14:nvPr/>
              </p14:nvContentPartPr>
              <p14:xfrm>
                <a:off x="6708240" y="1863070"/>
                <a:ext cx="160200" cy="50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C405BD-DD78-46C2-92D1-5BA8591D7FE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99240" y="1854430"/>
                  <a:ext cx="177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5DAD010-CD66-407C-965C-BA697E5AE519}"/>
                    </a:ext>
                  </a:extLst>
                </p14:cNvPr>
                <p14:cNvContentPartPr/>
                <p14:nvPr/>
              </p14:nvContentPartPr>
              <p14:xfrm>
                <a:off x="6887520" y="1147750"/>
                <a:ext cx="50400" cy="1044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5DAD010-CD66-407C-965C-BA697E5AE51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78520" y="1139110"/>
                  <a:ext cx="6804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089E869-12B1-4917-A689-7CE967FB48E1}"/>
                    </a:ext>
                  </a:extLst>
                </p14:cNvPr>
                <p14:cNvContentPartPr/>
                <p14:nvPr/>
              </p14:nvContentPartPr>
              <p14:xfrm>
                <a:off x="6887520" y="1053070"/>
                <a:ext cx="845640" cy="1183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089E869-12B1-4917-A689-7CE967FB48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8520" y="1044430"/>
                  <a:ext cx="86328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0D73B8-BE6C-4059-A1BE-A02C6EDB6181}"/>
                    </a:ext>
                  </a:extLst>
                </p14:cNvPr>
                <p14:cNvContentPartPr/>
                <p14:nvPr/>
              </p14:nvContentPartPr>
              <p14:xfrm>
                <a:off x="7712280" y="1286710"/>
                <a:ext cx="254160" cy="45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0D73B8-BE6C-4059-A1BE-A02C6EDB618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3280" y="1278070"/>
                  <a:ext cx="27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6DF40E-BF75-45D2-A2E2-A4ABE0DF7D57}"/>
                    </a:ext>
                  </a:extLst>
                </p14:cNvPr>
                <p14:cNvContentPartPr/>
                <p14:nvPr/>
              </p14:nvContentPartPr>
              <p14:xfrm>
                <a:off x="7692480" y="1878190"/>
                <a:ext cx="268560" cy="60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6DF40E-BF75-45D2-A2E2-A4ABE0DF7D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83840" y="1869550"/>
                  <a:ext cx="286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0585EB-2477-4F87-A698-E27C7C739DCC}"/>
                    </a:ext>
                  </a:extLst>
                </p14:cNvPr>
                <p14:cNvContentPartPr/>
                <p14:nvPr/>
              </p14:nvContentPartPr>
              <p14:xfrm>
                <a:off x="6435360" y="1525390"/>
                <a:ext cx="152640" cy="104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0585EB-2477-4F87-A698-E27C7C739D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26720" y="1516750"/>
                  <a:ext cx="170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5FD426C-7B1A-4B55-9398-55920FF7AACC}"/>
                    </a:ext>
                  </a:extLst>
                </p14:cNvPr>
                <p14:cNvContentPartPr/>
                <p14:nvPr/>
              </p14:nvContentPartPr>
              <p14:xfrm>
                <a:off x="6599520" y="1594870"/>
                <a:ext cx="15120" cy="114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5FD426C-7B1A-4B55-9398-55920FF7AA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90520" y="1586230"/>
                  <a:ext cx="3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935080-980C-4866-BE91-ED99EF2D38C0}"/>
                    </a:ext>
                  </a:extLst>
                </p14:cNvPr>
                <p14:cNvContentPartPr/>
                <p14:nvPr/>
              </p14:nvContentPartPr>
              <p14:xfrm>
                <a:off x="8179560" y="1470670"/>
                <a:ext cx="90000" cy="110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935080-980C-4866-BE91-ED99EF2D38C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70920" y="1462030"/>
                  <a:ext cx="107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ECCA89-E5D2-4673-9F63-42039BB45B52}"/>
                    </a:ext>
                  </a:extLst>
                </p14:cNvPr>
                <p14:cNvContentPartPr/>
                <p14:nvPr/>
              </p14:nvContentPartPr>
              <p14:xfrm>
                <a:off x="8283960" y="1575070"/>
                <a:ext cx="109800" cy="60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ECCA89-E5D2-4673-9F63-42039BB45B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75320" y="1566430"/>
                  <a:ext cx="127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F9A9CC-9BB9-4E7F-939D-3952211B8E36}"/>
                    </a:ext>
                  </a:extLst>
                </p14:cNvPr>
                <p14:cNvContentPartPr/>
                <p14:nvPr/>
              </p14:nvContentPartPr>
              <p14:xfrm>
                <a:off x="6788160" y="1257190"/>
                <a:ext cx="65520" cy="109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F9A9CC-9BB9-4E7F-939D-3952211B8E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79520" y="1248190"/>
                  <a:ext cx="8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7009D1B-C0B4-4B8F-AF36-6E3E3E2930AA}"/>
                    </a:ext>
                  </a:extLst>
                </p14:cNvPr>
                <p14:cNvContentPartPr/>
                <p14:nvPr/>
              </p14:nvContentPartPr>
              <p14:xfrm>
                <a:off x="6546240" y="1055230"/>
                <a:ext cx="88200" cy="142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7009D1B-C0B4-4B8F-AF36-6E3E3E2930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37600" y="1046590"/>
                  <a:ext cx="105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A032AC-8258-4B62-B2E4-838D640B28F2}"/>
                    </a:ext>
                  </a:extLst>
                </p14:cNvPr>
                <p14:cNvContentPartPr/>
                <p14:nvPr/>
              </p14:nvContentPartPr>
              <p14:xfrm>
                <a:off x="6669000" y="1138030"/>
                <a:ext cx="25200" cy="109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A032AC-8258-4B62-B2E4-838D640B28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60000" y="1129030"/>
                  <a:ext cx="42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893DD9-4E97-4B22-8483-B16A6D9B26A8}"/>
                    </a:ext>
                  </a:extLst>
                </p14:cNvPr>
                <p14:cNvContentPartPr/>
                <p14:nvPr/>
              </p14:nvContentPartPr>
              <p14:xfrm>
                <a:off x="7871760" y="1067830"/>
                <a:ext cx="109800" cy="105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893DD9-4E97-4B22-8483-B16A6D9B26A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62760" y="1059190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731132-303C-495A-8FEF-80B64C3701CB}"/>
                    </a:ext>
                  </a:extLst>
                </p14:cNvPr>
                <p14:cNvContentPartPr/>
                <p14:nvPr/>
              </p14:nvContentPartPr>
              <p14:xfrm>
                <a:off x="8050680" y="1152790"/>
                <a:ext cx="64800" cy="45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731132-303C-495A-8FEF-80B64C3701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41680" y="1143790"/>
                  <a:ext cx="82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914717-28F5-4BC4-808A-7A589DD1A251}"/>
                    </a:ext>
                  </a:extLst>
                </p14:cNvPr>
                <p14:cNvContentPartPr/>
                <p14:nvPr/>
              </p14:nvContentPartPr>
              <p14:xfrm>
                <a:off x="7817040" y="1242070"/>
                <a:ext cx="74880" cy="109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914717-28F5-4BC4-808A-7A589DD1A25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08040" y="1233070"/>
                  <a:ext cx="925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B520435-D1C6-419E-92C6-2DEC06E0CECB}"/>
              </a:ext>
            </a:extLst>
          </p:cNvPr>
          <p:cNvGrpSpPr/>
          <p:nvPr/>
        </p:nvGrpSpPr>
        <p:grpSpPr>
          <a:xfrm>
            <a:off x="2086560" y="2808070"/>
            <a:ext cx="721080" cy="591480"/>
            <a:chOff x="2086560" y="2808070"/>
            <a:chExt cx="72108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AD85503-DAF7-404A-B8E1-851490A63113}"/>
                    </a:ext>
                  </a:extLst>
                </p14:cNvPr>
                <p14:cNvContentPartPr/>
                <p14:nvPr/>
              </p14:nvContentPartPr>
              <p14:xfrm>
                <a:off x="2086560" y="2808070"/>
                <a:ext cx="75600" cy="293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AD85503-DAF7-404A-B8E1-851490A631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77560" y="2799070"/>
                  <a:ext cx="93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6BB2479-2C26-4D3D-A453-D6B9AEE1FFE0}"/>
                    </a:ext>
                  </a:extLst>
                </p14:cNvPr>
                <p14:cNvContentPartPr/>
                <p14:nvPr/>
              </p14:nvContentPartPr>
              <p14:xfrm>
                <a:off x="2116800" y="3147190"/>
                <a:ext cx="194400" cy="200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6BB2479-2C26-4D3D-A453-D6B9AEE1FF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07800" y="3138550"/>
                  <a:ext cx="212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735CAEA-E077-4F1D-A90B-6EAB0D307B92}"/>
                    </a:ext>
                  </a:extLst>
                </p14:cNvPr>
                <p14:cNvContentPartPr/>
                <p14:nvPr/>
              </p14:nvContentPartPr>
              <p14:xfrm>
                <a:off x="2231280" y="3289750"/>
                <a:ext cx="45000" cy="109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735CAEA-E077-4F1D-A90B-6EAB0D307B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22280" y="3280750"/>
                  <a:ext cx="62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A3DBEE-50E4-41BC-A9D9-5C92C5325B41}"/>
                    </a:ext>
                  </a:extLst>
                </p14:cNvPr>
                <p14:cNvContentPartPr/>
                <p14:nvPr/>
              </p14:nvContentPartPr>
              <p14:xfrm>
                <a:off x="2375280" y="3210190"/>
                <a:ext cx="94680" cy="94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A3DBEE-50E4-41BC-A9D9-5C92C5325B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66280" y="3201190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138FBA9-BD6C-4F15-843C-AACA9AE0BD71}"/>
                    </a:ext>
                  </a:extLst>
                </p14:cNvPr>
                <p14:cNvContentPartPr/>
                <p14:nvPr/>
              </p14:nvContentPartPr>
              <p14:xfrm>
                <a:off x="2558880" y="3195070"/>
                <a:ext cx="90000" cy="100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138FBA9-BD6C-4F15-843C-AACA9AE0BD7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50240" y="3186070"/>
                  <a:ext cx="107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3F04E5-184A-48DB-AAF2-7A24E1BC1930}"/>
                    </a:ext>
                  </a:extLst>
                </p14:cNvPr>
                <p14:cNvContentPartPr/>
                <p14:nvPr/>
              </p14:nvContentPartPr>
              <p14:xfrm>
                <a:off x="2742840" y="3309550"/>
                <a:ext cx="64800" cy="84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3F04E5-184A-48DB-AAF2-7A24E1BC193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34200" y="3300550"/>
                  <a:ext cx="824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B8CE26D-8690-461D-92F1-4DD3B8794954}"/>
              </a:ext>
            </a:extLst>
          </p:cNvPr>
          <p:cNvGrpSpPr/>
          <p:nvPr/>
        </p:nvGrpSpPr>
        <p:grpSpPr>
          <a:xfrm>
            <a:off x="3110760" y="3090310"/>
            <a:ext cx="585360" cy="247680"/>
            <a:chOff x="3110760" y="3090310"/>
            <a:chExt cx="5853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953EB3-1467-4E4A-A15F-2ED777F28A86}"/>
                    </a:ext>
                  </a:extLst>
                </p14:cNvPr>
                <p14:cNvContentPartPr/>
                <p14:nvPr/>
              </p14:nvContentPartPr>
              <p14:xfrm>
                <a:off x="3110760" y="3115870"/>
                <a:ext cx="109800" cy="127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953EB3-1467-4E4A-A15F-2ED777F28A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02120" y="3106870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13238A0-E80B-4BA8-99B1-F7EC34721B75}"/>
                    </a:ext>
                  </a:extLst>
                </p14:cNvPr>
                <p14:cNvContentPartPr/>
                <p14:nvPr/>
              </p14:nvContentPartPr>
              <p14:xfrm>
                <a:off x="3180600" y="3264910"/>
                <a:ext cx="114480" cy="73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13238A0-E80B-4BA8-99B1-F7EC34721B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71600" y="3255910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B27C0B3-19E2-4410-870A-DB852C232F89}"/>
                    </a:ext>
                  </a:extLst>
                </p14:cNvPr>
                <p14:cNvContentPartPr/>
                <p14:nvPr/>
              </p14:nvContentPartPr>
              <p14:xfrm>
                <a:off x="3374280" y="3135670"/>
                <a:ext cx="119520" cy="5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B27C0B3-19E2-4410-870A-DB852C232F8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65280" y="3126670"/>
                  <a:ext cx="137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46E194-8E3A-4FE3-9543-E201DB37849E}"/>
                    </a:ext>
                  </a:extLst>
                </p14:cNvPr>
                <p14:cNvContentPartPr/>
                <p14:nvPr/>
              </p14:nvContentPartPr>
              <p14:xfrm>
                <a:off x="3369240" y="3090310"/>
                <a:ext cx="134640" cy="179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46E194-8E3A-4FE3-9543-E201DB37849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60240" y="3081670"/>
                  <a:ext cx="152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7AACA3-9A8C-4A58-85AD-8018B5266EEF}"/>
                    </a:ext>
                  </a:extLst>
                </p14:cNvPr>
                <p14:cNvContentPartPr/>
                <p14:nvPr/>
              </p14:nvContentPartPr>
              <p14:xfrm>
                <a:off x="3597840" y="3115510"/>
                <a:ext cx="98280" cy="90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7AACA3-9A8C-4A58-85AD-8018B5266E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88840" y="3106870"/>
                  <a:ext cx="1159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CBB8A66-0942-4C97-BC12-AC4F8560CBC3}"/>
                  </a:ext>
                </a:extLst>
              </p14:cNvPr>
              <p14:cNvContentPartPr/>
              <p14:nvPr/>
            </p14:nvContentPartPr>
            <p14:xfrm>
              <a:off x="3881160" y="3319630"/>
              <a:ext cx="60120" cy="698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CBB8A66-0942-4C97-BC12-AC4F8560CBC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872160" y="3310630"/>
                <a:ext cx="7776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5FB5BA8-F2C2-4C08-9C6D-961D13D3CF84}"/>
              </a:ext>
            </a:extLst>
          </p:cNvPr>
          <p:cNvGrpSpPr/>
          <p:nvPr/>
        </p:nvGrpSpPr>
        <p:grpSpPr>
          <a:xfrm>
            <a:off x="4383000" y="2902030"/>
            <a:ext cx="626400" cy="383040"/>
            <a:chOff x="4383000" y="2902030"/>
            <a:chExt cx="62640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BABD63-0234-4BA1-8DBE-884A34D2294F}"/>
                    </a:ext>
                  </a:extLst>
                </p14:cNvPr>
                <p14:cNvContentPartPr/>
                <p14:nvPr/>
              </p14:nvContentPartPr>
              <p14:xfrm>
                <a:off x="4383000" y="3006070"/>
                <a:ext cx="199080" cy="169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BABD63-0234-4BA1-8DBE-884A34D229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74000" y="2997430"/>
                  <a:ext cx="21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583924E-2F9D-4793-B20D-7A08B1190CD6}"/>
                    </a:ext>
                  </a:extLst>
                </p14:cNvPr>
                <p14:cNvContentPartPr/>
                <p14:nvPr/>
              </p14:nvContentPartPr>
              <p14:xfrm>
                <a:off x="4610880" y="3170230"/>
                <a:ext cx="11520" cy="114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583924E-2F9D-4793-B20D-7A08B1190C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01880" y="3161590"/>
                  <a:ext cx="29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9255DCA-6DB1-499A-A005-262BBBDA5D1C}"/>
                    </a:ext>
                  </a:extLst>
                </p14:cNvPr>
                <p14:cNvContentPartPr/>
                <p14:nvPr/>
              </p14:nvContentPartPr>
              <p14:xfrm>
                <a:off x="4691520" y="2917870"/>
                <a:ext cx="64800" cy="45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9255DCA-6DB1-499A-A005-262BBBDA5D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82520" y="2908870"/>
                  <a:ext cx="82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AF8874-0B88-4BD4-93FD-DE4180228AAD}"/>
                    </a:ext>
                  </a:extLst>
                </p14:cNvPr>
                <p14:cNvContentPartPr/>
                <p14:nvPr/>
              </p14:nvContentPartPr>
              <p14:xfrm>
                <a:off x="4794840" y="2902030"/>
                <a:ext cx="60480" cy="69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AF8874-0B88-4BD4-93FD-DE4180228AA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85840" y="2893030"/>
                  <a:ext cx="78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C28CE21-11D0-4913-B345-831D262C848A}"/>
                    </a:ext>
                  </a:extLst>
                </p14:cNvPr>
                <p14:cNvContentPartPr/>
                <p14:nvPr/>
              </p14:nvContentPartPr>
              <p14:xfrm>
                <a:off x="4959360" y="3100750"/>
                <a:ext cx="50040" cy="10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C28CE21-11D0-4913-B345-831D262C84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50720" y="3092110"/>
                  <a:ext cx="6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212EA3-1EBD-4FF0-AC95-950D32E12B88}"/>
                    </a:ext>
                  </a:extLst>
                </p14:cNvPr>
                <p14:cNvContentPartPr/>
                <p14:nvPr/>
              </p14:nvContentPartPr>
              <p14:xfrm>
                <a:off x="4964400" y="3145390"/>
                <a:ext cx="35280" cy="5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212EA3-1EBD-4FF0-AC95-950D32E12B8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55760" y="3136750"/>
                  <a:ext cx="529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063F445-94D3-41E6-80EE-C409D1CF6866}"/>
              </a:ext>
            </a:extLst>
          </p:cNvPr>
          <p:cNvGrpSpPr/>
          <p:nvPr/>
        </p:nvGrpSpPr>
        <p:grpSpPr>
          <a:xfrm>
            <a:off x="5386680" y="2939110"/>
            <a:ext cx="805680" cy="276480"/>
            <a:chOff x="5386680" y="2939110"/>
            <a:chExt cx="8056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CF6E9F-E54C-49A4-85B6-567F64ED810A}"/>
                    </a:ext>
                  </a:extLst>
                </p14:cNvPr>
                <p14:cNvContentPartPr/>
                <p14:nvPr/>
              </p14:nvContentPartPr>
              <p14:xfrm>
                <a:off x="5396400" y="2951710"/>
                <a:ext cx="149040" cy="198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CF6E9F-E54C-49A4-85B6-567F64ED810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87400" y="2942710"/>
                  <a:ext cx="166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752836C-856D-47D9-99FC-ADA1FFA8F122}"/>
                    </a:ext>
                  </a:extLst>
                </p14:cNvPr>
                <p14:cNvContentPartPr/>
                <p14:nvPr/>
              </p14:nvContentPartPr>
              <p14:xfrm>
                <a:off x="5386680" y="3041350"/>
                <a:ext cx="139680" cy="25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752836C-856D-47D9-99FC-ADA1FFA8F1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78040" y="3032350"/>
                  <a:ext cx="157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F5783E-A0C3-4B7B-8E4F-78B197921BEB}"/>
                    </a:ext>
                  </a:extLst>
                </p14:cNvPr>
                <p14:cNvContentPartPr/>
                <p14:nvPr/>
              </p14:nvContentPartPr>
              <p14:xfrm>
                <a:off x="5565600" y="3095710"/>
                <a:ext cx="25200" cy="94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F5783E-A0C3-4B7B-8E4F-78B197921B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56960" y="3087070"/>
                  <a:ext cx="42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9C1196F-156A-41D0-8667-C99F924EB6BE}"/>
                    </a:ext>
                  </a:extLst>
                </p14:cNvPr>
                <p14:cNvContentPartPr/>
                <p14:nvPr/>
              </p14:nvContentPartPr>
              <p14:xfrm>
                <a:off x="5620320" y="3115870"/>
                <a:ext cx="119520" cy="99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9C1196F-156A-41D0-8667-C99F924EB6B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11680" y="3106870"/>
                  <a:ext cx="137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D8953C5-F65C-420F-B5C2-10E291720436}"/>
                    </a:ext>
                  </a:extLst>
                </p14:cNvPr>
                <p14:cNvContentPartPr/>
                <p14:nvPr/>
              </p14:nvContentPartPr>
              <p14:xfrm>
                <a:off x="5873760" y="2939110"/>
                <a:ext cx="144360" cy="191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D8953C5-F65C-420F-B5C2-10E29172043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65120" y="2930470"/>
                  <a:ext cx="162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4ADF237-2F68-49BE-A779-7DEA41FE4491}"/>
                    </a:ext>
                  </a:extLst>
                </p14:cNvPr>
                <p14:cNvContentPartPr/>
                <p14:nvPr/>
              </p14:nvContentPartPr>
              <p14:xfrm>
                <a:off x="6027840" y="3105790"/>
                <a:ext cx="164520" cy="79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4ADF237-2F68-49BE-A779-7DEA41FE44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18840" y="3096790"/>
                  <a:ext cx="1821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7B72B40-2D9C-45B1-A858-63D252AF30EB}"/>
              </a:ext>
            </a:extLst>
          </p:cNvPr>
          <p:cNvGrpSpPr/>
          <p:nvPr/>
        </p:nvGrpSpPr>
        <p:grpSpPr>
          <a:xfrm>
            <a:off x="4402440" y="3513310"/>
            <a:ext cx="751320" cy="423000"/>
            <a:chOff x="4402440" y="3513310"/>
            <a:chExt cx="75132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CA0A55-992C-4720-8622-DCA4170D1C67}"/>
                    </a:ext>
                  </a:extLst>
                </p14:cNvPr>
                <p14:cNvContentPartPr/>
                <p14:nvPr/>
              </p14:nvContentPartPr>
              <p14:xfrm>
                <a:off x="4402440" y="3577750"/>
                <a:ext cx="249480" cy="207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CA0A55-992C-4720-8622-DCA4170D1C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93440" y="3568750"/>
                  <a:ext cx="267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16690A-0AF3-4CA9-8F54-B5B8D4877E1F}"/>
                    </a:ext>
                  </a:extLst>
                </p14:cNvPr>
                <p14:cNvContentPartPr/>
                <p14:nvPr/>
              </p14:nvContentPartPr>
              <p14:xfrm>
                <a:off x="4598280" y="3791950"/>
                <a:ext cx="137880" cy="144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16690A-0AF3-4CA9-8F54-B5B8D4877E1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89640" y="3782950"/>
                  <a:ext cx="155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662F12-1FB2-470D-939D-D8D23DD5E862}"/>
                    </a:ext>
                  </a:extLst>
                </p14:cNvPr>
                <p14:cNvContentPartPr/>
                <p14:nvPr/>
              </p14:nvContentPartPr>
              <p14:xfrm>
                <a:off x="4752360" y="3534910"/>
                <a:ext cx="43560" cy="38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662F12-1FB2-470D-939D-D8D23DD5E86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43720" y="3525910"/>
                  <a:ext cx="6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26B94C6-3831-4905-AFF1-187833423B53}"/>
                    </a:ext>
                  </a:extLst>
                </p14:cNvPr>
                <p14:cNvContentPartPr/>
                <p14:nvPr/>
              </p14:nvContentPartPr>
              <p14:xfrm>
                <a:off x="4830120" y="3513310"/>
                <a:ext cx="98280" cy="50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26B94C6-3831-4905-AFF1-187833423B5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21480" y="3504310"/>
                  <a:ext cx="115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5D867F0-5AE0-4E34-85C2-46839A6D5D3A}"/>
                    </a:ext>
                  </a:extLst>
                </p14:cNvPr>
                <p14:cNvContentPartPr/>
                <p14:nvPr/>
              </p14:nvContentPartPr>
              <p14:xfrm>
                <a:off x="5068800" y="3712030"/>
                <a:ext cx="84960" cy="15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5D867F0-5AE0-4E34-85C2-46839A6D5D3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59800" y="3703390"/>
                  <a:ext cx="10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5641623-C56D-4BD2-956F-C7FC971FEC6D}"/>
                    </a:ext>
                  </a:extLst>
                </p14:cNvPr>
                <p14:cNvContentPartPr/>
                <p14:nvPr/>
              </p14:nvContentPartPr>
              <p14:xfrm>
                <a:off x="5058720" y="3771790"/>
                <a:ext cx="84960" cy="10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5641623-C56D-4BD2-956F-C7FC971FEC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50080" y="3762790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9758435-96F7-442C-ABDD-58A7B88C3546}"/>
              </a:ext>
            </a:extLst>
          </p:cNvPr>
          <p:cNvGrpSpPr/>
          <p:nvPr/>
        </p:nvGrpSpPr>
        <p:grpSpPr>
          <a:xfrm>
            <a:off x="2131200" y="3831190"/>
            <a:ext cx="835920" cy="273600"/>
            <a:chOff x="2131200" y="3831190"/>
            <a:chExt cx="8359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C0D1B64-ECA5-42C1-80A8-664288C96015}"/>
                    </a:ext>
                  </a:extLst>
                </p14:cNvPr>
                <p14:cNvContentPartPr/>
                <p14:nvPr/>
              </p14:nvContentPartPr>
              <p14:xfrm>
                <a:off x="2131200" y="3831190"/>
                <a:ext cx="176760" cy="194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C0D1B64-ECA5-42C1-80A8-664288C9601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122560" y="3822550"/>
                  <a:ext cx="194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491B74-0342-43D1-BA50-44D0089CFD00}"/>
                    </a:ext>
                  </a:extLst>
                </p14:cNvPr>
                <p14:cNvContentPartPr/>
                <p14:nvPr/>
              </p14:nvContentPartPr>
              <p14:xfrm>
                <a:off x="2206440" y="4014790"/>
                <a:ext cx="89640" cy="86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491B74-0342-43D1-BA50-44D0089CFD0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97440" y="4005790"/>
                  <a:ext cx="107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F04090-DAA2-4D1C-A6C3-33F633C3D582}"/>
                    </a:ext>
                  </a:extLst>
                </p14:cNvPr>
                <p14:cNvContentPartPr/>
                <p14:nvPr/>
              </p14:nvContentPartPr>
              <p14:xfrm>
                <a:off x="2459880" y="3915790"/>
                <a:ext cx="64800" cy="74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F04090-DAA2-4D1C-A6C3-33F633C3D5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50880" y="3907150"/>
                  <a:ext cx="8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70013A-1C76-439A-9356-056EB03B1DCD}"/>
                    </a:ext>
                  </a:extLst>
                </p14:cNvPr>
                <p14:cNvContentPartPr/>
                <p14:nvPr/>
              </p14:nvContentPartPr>
              <p14:xfrm>
                <a:off x="2668680" y="3880870"/>
                <a:ext cx="89640" cy="70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70013A-1C76-439A-9356-056EB03B1D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660040" y="3872230"/>
                  <a:ext cx="107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8FA6777-377D-4AE6-BB55-FAAF75D26582}"/>
                    </a:ext>
                  </a:extLst>
                </p14:cNvPr>
                <p14:cNvContentPartPr/>
                <p14:nvPr/>
              </p14:nvContentPartPr>
              <p14:xfrm>
                <a:off x="2887200" y="4015150"/>
                <a:ext cx="79920" cy="89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8FA6777-377D-4AE6-BB55-FAAF75D2658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78200" y="4006510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CE9E6EE-C62C-4A0B-9953-135D6836C2E5}"/>
              </a:ext>
            </a:extLst>
          </p:cNvPr>
          <p:cNvGrpSpPr/>
          <p:nvPr/>
        </p:nvGrpSpPr>
        <p:grpSpPr>
          <a:xfrm>
            <a:off x="3160440" y="3786550"/>
            <a:ext cx="579600" cy="258840"/>
            <a:chOff x="3160440" y="3786550"/>
            <a:chExt cx="57960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A89FF9-C605-4110-88DA-46378E80A005}"/>
                    </a:ext>
                  </a:extLst>
                </p14:cNvPr>
                <p14:cNvContentPartPr/>
                <p14:nvPr/>
              </p14:nvContentPartPr>
              <p14:xfrm>
                <a:off x="3160440" y="3836230"/>
                <a:ext cx="154440" cy="114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A89FF9-C605-4110-88DA-46378E80A00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51800" y="3827590"/>
                  <a:ext cx="17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CF4C7FC-21AF-4171-A6C9-AB8E6E1CCB49}"/>
                    </a:ext>
                  </a:extLst>
                </p14:cNvPr>
                <p14:cNvContentPartPr/>
                <p14:nvPr/>
              </p14:nvContentPartPr>
              <p14:xfrm>
                <a:off x="3354120" y="3955750"/>
                <a:ext cx="15120" cy="89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CF4C7FC-21AF-4171-A6C9-AB8E6E1CCB4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45480" y="3946750"/>
                  <a:ext cx="32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A6C5DC-98C9-4A00-9614-D4169692D64E}"/>
                    </a:ext>
                  </a:extLst>
                </p14:cNvPr>
                <p14:cNvContentPartPr/>
                <p14:nvPr/>
              </p14:nvContentPartPr>
              <p14:xfrm>
                <a:off x="3423960" y="3826510"/>
                <a:ext cx="109800" cy="99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A6C5DC-98C9-4A00-9614-D4169692D64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14960" y="3817510"/>
                  <a:ext cx="127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F3B32FD-9BDC-457A-B0A2-4229D7F88FD4}"/>
                    </a:ext>
                  </a:extLst>
                </p14:cNvPr>
                <p14:cNvContentPartPr/>
                <p14:nvPr/>
              </p14:nvContentPartPr>
              <p14:xfrm>
                <a:off x="3468600" y="3786550"/>
                <a:ext cx="30240" cy="184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F3B32FD-9BDC-457A-B0A2-4229D7F88FD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59600" y="3777910"/>
                  <a:ext cx="47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C246FE7-627D-47B1-A42A-8081DECAD4F4}"/>
                    </a:ext>
                  </a:extLst>
                </p14:cNvPr>
                <p14:cNvContentPartPr/>
                <p14:nvPr/>
              </p14:nvContentPartPr>
              <p14:xfrm>
                <a:off x="3646800" y="3786910"/>
                <a:ext cx="93240" cy="134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C246FE7-627D-47B1-A42A-8081DECAD4F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637800" y="3778270"/>
                  <a:ext cx="1108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5E62358-926D-40E1-935C-25DF3D568943}"/>
              </a:ext>
            </a:extLst>
          </p:cNvPr>
          <p:cNvGrpSpPr/>
          <p:nvPr/>
        </p:nvGrpSpPr>
        <p:grpSpPr>
          <a:xfrm>
            <a:off x="5411520" y="3587470"/>
            <a:ext cx="358200" cy="324000"/>
            <a:chOff x="5411520" y="3587470"/>
            <a:chExt cx="35820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0B52B6D-4A62-4557-8DE7-74F807F35070}"/>
                    </a:ext>
                  </a:extLst>
                </p14:cNvPr>
                <p14:cNvContentPartPr/>
                <p14:nvPr/>
              </p14:nvContentPartPr>
              <p14:xfrm>
                <a:off x="5411520" y="3587470"/>
                <a:ext cx="179280" cy="249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0B52B6D-4A62-4557-8DE7-74F807F3507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02880" y="3578470"/>
                  <a:ext cx="196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39C10A3-82E0-49D7-A484-B0ECE1C2B5DB}"/>
                    </a:ext>
                  </a:extLst>
                </p14:cNvPr>
                <p14:cNvContentPartPr/>
                <p14:nvPr/>
              </p14:nvContentPartPr>
              <p14:xfrm>
                <a:off x="5411520" y="3741910"/>
                <a:ext cx="174240" cy="15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39C10A3-82E0-49D7-A484-B0ECE1C2B5D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02880" y="3732910"/>
                  <a:ext cx="191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9262E7-9955-4331-8005-EEAF99F5EDC6}"/>
                    </a:ext>
                  </a:extLst>
                </p14:cNvPr>
                <p14:cNvContentPartPr/>
                <p14:nvPr/>
              </p14:nvContentPartPr>
              <p14:xfrm>
                <a:off x="5605560" y="3761710"/>
                <a:ext cx="84960" cy="109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9262E7-9955-4331-8005-EEAF99F5EDC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96560" y="3753070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18FFA8B-932F-4A07-8219-2C95FD2FE8CB}"/>
                    </a:ext>
                  </a:extLst>
                </p14:cNvPr>
                <p14:cNvContentPartPr/>
                <p14:nvPr/>
              </p14:nvContentPartPr>
              <p14:xfrm>
                <a:off x="5725440" y="3771790"/>
                <a:ext cx="44280" cy="139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18FFA8B-932F-4A07-8219-2C95FD2FE8C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16800" y="3762790"/>
                  <a:ext cx="619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4301471-7931-4915-B128-A4384DC2DA8A}"/>
              </a:ext>
            </a:extLst>
          </p:cNvPr>
          <p:cNvGrpSpPr/>
          <p:nvPr/>
        </p:nvGrpSpPr>
        <p:grpSpPr>
          <a:xfrm>
            <a:off x="5988240" y="3543190"/>
            <a:ext cx="233640" cy="263880"/>
            <a:chOff x="5988240" y="3543190"/>
            <a:chExt cx="23364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6A232A1-7728-4976-BB4D-4A4E9D76C4F2}"/>
                    </a:ext>
                  </a:extLst>
                </p14:cNvPr>
                <p14:cNvContentPartPr/>
                <p14:nvPr/>
              </p14:nvContentPartPr>
              <p14:xfrm>
                <a:off x="5988240" y="3543190"/>
                <a:ext cx="154440" cy="209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6A232A1-7728-4976-BB4D-4A4E9D76C4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79240" y="3534190"/>
                  <a:ext cx="172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A257576-D7F0-468C-89E2-32D96F1FABF6}"/>
                    </a:ext>
                  </a:extLst>
                </p14:cNvPr>
                <p14:cNvContentPartPr/>
                <p14:nvPr/>
              </p14:nvContentPartPr>
              <p14:xfrm>
                <a:off x="6201720" y="3702310"/>
                <a:ext cx="20160" cy="104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A257576-D7F0-468C-89E2-32D96F1FABF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93080" y="3693310"/>
                  <a:ext cx="378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CA41E8B-13C9-4770-9834-16756788FB36}"/>
              </a:ext>
            </a:extLst>
          </p:cNvPr>
          <p:cNvGrpSpPr/>
          <p:nvPr/>
        </p:nvGrpSpPr>
        <p:grpSpPr>
          <a:xfrm>
            <a:off x="2364840" y="4512310"/>
            <a:ext cx="1168560" cy="277560"/>
            <a:chOff x="2364840" y="4512310"/>
            <a:chExt cx="116856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AA7022E-8A49-4DA3-B6DF-558308C55BBC}"/>
                    </a:ext>
                  </a:extLst>
                </p14:cNvPr>
                <p14:cNvContentPartPr/>
                <p14:nvPr/>
              </p14:nvContentPartPr>
              <p14:xfrm>
                <a:off x="2364840" y="4556590"/>
                <a:ext cx="175320" cy="170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AA7022E-8A49-4DA3-B6DF-558308C55B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356200" y="4547950"/>
                  <a:ext cx="192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61D968C-67DF-4B85-9488-106777B9C8CA}"/>
                    </a:ext>
                  </a:extLst>
                </p14:cNvPr>
                <p14:cNvContentPartPr/>
                <p14:nvPr/>
              </p14:nvContentPartPr>
              <p14:xfrm>
                <a:off x="2598840" y="4705990"/>
                <a:ext cx="50040" cy="83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61D968C-67DF-4B85-9488-106777B9C8C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90200" y="4696990"/>
                  <a:ext cx="67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5927C58-4FC5-4E22-A2A7-DA8E8AB1DD22}"/>
                    </a:ext>
                  </a:extLst>
                </p14:cNvPr>
                <p14:cNvContentPartPr/>
                <p14:nvPr/>
              </p14:nvContentPartPr>
              <p14:xfrm>
                <a:off x="2792880" y="4546510"/>
                <a:ext cx="144720" cy="205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5927C58-4FC5-4E22-A2A7-DA8E8AB1DD2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84240" y="4537870"/>
                  <a:ext cx="162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698480-2853-4222-86A1-6FE9D86D8D78}"/>
                    </a:ext>
                  </a:extLst>
                </p14:cNvPr>
                <p14:cNvContentPartPr/>
                <p14:nvPr/>
              </p14:nvContentPartPr>
              <p14:xfrm>
                <a:off x="2782800" y="4631470"/>
                <a:ext cx="134640" cy="39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698480-2853-4222-86A1-6FE9D86D8D7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73800" y="4622470"/>
                  <a:ext cx="152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A57DF7-EFE9-4F92-AAA8-68EDA491BB9A}"/>
                    </a:ext>
                  </a:extLst>
                </p14:cNvPr>
                <p14:cNvContentPartPr/>
                <p14:nvPr/>
              </p14:nvContentPartPr>
              <p14:xfrm>
                <a:off x="2961720" y="4695910"/>
                <a:ext cx="149400" cy="89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A57DF7-EFE9-4F92-AAA8-68EDA491BB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52720" y="4687270"/>
                  <a:ext cx="167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672297-9B03-4E6E-A2FC-EECF867CB29C}"/>
                    </a:ext>
                  </a:extLst>
                </p14:cNvPr>
                <p14:cNvContentPartPr/>
                <p14:nvPr/>
              </p14:nvContentPartPr>
              <p14:xfrm>
                <a:off x="3241800" y="4512310"/>
                <a:ext cx="167760" cy="209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672297-9B03-4E6E-A2FC-EECF867CB29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32800" y="4503310"/>
                  <a:ext cx="185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C08AA9-F6CD-4753-B349-7430897079B4}"/>
                    </a:ext>
                  </a:extLst>
                </p14:cNvPr>
                <p14:cNvContentPartPr/>
                <p14:nvPr/>
              </p14:nvContentPartPr>
              <p14:xfrm>
                <a:off x="3405960" y="4710670"/>
                <a:ext cx="127440" cy="65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C08AA9-F6CD-4753-B349-7430897079B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97320" y="4701670"/>
                  <a:ext cx="14508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28E411F-54CF-4CCD-B207-AF736C9556DA}"/>
                  </a:ext>
                </a:extLst>
              </p14:cNvPr>
              <p14:cNvContentPartPr/>
              <p14:nvPr/>
            </p14:nvContentPartPr>
            <p14:xfrm>
              <a:off x="3886200" y="4571710"/>
              <a:ext cx="74880" cy="7992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28E411F-54CF-4CCD-B207-AF736C9556D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877200" y="4563070"/>
                <a:ext cx="9252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DA47E51-F897-48E9-9B9E-72F98C65DE2B}"/>
              </a:ext>
            </a:extLst>
          </p:cNvPr>
          <p:cNvGrpSpPr/>
          <p:nvPr/>
        </p:nvGrpSpPr>
        <p:grpSpPr>
          <a:xfrm>
            <a:off x="4288680" y="4472710"/>
            <a:ext cx="894600" cy="288360"/>
            <a:chOff x="4288680" y="4472710"/>
            <a:chExt cx="89460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6F21367-4648-4B41-9931-3AE5B0BAA28B}"/>
                    </a:ext>
                  </a:extLst>
                </p14:cNvPr>
                <p14:cNvContentPartPr/>
                <p14:nvPr/>
              </p14:nvContentPartPr>
              <p14:xfrm>
                <a:off x="4288680" y="4492150"/>
                <a:ext cx="169200" cy="209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6F21367-4648-4B41-9931-3AE5B0BAA2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79680" y="4483510"/>
                  <a:ext cx="186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D2BDAAF-7306-42D3-8F20-C63BC71228E9}"/>
                    </a:ext>
                  </a:extLst>
                </p14:cNvPr>
                <p14:cNvContentPartPr/>
                <p14:nvPr/>
              </p14:nvContentPartPr>
              <p14:xfrm>
                <a:off x="4507200" y="4676110"/>
                <a:ext cx="149400" cy="84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D2BDAAF-7306-42D3-8F20-C63BC71228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98560" y="4667470"/>
                  <a:ext cx="167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E29BCC-C5E7-4E82-922C-FDA236A64FD6}"/>
                    </a:ext>
                  </a:extLst>
                </p14:cNvPr>
                <p14:cNvContentPartPr/>
                <p14:nvPr/>
              </p14:nvContentPartPr>
              <p14:xfrm>
                <a:off x="4810680" y="4472710"/>
                <a:ext cx="154440" cy="183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E29BCC-C5E7-4E82-922C-FDA236A64FD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01680" y="4464070"/>
                  <a:ext cx="172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5D0E3E-00D6-497E-94D0-AFF8B2F84588}"/>
                    </a:ext>
                  </a:extLst>
                </p14:cNvPr>
                <p14:cNvContentPartPr/>
                <p14:nvPr/>
              </p14:nvContentPartPr>
              <p14:xfrm>
                <a:off x="4815360" y="4556950"/>
                <a:ext cx="154440" cy="5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5D0E3E-00D6-497E-94D0-AFF8B2F8458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06360" y="4547950"/>
                  <a:ext cx="172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032DB9-81F9-4929-8E69-B4DC05C50399}"/>
                    </a:ext>
                  </a:extLst>
                </p14:cNvPr>
                <p14:cNvContentPartPr/>
                <p14:nvPr/>
              </p14:nvContentPartPr>
              <p14:xfrm>
                <a:off x="4979880" y="4646230"/>
                <a:ext cx="203400" cy="97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032DB9-81F9-4929-8E69-B4DC05C503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71240" y="4637590"/>
                  <a:ext cx="2210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66D9B7A-1352-4C96-B7A1-DA3F5AE936D8}"/>
              </a:ext>
            </a:extLst>
          </p:cNvPr>
          <p:cNvGrpSpPr/>
          <p:nvPr/>
        </p:nvGrpSpPr>
        <p:grpSpPr>
          <a:xfrm>
            <a:off x="5411520" y="4487470"/>
            <a:ext cx="214200" cy="263520"/>
            <a:chOff x="5411520" y="4487470"/>
            <a:chExt cx="21420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ACC62B0-B7C3-4B6A-85FF-79A52F84AF86}"/>
                    </a:ext>
                  </a:extLst>
                </p14:cNvPr>
                <p14:cNvContentPartPr/>
                <p14:nvPr/>
              </p14:nvContentPartPr>
              <p14:xfrm>
                <a:off x="5411520" y="4487470"/>
                <a:ext cx="159480" cy="209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ACC62B0-B7C3-4B6A-85FF-79A52F84AF8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402880" y="4478470"/>
                  <a:ext cx="177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C055E6E-3377-4ED9-9096-9062E4E9878A}"/>
                    </a:ext>
                  </a:extLst>
                </p14:cNvPr>
                <p14:cNvContentPartPr/>
                <p14:nvPr/>
              </p14:nvContentPartPr>
              <p14:xfrm>
                <a:off x="5620320" y="4681150"/>
                <a:ext cx="5400" cy="69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C055E6E-3377-4ED9-9096-9062E4E9878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11680" y="4672150"/>
                  <a:ext cx="230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C2E8251-693F-43E9-BBC2-23EDDB3F3F60}"/>
              </a:ext>
            </a:extLst>
          </p:cNvPr>
          <p:cNvGrpSpPr/>
          <p:nvPr/>
        </p:nvGrpSpPr>
        <p:grpSpPr>
          <a:xfrm>
            <a:off x="1977840" y="5147710"/>
            <a:ext cx="358920" cy="234360"/>
            <a:chOff x="1977840" y="5147710"/>
            <a:chExt cx="35892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D24A7B2-A713-4B24-81D8-5E2B30F57D23}"/>
                    </a:ext>
                  </a:extLst>
                </p14:cNvPr>
                <p14:cNvContentPartPr/>
                <p14:nvPr/>
              </p14:nvContentPartPr>
              <p14:xfrm>
                <a:off x="1987920" y="5207470"/>
                <a:ext cx="223560" cy="100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D24A7B2-A713-4B24-81D8-5E2B30F57D2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79280" y="5198830"/>
                  <a:ext cx="241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C2BA002-1713-450D-8AE6-04A9DD03E5C9}"/>
                    </a:ext>
                  </a:extLst>
                </p14:cNvPr>
                <p14:cNvContentPartPr/>
                <p14:nvPr/>
              </p14:nvContentPartPr>
              <p14:xfrm>
                <a:off x="1977840" y="5312230"/>
                <a:ext cx="234000" cy="35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C2BA002-1713-450D-8AE6-04A9DD03E5C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68840" y="5303590"/>
                  <a:ext cx="251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A613A0A-A691-4A3C-A8F5-C2E23E762383}"/>
                    </a:ext>
                  </a:extLst>
                </p14:cNvPr>
                <p14:cNvContentPartPr/>
                <p14:nvPr/>
              </p14:nvContentPartPr>
              <p14:xfrm>
                <a:off x="2171160" y="5147710"/>
                <a:ext cx="165600" cy="234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A613A0A-A691-4A3C-A8F5-C2E23E76238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62520" y="5139070"/>
                  <a:ext cx="1832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D7F6A6B-6277-4133-8EF9-41ED3609229E}"/>
              </a:ext>
            </a:extLst>
          </p:cNvPr>
          <p:cNvGrpSpPr/>
          <p:nvPr/>
        </p:nvGrpSpPr>
        <p:grpSpPr>
          <a:xfrm>
            <a:off x="2911680" y="5102710"/>
            <a:ext cx="517320" cy="398520"/>
            <a:chOff x="2911680" y="5102710"/>
            <a:chExt cx="51732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87822F8-76C3-4C4E-A4ED-588F79956072}"/>
                    </a:ext>
                  </a:extLst>
                </p14:cNvPr>
                <p14:cNvContentPartPr/>
                <p14:nvPr/>
              </p14:nvContentPartPr>
              <p14:xfrm>
                <a:off x="2911680" y="5102710"/>
                <a:ext cx="224640" cy="299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87822F8-76C3-4C4E-A4ED-588F7995607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03040" y="5093710"/>
                  <a:ext cx="242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1192330-4941-4D1B-8029-8FA5D304DA76}"/>
                    </a:ext>
                  </a:extLst>
                </p14:cNvPr>
                <p14:cNvContentPartPr/>
                <p14:nvPr/>
              </p14:nvContentPartPr>
              <p14:xfrm>
                <a:off x="2936880" y="5247790"/>
                <a:ext cx="253800" cy="15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1192330-4941-4D1B-8029-8FA5D304DA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27880" y="5238790"/>
                  <a:ext cx="271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0F89FF4-309B-490E-911D-8751B144A494}"/>
                    </a:ext>
                  </a:extLst>
                </p14:cNvPr>
                <p14:cNvContentPartPr/>
                <p14:nvPr/>
              </p14:nvContentPartPr>
              <p14:xfrm>
                <a:off x="3170520" y="5332030"/>
                <a:ext cx="55080" cy="169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0F89FF4-309B-490E-911D-8751B144A49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61520" y="5323390"/>
                  <a:ext cx="7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63FF4F2-6305-4200-82F2-F82F1FB1C3F0}"/>
                    </a:ext>
                  </a:extLst>
                </p14:cNvPr>
                <p14:cNvContentPartPr/>
                <p14:nvPr/>
              </p14:nvContentPartPr>
              <p14:xfrm>
                <a:off x="3310200" y="5332030"/>
                <a:ext cx="118800" cy="144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63FF4F2-6305-4200-82F2-F82F1FB1C3F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01560" y="5323030"/>
                  <a:ext cx="1364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E045233-F284-40BF-A3B6-32FF542EB1FB}"/>
                  </a:ext>
                </a:extLst>
              </p14:cNvPr>
              <p14:cNvContentPartPr/>
              <p14:nvPr/>
            </p14:nvContentPartPr>
            <p14:xfrm>
              <a:off x="3677400" y="5247790"/>
              <a:ext cx="154440" cy="849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E045233-F284-40BF-A3B6-32FF542EB1FB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668400" y="5238790"/>
                <a:ext cx="1720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99D0AE7-CADC-453E-8335-AD5A572303AD}"/>
              </a:ext>
            </a:extLst>
          </p:cNvPr>
          <p:cNvGrpSpPr/>
          <p:nvPr/>
        </p:nvGrpSpPr>
        <p:grpSpPr>
          <a:xfrm>
            <a:off x="4114800" y="5123590"/>
            <a:ext cx="462240" cy="452520"/>
            <a:chOff x="4114800" y="5123590"/>
            <a:chExt cx="46224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BC20A2E-D4A5-44AA-A413-B6BF4246078C}"/>
                    </a:ext>
                  </a:extLst>
                </p14:cNvPr>
                <p14:cNvContentPartPr/>
                <p14:nvPr/>
              </p14:nvContentPartPr>
              <p14:xfrm>
                <a:off x="4115520" y="5123590"/>
                <a:ext cx="181800" cy="263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BC20A2E-D4A5-44AA-A413-B6BF424607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06520" y="5114590"/>
                  <a:ext cx="199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C5DDA03-2EA5-4005-BF4D-C5A0A6B24EB3}"/>
                    </a:ext>
                  </a:extLst>
                </p14:cNvPr>
                <p14:cNvContentPartPr/>
                <p14:nvPr/>
              </p14:nvContentPartPr>
              <p14:xfrm>
                <a:off x="4114800" y="5287390"/>
                <a:ext cx="119520" cy="302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C5DDA03-2EA5-4005-BF4D-C5A0A6B24EB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05800" y="5278750"/>
                  <a:ext cx="13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A50FBF8-C2E4-4668-993C-AF5231D438C4}"/>
                    </a:ext>
                  </a:extLst>
                </p14:cNvPr>
                <p14:cNvContentPartPr/>
                <p14:nvPr/>
              </p14:nvContentPartPr>
              <p14:xfrm>
                <a:off x="4328640" y="5381710"/>
                <a:ext cx="129240" cy="90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A50FBF8-C2E4-4668-993C-AF5231D438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19640" y="5372710"/>
                  <a:ext cx="146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CBC701F-7E60-406C-9482-12C24C40C5A0}"/>
                    </a:ext>
                  </a:extLst>
                </p14:cNvPr>
                <p14:cNvContentPartPr/>
                <p14:nvPr/>
              </p14:nvContentPartPr>
              <p14:xfrm>
                <a:off x="4532040" y="5361910"/>
                <a:ext cx="45000" cy="2142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CBC701F-7E60-406C-9482-12C24C40C5A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523400" y="5353270"/>
                  <a:ext cx="6264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7BFA62B7-436D-4ED2-8300-B0EF9F1EA294}"/>
                  </a:ext>
                </a:extLst>
              </p14:cNvPr>
              <p14:cNvContentPartPr/>
              <p14:nvPr/>
            </p14:nvContentPartPr>
            <p14:xfrm>
              <a:off x="4899960" y="5312230"/>
              <a:ext cx="50040" cy="104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7BFA62B7-436D-4ED2-8300-B0EF9F1EA29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890960" y="5303590"/>
                <a:ext cx="67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261B210-7783-47EF-A707-6F368C599BEB}"/>
                  </a:ext>
                </a:extLst>
              </p14:cNvPr>
              <p14:cNvContentPartPr/>
              <p14:nvPr/>
            </p14:nvContentPartPr>
            <p14:xfrm>
              <a:off x="4894920" y="5406550"/>
              <a:ext cx="35280" cy="151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261B210-7783-47EF-A707-6F368C599BEB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885920" y="5397910"/>
                <a:ext cx="5292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97262EE-2BA1-4C50-B0CE-864C478C5AA2}"/>
              </a:ext>
            </a:extLst>
          </p:cNvPr>
          <p:cNvGrpSpPr/>
          <p:nvPr/>
        </p:nvGrpSpPr>
        <p:grpSpPr>
          <a:xfrm>
            <a:off x="5476320" y="5153110"/>
            <a:ext cx="174600" cy="283680"/>
            <a:chOff x="5476320" y="5153110"/>
            <a:chExt cx="1746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F38D22-B5FB-43BC-8DF0-C7EF3D8264F1}"/>
                    </a:ext>
                  </a:extLst>
                </p14:cNvPr>
                <p14:cNvContentPartPr/>
                <p14:nvPr/>
              </p14:nvContentPartPr>
              <p14:xfrm>
                <a:off x="5478480" y="5153110"/>
                <a:ext cx="172440" cy="283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F38D22-B5FB-43BC-8DF0-C7EF3D8264F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69480" y="5144470"/>
                  <a:ext cx="190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C930D93-7FAC-4A5A-9D3F-FE203DACA621}"/>
                    </a:ext>
                  </a:extLst>
                </p14:cNvPr>
                <p14:cNvContentPartPr/>
                <p14:nvPr/>
              </p14:nvContentPartPr>
              <p14:xfrm>
                <a:off x="5476320" y="5337070"/>
                <a:ext cx="94680" cy="10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C930D93-7FAC-4A5A-9D3F-FE203DACA62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67320" y="5328430"/>
                  <a:ext cx="1123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78349AF-65F2-4EB2-8A59-ED9386F8D914}"/>
                  </a:ext>
                </a:extLst>
              </p14:cNvPr>
              <p14:cNvContentPartPr/>
              <p14:nvPr/>
            </p14:nvContentPartPr>
            <p14:xfrm>
              <a:off x="5491080" y="4979230"/>
              <a:ext cx="89640" cy="6012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78349AF-65F2-4EB2-8A59-ED9386F8D91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482440" y="4970590"/>
                <a:ext cx="1072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85091B0-27DD-40AF-ABD8-28567D980B48}"/>
              </a:ext>
            </a:extLst>
          </p:cNvPr>
          <p:cNvGrpSpPr/>
          <p:nvPr/>
        </p:nvGrpSpPr>
        <p:grpSpPr>
          <a:xfrm>
            <a:off x="5819040" y="4756030"/>
            <a:ext cx="934920" cy="869760"/>
            <a:chOff x="5819040" y="4756030"/>
            <a:chExt cx="934920" cy="86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4934F4-BF8D-4D28-B794-ECECCBCEAFB9}"/>
                    </a:ext>
                  </a:extLst>
                </p14:cNvPr>
                <p14:cNvContentPartPr/>
                <p14:nvPr/>
              </p14:nvContentPartPr>
              <p14:xfrm>
                <a:off x="5819040" y="5163190"/>
                <a:ext cx="129600" cy="89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4934F4-BF8D-4D28-B794-ECECCBCEAF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10400" y="5154550"/>
                  <a:ext cx="147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435C39A-0C8E-4E38-B47A-262B303534AD}"/>
                    </a:ext>
                  </a:extLst>
                </p14:cNvPr>
                <p14:cNvContentPartPr/>
                <p14:nvPr/>
              </p14:nvContentPartPr>
              <p14:xfrm>
                <a:off x="6078600" y="4756030"/>
                <a:ext cx="233280" cy="869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435C39A-0C8E-4E38-B47A-262B303534A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69600" y="4747030"/>
                  <a:ext cx="250920" cy="8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E70C6B7-83F5-4ADD-A2B2-6473810058F8}"/>
                    </a:ext>
                  </a:extLst>
                </p14:cNvPr>
                <p14:cNvContentPartPr/>
                <p14:nvPr/>
              </p14:nvContentPartPr>
              <p14:xfrm>
                <a:off x="6366240" y="4784830"/>
                <a:ext cx="94320" cy="174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E70C6B7-83F5-4ADD-A2B2-6473810058F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57240" y="4775830"/>
                  <a:ext cx="111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664FD61-614C-49BE-B035-E8474C0B6F52}"/>
                    </a:ext>
                  </a:extLst>
                </p14:cNvPr>
                <p14:cNvContentPartPr/>
                <p14:nvPr/>
              </p14:nvContentPartPr>
              <p14:xfrm>
                <a:off x="6330960" y="4899670"/>
                <a:ext cx="223920" cy="174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664FD61-614C-49BE-B035-E8474C0B6F5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22320" y="4891030"/>
                  <a:ext cx="241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2EDBDB3-4ADF-4E86-893C-118D9644A70C}"/>
                    </a:ext>
                  </a:extLst>
                </p14:cNvPr>
                <p14:cNvContentPartPr/>
                <p14:nvPr/>
              </p14:nvContentPartPr>
              <p14:xfrm>
                <a:off x="6624360" y="4954390"/>
                <a:ext cx="10440" cy="84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2EDBDB3-4ADF-4E86-893C-118D9644A70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15360" y="4945750"/>
                  <a:ext cx="28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6CBF7F8-15FE-4CDB-AB08-DCB5BEC5BAF5}"/>
                    </a:ext>
                  </a:extLst>
                </p14:cNvPr>
                <p14:cNvContentPartPr/>
                <p14:nvPr/>
              </p14:nvContentPartPr>
              <p14:xfrm>
                <a:off x="6429960" y="5371630"/>
                <a:ext cx="140040" cy="169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6CBF7F8-15FE-4CDB-AB08-DCB5BEC5BA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21320" y="5362990"/>
                  <a:ext cx="157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21DC875-5CEA-4A6A-BF0E-E570076E8525}"/>
                    </a:ext>
                  </a:extLst>
                </p14:cNvPr>
                <p14:cNvContentPartPr/>
                <p14:nvPr/>
              </p14:nvContentPartPr>
              <p14:xfrm>
                <a:off x="6420600" y="5491150"/>
                <a:ext cx="109800" cy="10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21DC875-5CEA-4A6A-BF0E-E570076E852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11600" y="5482510"/>
                  <a:ext cx="12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F4ABF79-4168-4509-B886-B54410978875}"/>
                    </a:ext>
                  </a:extLst>
                </p14:cNvPr>
                <p14:cNvContentPartPr/>
                <p14:nvPr/>
              </p14:nvContentPartPr>
              <p14:xfrm>
                <a:off x="6579000" y="5506270"/>
                <a:ext cx="174960" cy="119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F4ABF79-4168-4509-B886-B5441097887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70000" y="5497270"/>
                  <a:ext cx="192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14641CA-945F-4DF9-988E-81191A48EE6B}"/>
              </a:ext>
            </a:extLst>
          </p:cNvPr>
          <p:cNvGrpSpPr/>
          <p:nvPr/>
        </p:nvGrpSpPr>
        <p:grpSpPr>
          <a:xfrm>
            <a:off x="6982200" y="4700950"/>
            <a:ext cx="583920" cy="959400"/>
            <a:chOff x="6982200" y="4700950"/>
            <a:chExt cx="583920" cy="9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1E1524-E94B-4D54-A065-027C8A8C284E}"/>
                    </a:ext>
                  </a:extLst>
                </p14:cNvPr>
                <p14:cNvContentPartPr/>
                <p14:nvPr/>
              </p14:nvContentPartPr>
              <p14:xfrm>
                <a:off x="6982200" y="4750630"/>
                <a:ext cx="109080" cy="184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1E1524-E94B-4D54-A065-027C8A8C284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73200" y="4741990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C9C0A6-9535-4B60-A017-67D33068DD4C}"/>
                    </a:ext>
                  </a:extLst>
                </p14:cNvPr>
                <p14:cNvContentPartPr/>
                <p14:nvPr/>
              </p14:nvContentPartPr>
              <p14:xfrm>
                <a:off x="7185960" y="4929550"/>
                <a:ext cx="30240" cy="60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C9C0A6-9535-4B60-A017-67D33068DD4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176960" y="4920910"/>
                  <a:ext cx="47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FBABB1B-1DE5-49DD-8060-A5C95E10D7F3}"/>
                    </a:ext>
                  </a:extLst>
                </p14:cNvPr>
                <p14:cNvContentPartPr/>
                <p14:nvPr/>
              </p14:nvContentPartPr>
              <p14:xfrm>
                <a:off x="7240320" y="4944670"/>
                <a:ext cx="50040" cy="69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FBABB1B-1DE5-49DD-8060-A5C95E10D7F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31680" y="4935670"/>
                  <a:ext cx="67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81AB208-08D3-4CB1-8026-576572EB12D1}"/>
                    </a:ext>
                  </a:extLst>
                </p14:cNvPr>
                <p14:cNvContentPartPr/>
                <p14:nvPr/>
              </p14:nvContentPartPr>
              <p14:xfrm>
                <a:off x="7051680" y="5326990"/>
                <a:ext cx="99720" cy="174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81AB208-08D3-4CB1-8026-576572EB12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42680" y="5318350"/>
                  <a:ext cx="117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AB4FAAF-0D84-4FFF-BA06-F861F6A6DC0F}"/>
                    </a:ext>
                  </a:extLst>
                </p14:cNvPr>
                <p14:cNvContentPartPr/>
                <p14:nvPr/>
              </p14:nvContentPartPr>
              <p14:xfrm>
                <a:off x="7016760" y="5421670"/>
                <a:ext cx="79920" cy="20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AB4FAAF-0D84-4FFF-BA06-F861F6A6DC0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08120" y="5412670"/>
                  <a:ext cx="97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9F9C4C3-5F3A-4A36-A3AC-7EF0294778BF}"/>
                    </a:ext>
                  </a:extLst>
                </p14:cNvPr>
                <p14:cNvContentPartPr/>
                <p14:nvPr/>
              </p14:nvContentPartPr>
              <p14:xfrm>
                <a:off x="7170840" y="5466310"/>
                <a:ext cx="74880" cy="50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9F9C4C3-5F3A-4A36-A3AC-7EF0294778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62200" y="5457670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86A6BA-5C87-4425-9E1A-4070C0A196E8}"/>
                    </a:ext>
                  </a:extLst>
                </p14:cNvPr>
                <p14:cNvContentPartPr/>
                <p14:nvPr/>
              </p14:nvContentPartPr>
              <p14:xfrm>
                <a:off x="7302240" y="5426350"/>
                <a:ext cx="52920" cy="95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86A6BA-5C87-4425-9E1A-4070C0A196E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93240" y="5417710"/>
                  <a:ext cx="70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4E5E9A7-BA2F-4F84-B9B0-D1B7B3565A86}"/>
                    </a:ext>
                  </a:extLst>
                </p14:cNvPr>
                <p14:cNvContentPartPr/>
                <p14:nvPr/>
              </p14:nvContentPartPr>
              <p14:xfrm>
                <a:off x="7290000" y="4700950"/>
                <a:ext cx="276120" cy="9594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4E5E9A7-BA2F-4F84-B9B0-D1B7B3565A8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81360" y="4692310"/>
                  <a:ext cx="293760" cy="9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93EA53C-4909-448E-B872-196BFBEE9D2E}"/>
              </a:ext>
            </a:extLst>
          </p:cNvPr>
          <p:cNvGrpSpPr/>
          <p:nvPr/>
        </p:nvGrpSpPr>
        <p:grpSpPr>
          <a:xfrm>
            <a:off x="6947280" y="4259230"/>
            <a:ext cx="253800" cy="218520"/>
            <a:chOff x="6947280" y="4259230"/>
            <a:chExt cx="2538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BB4B42F-056B-4767-A48C-42288430B9F9}"/>
                    </a:ext>
                  </a:extLst>
                </p14:cNvPr>
                <p14:cNvContentPartPr/>
                <p14:nvPr/>
              </p14:nvContentPartPr>
              <p14:xfrm>
                <a:off x="6947280" y="4259230"/>
                <a:ext cx="223920" cy="178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BB4B42F-056B-4767-A48C-42288430B9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38280" y="4250230"/>
                  <a:ext cx="241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95612F3-606A-4142-928A-C2DC1B30EB6A}"/>
                    </a:ext>
                  </a:extLst>
                </p14:cNvPr>
                <p14:cNvContentPartPr/>
                <p14:nvPr/>
              </p14:nvContentPartPr>
              <p14:xfrm>
                <a:off x="7056720" y="4358230"/>
                <a:ext cx="144360" cy="119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95612F3-606A-4142-928A-C2DC1B30EB6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47720" y="4349230"/>
                  <a:ext cx="1620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30F20B5-E043-4F68-915D-7A566C165613}"/>
              </a:ext>
            </a:extLst>
          </p:cNvPr>
          <p:cNvGrpSpPr/>
          <p:nvPr/>
        </p:nvGrpSpPr>
        <p:grpSpPr>
          <a:xfrm>
            <a:off x="7459560" y="3885910"/>
            <a:ext cx="1068480" cy="482400"/>
            <a:chOff x="7459560" y="3885910"/>
            <a:chExt cx="106848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99E5A07-BFD4-433E-A311-82A0155117BB}"/>
                    </a:ext>
                  </a:extLst>
                </p14:cNvPr>
                <p14:cNvContentPartPr/>
                <p14:nvPr/>
              </p14:nvContentPartPr>
              <p14:xfrm>
                <a:off x="7459560" y="4002910"/>
                <a:ext cx="104400" cy="1666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99E5A07-BFD4-433E-A311-82A0155117B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50560" y="3994270"/>
                  <a:ext cx="122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F944BD-F2E8-4584-B136-4232D0F0187A}"/>
                    </a:ext>
                  </a:extLst>
                </p14:cNvPr>
                <p14:cNvContentPartPr/>
                <p14:nvPr/>
              </p14:nvContentPartPr>
              <p14:xfrm>
                <a:off x="7595280" y="4021990"/>
                <a:ext cx="574920" cy="346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F944BD-F2E8-4584-B136-4232D0F0187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586640" y="4013350"/>
                  <a:ext cx="592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C5A64EC-0C55-493F-A864-00DEF538AF7F}"/>
                    </a:ext>
                  </a:extLst>
                </p14:cNvPr>
                <p14:cNvContentPartPr/>
                <p14:nvPr/>
              </p14:nvContentPartPr>
              <p14:xfrm>
                <a:off x="8154720" y="3900670"/>
                <a:ext cx="373320" cy="209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C5A64EC-0C55-493F-A864-00DEF538AF7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46080" y="3892030"/>
                  <a:ext cx="390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3EB3B3-F8A6-4BC3-B43F-37036CC8836B}"/>
                    </a:ext>
                  </a:extLst>
                </p14:cNvPr>
                <p14:cNvContentPartPr/>
                <p14:nvPr/>
              </p14:nvContentPartPr>
              <p14:xfrm>
                <a:off x="8418240" y="3885910"/>
                <a:ext cx="5400" cy="5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3EB3B3-F8A6-4BC3-B43F-37036CC8836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09600" y="3877270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909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DCD3DF1-37D0-47F6-9FFE-FA6EB9307992}"/>
              </a:ext>
            </a:extLst>
          </p:cNvPr>
          <p:cNvGrpSpPr/>
          <p:nvPr/>
        </p:nvGrpSpPr>
        <p:grpSpPr>
          <a:xfrm>
            <a:off x="2235960" y="754270"/>
            <a:ext cx="405720" cy="513360"/>
            <a:chOff x="2235960" y="754270"/>
            <a:chExt cx="4057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6056C7-8D56-4401-A8F1-22ABEDB0E69C}"/>
                    </a:ext>
                  </a:extLst>
                </p14:cNvPr>
                <p14:cNvContentPartPr/>
                <p14:nvPr/>
              </p14:nvContentPartPr>
              <p14:xfrm>
                <a:off x="2235960" y="754270"/>
                <a:ext cx="405720" cy="513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6056C7-8D56-4401-A8F1-22ABEDB0E6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27320" y="745270"/>
                  <a:ext cx="4233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1EF046-7A32-426B-A7FB-73021E8577EB}"/>
                    </a:ext>
                  </a:extLst>
                </p14:cNvPr>
                <p14:cNvContentPartPr/>
                <p14:nvPr/>
              </p14:nvContentPartPr>
              <p14:xfrm>
                <a:off x="2330640" y="1023550"/>
                <a:ext cx="303480" cy="5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1EF046-7A32-426B-A7FB-73021E8577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1640" y="1014550"/>
                  <a:ext cx="321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C620CD-1227-4691-B674-AA01893A0F8B}"/>
              </a:ext>
            </a:extLst>
          </p:cNvPr>
          <p:cNvGrpSpPr/>
          <p:nvPr/>
        </p:nvGrpSpPr>
        <p:grpSpPr>
          <a:xfrm>
            <a:off x="2380320" y="541510"/>
            <a:ext cx="183960" cy="60120"/>
            <a:chOff x="2380320" y="541510"/>
            <a:chExt cx="18396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7E13918-C059-4B5B-B1E3-541E756B14E1}"/>
                    </a:ext>
                  </a:extLst>
                </p14:cNvPr>
                <p14:cNvContentPartPr/>
                <p14:nvPr/>
              </p14:nvContentPartPr>
              <p14:xfrm>
                <a:off x="2380320" y="541510"/>
                <a:ext cx="144360" cy="10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7E13918-C059-4B5B-B1E3-541E756B14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1320" y="532510"/>
                  <a:ext cx="16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60CDD4-F777-4415-AB03-27374D09179D}"/>
                    </a:ext>
                  </a:extLst>
                </p14:cNvPr>
                <p14:cNvContentPartPr/>
                <p14:nvPr/>
              </p14:nvContentPartPr>
              <p14:xfrm>
                <a:off x="2414880" y="591190"/>
                <a:ext cx="149400" cy="1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60CDD4-F777-4415-AB03-27374D0917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6240" y="582550"/>
                  <a:ext cx="1670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D4F500-0D59-4C05-A3B2-C760D3BE31F2}"/>
                  </a:ext>
                </a:extLst>
              </p14:cNvPr>
              <p14:cNvContentPartPr/>
              <p14:nvPr/>
            </p14:nvContentPartPr>
            <p14:xfrm>
              <a:off x="2917080" y="899350"/>
              <a:ext cx="234000" cy="55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D4F500-0D59-4C05-A3B2-C760D3BE31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8080" y="890350"/>
                <a:ext cx="25164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31A85EB-7C3B-47F6-B2EB-C7BE6863E0EF}"/>
              </a:ext>
            </a:extLst>
          </p:cNvPr>
          <p:cNvGrpSpPr/>
          <p:nvPr/>
        </p:nvGrpSpPr>
        <p:grpSpPr>
          <a:xfrm>
            <a:off x="4432680" y="501190"/>
            <a:ext cx="303480" cy="214560"/>
            <a:chOff x="4432680" y="501190"/>
            <a:chExt cx="30348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1CBF88-0801-4144-9AF4-B76B9ABA62A0}"/>
                    </a:ext>
                  </a:extLst>
                </p14:cNvPr>
                <p14:cNvContentPartPr/>
                <p14:nvPr/>
              </p14:nvContentPartPr>
              <p14:xfrm>
                <a:off x="4493160" y="501190"/>
                <a:ext cx="72360" cy="12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1CBF88-0801-4144-9AF4-B76B9ABA62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4160" y="492550"/>
                  <a:ext cx="90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59F238-6C6A-4FBB-9714-63A18357E5D5}"/>
                    </a:ext>
                  </a:extLst>
                </p14:cNvPr>
                <p14:cNvContentPartPr/>
                <p14:nvPr/>
              </p14:nvContentPartPr>
              <p14:xfrm>
                <a:off x="4432680" y="586150"/>
                <a:ext cx="164520" cy="74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59F238-6C6A-4FBB-9714-63A18357E5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3680" y="577510"/>
                  <a:ext cx="182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2CD1DB-C301-4241-8FE8-2F7DBB0C215E}"/>
                    </a:ext>
                  </a:extLst>
                </p14:cNvPr>
                <p14:cNvContentPartPr/>
                <p14:nvPr/>
              </p14:nvContentPartPr>
              <p14:xfrm>
                <a:off x="4686120" y="640870"/>
                <a:ext cx="50040" cy="74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2CD1DB-C301-4241-8FE8-2F7DBB0C21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7120" y="632230"/>
                  <a:ext cx="6768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214FB0-BFE8-4F24-A437-0CEFB9912360}"/>
                  </a:ext>
                </a:extLst>
              </p14:cNvPr>
              <p14:cNvContentPartPr/>
              <p14:nvPr/>
            </p14:nvContentPartPr>
            <p14:xfrm>
              <a:off x="5004000" y="596230"/>
              <a:ext cx="393120" cy="20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214FB0-BFE8-4F24-A437-0CEFB99123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5360" y="587230"/>
                <a:ext cx="41076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511D036-E90C-43A5-AB6C-2507C15F3DB5}"/>
              </a:ext>
            </a:extLst>
          </p:cNvPr>
          <p:cNvGrpSpPr/>
          <p:nvPr/>
        </p:nvGrpSpPr>
        <p:grpSpPr>
          <a:xfrm>
            <a:off x="6137280" y="486790"/>
            <a:ext cx="397800" cy="248760"/>
            <a:chOff x="6137280" y="486790"/>
            <a:chExt cx="39780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09818F-5F87-45AE-B31E-365537A5FDCB}"/>
                    </a:ext>
                  </a:extLst>
                </p14:cNvPr>
                <p14:cNvContentPartPr/>
                <p14:nvPr/>
              </p14:nvContentPartPr>
              <p14:xfrm>
                <a:off x="6146640" y="486790"/>
                <a:ext cx="105480" cy="169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09818F-5F87-45AE-B31E-365537A5FD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38000" y="477790"/>
                  <a:ext cx="123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33B687-5150-4DAD-8EBD-31C35AC023B8}"/>
                    </a:ext>
                  </a:extLst>
                </p14:cNvPr>
                <p14:cNvContentPartPr/>
                <p14:nvPr/>
              </p14:nvContentPartPr>
              <p14:xfrm>
                <a:off x="6137280" y="566350"/>
                <a:ext cx="189360" cy="169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33B687-5150-4DAD-8EBD-31C35AC023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28280" y="557350"/>
                  <a:ext cx="207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7C9743-3C90-4FAC-87E2-8488F6725FAE}"/>
                    </a:ext>
                  </a:extLst>
                </p14:cNvPr>
                <p14:cNvContentPartPr/>
                <p14:nvPr/>
              </p14:nvContentPartPr>
              <p14:xfrm>
                <a:off x="6415560" y="581110"/>
                <a:ext cx="119520" cy="139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7C9743-3C90-4FAC-87E2-8488F6725F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6560" y="572470"/>
                  <a:ext cx="1371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1CCE2E-6D78-4267-93C6-011A6002846A}"/>
                  </a:ext>
                </a:extLst>
              </p14:cNvPr>
              <p14:cNvContentPartPr/>
              <p14:nvPr/>
            </p14:nvContentPartPr>
            <p14:xfrm>
              <a:off x="6743520" y="392470"/>
              <a:ext cx="100440" cy="1302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1CCE2E-6D78-4267-93C6-011A600284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34880" y="383470"/>
                <a:ext cx="118080" cy="13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83F48C7-1878-49EC-B0EA-08446DFF3AAF}"/>
              </a:ext>
            </a:extLst>
          </p:cNvPr>
          <p:cNvGrpSpPr/>
          <p:nvPr/>
        </p:nvGrpSpPr>
        <p:grpSpPr>
          <a:xfrm>
            <a:off x="3429720" y="481390"/>
            <a:ext cx="645480" cy="1104120"/>
            <a:chOff x="3429720" y="481390"/>
            <a:chExt cx="645480" cy="11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FF35DC-2871-44DF-B111-38528C658708}"/>
                    </a:ext>
                  </a:extLst>
                </p14:cNvPr>
                <p14:cNvContentPartPr/>
                <p14:nvPr/>
              </p14:nvContentPartPr>
              <p14:xfrm>
                <a:off x="3429720" y="481390"/>
                <a:ext cx="312480" cy="110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FF35DC-2871-44DF-B111-38528C6587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0720" y="472750"/>
                  <a:ext cx="33012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3E2128-42F3-403B-BCBB-E13015000DE4}"/>
                    </a:ext>
                  </a:extLst>
                </p14:cNvPr>
                <p14:cNvContentPartPr/>
                <p14:nvPr/>
              </p14:nvContentPartPr>
              <p14:xfrm>
                <a:off x="3776760" y="531070"/>
                <a:ext cx="86760" cy="154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3E2128-42F3-403B-BCBB-E13015000D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68120" y="522070"/>
                  <a:ext cx="104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97ABD3-8A76-4941-9A68-0FE4FF528BF1}"/>
                    </a:ext>
                  </a:extLst>
                </p14:cNvPr>
                <p14:cNvContentPartPr/>
                <p14:nvPr/>
              </p14:nvContentPartPr>
              <p14:xfrm>
                <a:off x="3801600" y="581110"/>
                <a:ext cx="99720" cy="20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97ABD3-8A76-4941-9A68-0FE4FF528B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2600" y="572470"/>
                  <a:ext cx="117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0D7BC5-8BEC-4289-8347-8006AB72B916}"/>
                    </a:ext>
                  </a:extLst>
                </p14:cNvPr>
                <p14:cNvContentPartPr/>
                <p14:nvPr/>
              </p14:nvContentPartPr>
              <p14:xfrm>
                <a:off x="3970440" y="601270"/>
                <a:ext cx="74880" cy="14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0D7BC5-8BEC-4289-8347-8006AB72B9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61800" y="592270"/>
                  <a:ext cx="92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42EC30B-6695-4510-98FA-3477B4CA0CFF}"/>
                    </a:ext>
                  </a:extLst>
                </p14:cNvPr>
                <p14:cNvContentPartPr/>
                <p14:nvPr/>
              </p14:nvContentPartPr>
              <p14:xfrm>
                <a:off x="3778200" y="898990"/>
                <a:ext cx="93960" cy="129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42EC30B-6695-4510-98FA-3477B4CA0C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69200" y="890350"/>
                  <a:ext cx="111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86F0EA-FA08-4624-B671-F7303632E85C}"/>
                    </a:ext>
                  </a:extLst>
                </p14:cNvPr>
                <p14:cNvContentPartPr/>
                <p14:nvPr/>
              </p14:nvContentPartPr>
              <p14:xfrm>
                <a:off x="3766680" y="973870"/>
                <a:ext cx="69840" cy="5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86F0EA-FA08-4624-B671-F7303632E8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58040" y="964870"/>
                  <a:ext cx="87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DE7056-5495-44A3-A83B-392051AAC4D4}"/>
                    </a:ext>
                  </a:extLst>
                </p14:cNvPr>
                <p14:cNvContentPartPr/>
                <p14:nvPr/>
              </p14:nvContentPartPr>
              <p14:xfrm>
                <a:off x="3955680" y="978550"/>
                <a:ext cx="30240" cy="55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DE7056-5495-44A3-A83B-392051AAC4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6680" y="969910"/>
                  <a:ext cx="47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ECF571-4E2E-4735-BD30-E85BFA4EAB6D}"/>
                    </a:ext>
                  </a:extLst>
                </p14:cNvPr>
                <p14:cNvContentPartPr/>
                <p14:nvPr/>
              </p14:nvContentPartPr>
              <p14:xfrm>
                <a:off x="4050000" y="973870"/>
                <a:ext cx="25200" cy="89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ECF571-4E2E-4735-BD30-E85BFA4EAB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41360" y="964870"/>
                  <a:ext cx="42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6CAD88-6485-4D43-A636-7AEA775489CC}"/>
              </a:ext>
            </a:extLst>
          </p:cNvPr>
          <p:cNvGrpSpPr/>
          <p:nvPr/>
        </p:nvGrpSpPr>
        <p:grpSpPr>
          <a:xfrm>
            <a:off x="3860640" y="1172590"/>
            <a:ext cx="294120" cy="204480"/>
            <a:chOff x="3860640" y="1172590"/>
            <a:chExt cx="29412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500B75-9838-4855-8759-7B38B132A385}"/>
                    </a:ext>
                  </a:extLst>
                </p14:cNvPr>
                <p14:cNvContentPartPr/>
                <p14:nvPr/>
              </p14:nvContentPartPr>
              <p14:xfrm>
                <a:off x="3860640" y="1172590"/>
                <a:ext cx="100080" cy="127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500B75-9838-4855-8759-7B38B132A3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2000" y="1163950"/>
                  <a:ext cx="117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2F1716-6C06-44AB-8F1F-EA4506250759}"/>
                    </a:ext>
                  </a:extLst>
                </p14:cNvPr>
                <p14:cNvContentPartPr/>
                <p14:nvPr/>
              </p14:nvContentPartPr>
              <p14:xfrm>
                <a:off x="3876120" y="1222270"/>
                <a:ext cx="55080" cy="5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2F1716-6C06-44AB-8F1F-EA45062507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7120" y="1213630"/>
                  <a:ext cx="7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FA0C68-7CBD-4D7B-97E9-DAC20047F6B7}"/>
                    </a:ext>
                  </a:extLst>
                </p14:cNvPr>
                <p14:cNvContentPartPr/>
                <p14:nvPr/>
              </p14:nvContentPartPr>
              <p14:xfrm>
                <a:off x="3995280" y="1237030"/>
                <a:ext cx="69840" cy="80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FA0C68-7CBD-4D7B-97E9-DAC20047F6B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86640" y="1228390"/>
                  <a:ext cx="8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F88B12-1EF5-4D21-B7F6-13EE2553CD6B}"/>
                    </a:ext>
                  </a:extLst>
                </p14:cNvPr>
                <p14:cNvContentPartPr/>
                <p14:nvPr/>
              </p14:nvContentPartPr>
              <p14:xfrm>
                <a:off x="4005360" y="1323070"/>
                <a:ext cx="50040" cy="54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F88B12-1EF5-4D21-B7F6-13EE2553CD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6360" y="1314430"/>
                  <a:ext cx="67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738AF3-84DF-466F-8BCF-EA4B6F01DA2B}"/>
                    </a:ext>
                  </a:extLst>
                </p14:cNvPr>
                <p14:cNvContentPartPr/>
                <p14:nvPr/>
              </p14:nvContentPartPr>
              <p14:xfrm>
                <a:off x="4129560" y="1227310"/>
                <a:ext cx="25200" cy="104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738AF3-84DF-466F-8BCF-EA4B6F01DA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20560" y="1218310"/>
                  <a:ext cx="42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8174C9-06EE-4F10-A9B0-DF00C7435609}"/>
              </a:ext>
            </a:extLst>
          </p:cNvPr>
          <p:cNvGrpSpPr/>
          <p:nvPr/>
        </p:nvGrpSpPr>
        <p:grpSpPr>
          <a:xfrm>
            <a:off x="3856320" y="1550230"/>
            <a:ext cx="278640" cy="397080"/>
            <a:chOff x="3856320" y="1550230"/>
            <a:chExt cx="27864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6FCFAC-9610-4650-982A-E8707F070278}"/>
                    </a:ext>
                  </a:extLst>
                </p14:cNvPr>
                <p14:cNvContentPartPr/>
                <p14:nvPr/>
              </p14:nvContentPartPr>
              <p14:xfrm>
                <a:off x="3920760" y="1550230"/>
                <a:ext cx="25200" cy="12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6FCFAC-9610-4650-982A-E8707F0702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12120" y="1541590"/>
                  <a:ext cx="42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80CC8B-C404-4EB2-9B27-457FEBBEF30E}"/>
                    </a:ext>
                  </a:extLst>
                </p14:cNvPr>
                <p14:cNvContentPartPr/>
                <p14:nvPr/>
              </p14:nvContentPartPr>
              <p14:xfrm>
                <a:off x="3945600" y="1734190"/>
                <a:ext cx="5400" cy="20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80CC8B-C404-4EB2-9B27-457FEBBEF3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36960" y="1725550"/>
                  <a:ext cx="23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3E26A3-7477-43E5-9C91-C07AC4946B90}"/>
                    </a:ext>
                  </a:extLst>
                </p14:cNvPr>
                <p14:cNvContentPartPr/>
                <p14:nvPr/>
              </p14:nvContentPartPr>
              <p14:xfrm>
                <a:off x="3856320" y="1759030"/>
                <a:ext cx="173880" cy="15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3E26A3-7477-43E5-9C91-C07AC4946B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47320" y="1750390"/>
                  <a:ext cx="191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EB134DB-1FC2-477A-BDD8-9D6BDE627E20}"/>
                    </a:ext>
                  </a:extLst>
                </p14:cNvPr>
                <p14:cNvContentPartPr/>
                <p14:nvPr/>
              </p14:nvContentPartPr>
              <p14:xfrm>
                <a:off x="3911040" y="1813750"/>
                <a:ext cx="79920" cy="25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EB134DB-1FC2-477A-BDD8-9D6BDE627E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02040" y="1804750"/>
                  <a:ext cx="9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846E93-7348-43FC-B165-BA8C6144133E}"/>
                    </a:ext>
                  </a:extLst>
                </p14:cNvPr>
                <p14:cNvContentPartPr/>
                <p14:nvPr/>
              </p14:nvContentPartPr>
              <p14:xfrm>
                <a:off x="4010400" y="1808710"/>
                <a:ext cx="124560" cy="138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846E93-7348-43FC-B165-BA8C614413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01400" y="1800070"/>
                  <a:ext cx="14220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B4B9E3C-3D31-46A8-92D2-330ECD69E57C}"/>
                  </a:ext>
                </a:extLst>
              </p14:cNvPr>
              <p14:cNvContentPartPr/>
              <p14:nvPr/>
            </p14:nvContentPartPr>
            <p14:xfrm>
              <a:off x="5118480" y="1108150"/>
              <a:ext cx="25200" cy="5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B4B9E3C-3D31-46A8-92D2-330ECD69E57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09480" y="1099150"/>
                <a:ext cx="42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405E87D-1254-4B9B-A631-8FA8267BDAB0}"/>
                  </a:ext>
                </a:extLst>
              </p14:cNvPr>
              <p14:cNvContentPartPr/>
              <p14:nvPr/>
            </p14:nvContentPartPr>
            <p14:xfrm>
              <a:off x="5903640" y="949030"/>
              <a:ext cx="437760" cy="35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405E87D-1254-4B9B-A631-8FA8267BDAB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95000" y="940030"/>
                <a:ext cx="4554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E276F3B-8792-42D6-BFD9-8C34D77DE992}"/>
              </a:ext>
            </a:extLst>
          </p:cNvPr>
          <p:cNvGrpSpPr/>
          <p:nvPr/>
        </p:nvGrpSpPr>
        <p:grpSpPr>
          <a:xfrm>
            <a:off x="6266520" y="1711150"/>
            <a:ext cx="353160" cy="172080"/>
            <a:chOff x="6266520" y="1711150"/>
            <a:chExt cx="3531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DC4BA0-8F0F-4982-A825-F6E61118C3E9}"/>
                    </a:ext>
                  </a:extLst>
                </p14:cNvPr>
                <p14:cNvContentPartPr/>
                <p14:nvPr/>
              </p14:nvContentPartPr>
              <p14:xfrm>
                <a:off x="6266520" y="1711150"/>
                <a:ext cx="168840" cy="157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DC4BA0-8F0F-4982-A825-F6E61118C3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57520" y="1702150"/>
                  <a:ext cx="186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A57DBD-72C8-42B7-B2EE-D7387F746330}"/>
                    </a:ext>
                  </a:extLst>
                </p14:cNvPr>
                <p14:cNvContentPartPr/>
                <p14:nvPr/>
              </p14:nvContentPartPr>
              <p14:xfrm>
                <a:off x="6296400" y="1773790"/>
                <a:ext cx="124560" cy="5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A57DBD-72C8-42B7-B2EE-D7387F7463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7400" y="1765150"/>
                  <a:ext cx="142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A3D75A-E71F-46B0-8FA4-E69DFB3218E5}"/>
                    </a:ext>
                  </a:extLst>
                </p14:cNvPr>
                <p14:cNvContentPartPr/>
                <p14:nvPr/>
              </p14:nvContentPartPr>
              <p14:xfrm>
                <a:off x="6460200" y="1778830"/>
                <a:ext cx="159480" cy="104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A3D75A-E71F-46B0-8FA4-E69DFB3218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51560" y="1770190"/>
                  <a:ext cx="1771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5446C2-E007-491C-AE38-73E0D703AD67}"/>
              </a:ext>
            </a:extLst>
          </p:cNvPr>
          <p:cNvGrpSpPr/>
          <p:nvPr/>
        </p:nvGrpSpPr>
        <p:grpSpPr>
          <a:xfrm>
            <a:off x="2335680" y="1869910"/>
            <a:ext cx="1038960" cy="654840"/>
            <a:chOff x="2335680" y="1869910"/>
            <a:chExt cx="1038960" cy="65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C0078F-3652-4AB4-B8CF-B374FB520B6F}"/>
                    </a:ext>
                  </a:extLst>
                </p14:cNvPr>
                <p14:cNvContentPartPr/>
                <p14:nvPr/>
              </p14:nvContentPartPr>
              <p14:xfrm>
                <a:off x="2335680" y="2098510"/>
                <a:ext cx="290880" cy="426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C0078F-3652-4AB4-B8CF-B374FB520B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26680" y="2089870"/>
                  <a:ext cx="3085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3C977B-4F6D-4EE0-BFCF-DC6AE5B1536D}"/>
                    </a:ext>
                  </a:extLst>
                </p14:cNvPr>
                <p14:cNvContentPartPr/>
                <p14:nvPr/>
              </p14:nvContentPartPr>
              <p14:xfrm>
                <a:off x="2355480" y="2330710"/>
                <a:ext cx="179280" cy="20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3C977B-4F6D-4EE0-BFCF-DC6AE5B153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46480" y="2321710"/>
                  <a:ext cx="196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87C97D-5D88-4741-B4E9-A6935B34EFB6}"/>
                    </a:ext>
                  </a:extLst>
                </p14:cNvPr>
                <p14:cNvContentPartPr/>
                <p14:nvPr/>
              </p14:nvContentPartPr>
              <p14:xfrm>
                <a:off x="2419920" y="1913110"/>
                <a:ext cx="139680" cy="60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87C97D-5D88-4741-B4E9-A6935B34EF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11280" y="1904110"/>
                  <a:ext cx="157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F3B298-BFF7-46E9-AB31-D96A88140B91}"/>
                    </a:ext>
                  </a:extLst>
                </p14:cNvPr>
                <p14:cNvContentPartPr/>
                <p14:nvPr/>
              </p14:nvContentPartPr>
              <p14:xfrm>
                <a:off x="2738160" y="2176630"/>
                <a:ext cx="119520" cy="5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F3B298-BFF7-46E9-AB31-D96A88140B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29160" y="2167630"/>
                  <a:ext cx="137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544E41-6B55-4936-BFAE-2603249D73EC}"/>
                    </a:ext>
                  </a:extLst>
                </p14:cNvPr>
                <p14:cNvContentPartPr/>
                <p14:nvPr/>
              </p14:nvContentPartPr>
              <p14:xfrm>
                <a:off x="2742840" y="2290750"/>
                <a:ext cx="149400" cy="35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544E41-6B55-4936-BFAE-2603249D73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34200" y="2282110"/>
                  <a:ext cx="167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06D5B9-D169-4201-866E-72557B34FA48}"/>
                    </a:ext>
                  </a:extLst>
                </p14:cNvPr>
                <p14:cNvContentPartPr/>
                <p14:nvPr/>
              </p14:nvContentPartPr>
              <p14:xfrm>
                <a:off x="2986560" y="2086990"/>
                <a:ext cx="248760" cy="390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06D5B9-D169-4201-866E-72557B34FA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77560" y="2077990"/>
                  <a:ext cx="2664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53EE47-1AA5-4C35-AF36-D32891F2C0B1}"/>
                    </a:ext>
                  </a:extLst>
                </p14:cNvPr>
                <p14:cNvContentPartPr/>
                <p14:nvPr/>
              </p14:nvContentPartPr>
              <p14:xfrm>
                <a:off x="3061080" y="1937950"/>
                <a:ext cx="139680" cy="358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53EE47-1AA5-4C35-AF36-D32891F2C0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52080" y="1928950"/>
                  <a:ext cx="1573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880DB0-572A-48D5-89B5-10111A5F033B}"/>
                    </a:ext>
                  </a:extLst>
                </p14:cNvPr>
                <p14:cNvContentPartPr/>
                <p14:nvPr/>
              </p14:nvContentPartPr>
              <p14:xfrm>
                <a:off x="3090960" y="1918150"/>
                <a:ext cx="283680" cy="69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880DB0-572A-48D5-89B5-10111A5F03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1960" y="1909150"/>
                  <a:ext cx="301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6671AC-29A1-4112-AB2A-D82B6561D23C}"/>
                    </a:ext>
                  </a:extLst>
                </p14:cNvPr>
                <p14:cNvContentPartPr/>
                <p14:nvPr/>
              </p14:nvContentPartPr>
              <p14:xfrm>
                <a:off x="3319200" y="1869910"/>
                <a:ext cx="55440" cy="18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6671AC-29A1-4112-AB2A-D82B6561D2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10560" y="1861270"/>
                  <a:ext cx="730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167A6A-C9DC-4D44-9771-5D51836A8753}"/>
              </a:ext>
            </a:extLst>
          </p:cNvPr>
          <p:cNvGrpSpPr/>
          <p:nvPr/>
        </p:nvGrpSpPr>
        <p:grpSpPr>
          <a:xfrm>
            <a:off x="3895920" y="2126950"/>
            <a:ext cx="219240" cy="427320"/>
            <a:chOff x="3895920" y="2126950"/>
            <a:chExt cx="21924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686C6A-BC6F-49D0-9D59-9EA92E3F1196}"/>
                    </a:ext>
                  </a:extLst>
                </p14:cNvPr>
                <p14:cNvContentPartPr/>
                <p14:nvPr/>
              </p14:nvContentPartPr>
              <p14:xfrm>
                <a:off x="3920760" y="2126950"/>
                <a:ext cx="1512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686C6A-BC6F-49D0-9D59-9EA92E3F11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2120" y="2117950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9D37BEF-74CF-433E-87F1-D395ABA0D35D}"/>
                    </a:ext>
                  </a:extLst>
                </p14:cNvPr>
                <p14:cNvContentPartPr/>
                <p14:nvPr/>
              </p14:nvContentPartPr>
              <p14:xfrm>
                <a:off x="3895920" y="2161870"/>
                <a:ext cx="219240" cy="392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9D37BEF-74CF-433E-87F1-D395ABA0D3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86920" y="2152870"/>
                  <a:ext cx="23688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137BE5-37E5-46D6-9AD9-3F8E6AF45609}"/>
              </a:ext>
            </a:extLst>
          </p:cNvPr>
          <p:cNvGrpSpPr/>
          <p:nvPr/>
        </p:nvGrpSpPr>
        <p:grpSpPr>
          <a:xfrm>
            <a:off x="4617720" y="2022550"/>
            <a:ext cx="953280" cy="263520"/>
            <a:chOff x="4617720" y="2022550"/>
            <a:chExt cx="9532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ADB934-96C5-4A42-B33E-F503BCB5CEAB}"/>
                    </a:ext>
                  </a:extLst>
                </p14:cNvPr>
                <p14:cNvContentPartPr/>
                <p14:nvPr/>
              </p14:nvContentPartPr>
              <p14:xfrm>
                <a:off x="4617720" y="2156470"/>
                <a:ext cx="103680" cy="129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ADB934-96C5-4A42-B33E-F503BCB5CE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08720" y="2147830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AACF45-98DA-4FCB-A6DB-0A24A3890B5E}"/>
                    </a:ext>
                  </a:extLst>
                </p14:cNvPr>
                <p14:cNvContentPartPr/>
                <p14:nvPr/>
              </p14:nvContentPartPr>
              <p14:xfrm>
                <a:off x="4810320" y="2121910"/>
                <a:ext cx="35280" cy="124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AACF45-98DA-4FCB-A6DB-0A24A3890B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1680" y="2112910"/>
                  <a:ext cx="52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F54EA8-59B3-4145-9CB5-C4CF116183E2}"/>
                    </a:ext>
                  </a:extLst>
                </p14:cNvPr>
                <p14:cNvContentPartPr/>
                <p14:nvPr/>
              </p14:nvContentPartPr>
              <p14:xfrm>
                <a:off x="4974120" y="2141350"/>
                <a:ext cx="596880" cy="135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F54EA8-59B3-4145-9CB5-C4CF116183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65480" y="2132350"/>
                  <a:ext cx="61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5091215-47A7-4D00-BD95-AE9248DB1DDF}"/>
                    </a:ext>
                  </a:extLst>
                </p14:cNvPr>
                <p14:cNvContentPartPr/>
                <p14:nvPr/>
              </p14:nvContentPartPr>
              <p14:xfrm>
                <a:off x="5361840" y="2022550"/>
                <a:ext cx="179280" cy="114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5091215-47A7-4D00-BD95-AE9248DB1D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3200" y="2013550"/>
                  <a:ext cx="1969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C7002B-EFEC-4DC8-B93B-0B60817B69E6}"/>
              </a:ext>
            </a:extLst>
          </p:cNvPr>
          <p:cNvGrpSpPr/>
          <p:nvPr/>
        </p:nvGrpSpPr>
        <p:grpSpPr>
          <a:xfrm>
            <a:off x="5908680" y="2062150"/>
            <a:ext cx="159120" cy="174600"/>
            <a:chOff x="5908680" y="2062150"/>
            <a:chExt cx="15912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38432C-F5BE-46B8-9578-09E451C5BB6D}"/>
                    </a:ext>
                  </a:extLst>
                </p14:cNvPr>
                <p14:cNvContentPartPr/>
                <p14:nvPr/>
              </p14:nvContentPartPr>
              <p14:xfrm>
                <a:off x="5918400" y="2062150"/>
                <a:ext cx="25200" cy="1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38432C-F5BE-46B8-9578-09E451C5BB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09760" y="2053510"/>
                  <a:ext cx="4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723617D-5062-4C8D-8847-024F16F49FB8}"/>
                    </a:ext>
                  </a:extLst>
                </p14:cNvPr>
                <p14:cNvContentPartPr/>
                <p14:nvPr/>
              </p14:nvContentPartPr>
              <p14:xfrm>
                <a:off x="5908680" y="2171590"/>
                <a:ext cx="25200" cy="35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723617D-5062-4C8D-8847-024F16F49F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99680" y="2162590"/>
                  <a:ext cx="42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CCBA9D-B307-4E7A-BC0C-B194C0526F95}"/>
                    </a:ext>
                  </a:extLst>
                </p14:cNvPr>
                <p14:cNvContentPartPr/>
                <p14:nvPr/>
              </p14:nvContentPartPr>
              <p14:xfrm>
                <a:off x="5973120" y="2136670"/>
                <a:ext cx="94680" cy="100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CCBA9D-B307-4E7A-BC0C-B194C0526F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4480" y="2128030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86BA8F-A377-4F95-A747-E927AF29F2CA}"/>
              </a:ext>
            </a:extLst>
          </p:cNvPr>
          <p:cNvGrpSpPr/>
          <p:nvPr/>
        </p:nvGrpSpPr>
        <p:grpSpPr>
          <a:xfrm>
            <a:off x="6242400" y="2009230"/>
            <a:ext cx="1212840" cy="380520"/>
            <a:chOff x="6242400" y="2009230"/>
            <a:chExt cx="121284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2BB90E-7257-4A9B-9760-52A6F2648185}"/>
                    </a:ext>
                  </a:extLst>
                </p14:cNvPr>
                <p14:cNvContentPartPr/>
                <p14:nvPr/>
              </p14:nvContentPartPr>
              <p14:xfrm>
                <a:off x="6242400" y="2123350"/>
                <a:ext cx="541080" cy="266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2BB90E-7257-4A9B-9760-52A6F26481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33760" y="2114350"/>
                  <a:ext cx="558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D0465F-CD65-4A40-A078-C272E17FB506}"/>
                    </a:ext>
                  </a:extLst>
                </p14:cNvPr>
                <p14:cNvContentPartPr/>
                <p14:nvPr/>
              </p14:nvContentPartPr>
              <p14:xfrm>
                <a:off x="6778440" y="2009230"/>
                <a:ext cx="676800" cy="208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D0465F-CD65-4A40-A078-C272E17FB5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69440" y="2000590"/>
                  <a:ext cx="6944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69B1F11-90CB-45C0-8738-777A82F579D7}"/>
              </a:ext>
            </a:extLst>
          </p:cNvPr>
          <p:cNvGrpSpPr/>
          <p:nvPr/>
        </p:nvGrpSpPr>
        <p:grpSpPr>
          <a:xfrm>
            <a:off x="2347200" y="3041350"/>
            <a:ext cx="299520" cy="343440"/>
            <a:chOff x="2347200" y="3041350"/>
            <a:chExt cx="29952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B9129C-3F91-48C1-BC03-3D797E9D7641}"/>
                    </a:ext>
                  </a:extLst>
                </p14:cNvPr>
                <p14:cNvContentPartPr/>
                <p14:nvPr/>
              </p14:nvContentPartPr>
              <p14:xfrm>
                <a:off x="2347200" y="3041350"/>
                <a:ext cx="299520" cy="34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B9129C-3F91-48C1-BC03-3D797E9D76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38560" y="3032350"/>
                  <a:ext cx="317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31518E-ACA5-4790-A640-CAFE8BA74BFE}"/>
                    </a:ext>
                  </a:extLst>
                </p14:cNvPr>
                <p14:cNvContentPartPr/>
                <p14:nvPr/>
              </p14:nvContentPartPr>
              <p14:xfrm>
                <a:off x="2385360" y="3190750"/>
                <a:ext cx="223920" cy="3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31518E-ACA5-4790-A640-CAFE8BA74B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6360" y="3182110"/>
                  <a:ext cx="2415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953D3C-9794-49EF-9730-6FBA5A30B73F}"/>
              </a:ext>
            </a:extLst>
          </p:cNvPr>
          <p:cNvGrpSpPr/>
          <p:nvPr/>
        </p:nvGrpSpPr>
        <p:grpSpPr>
          <a:xfrm>
            <a:off x="2454840" y="2907070"/>
            <a:ext cx="159480" cy="39960"/>
            <a:chOff x="2454840" y="2907070"/>
            <a:chExt cx="159480" cy="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F4DAE3-5F40-434A-B8B8-87ACA582F374}"/>
                    </a:ext>
                  </a:extLst>
                </p14:cNvPr>
                <p14:cNvContentPartPr/>
                <p14:nvPr/>
              </p14:nvContentPartPr>
              <p14:xfrm>
                <a:off x="2499480" y="2907070"/>
                <a:ext cx="69840" cy="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F4DAE3-5F40-434A-B8B8-87ACA582F3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90840" y="2898070"/>
                  <a:ext cx="87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2BB5F7-246F-473E-B0E2-4027CBC744A8}"/>
                    </a:ext>
                  </a:extLst>
                </p14:cNvPr>
                <p14:cNvContentPartPr/>
                <p14:nvPr/>
              </p14:nvContentPartPr>
              <p14:xfrm>
                <a:off x="2454840" y="2941630"/>
                <a:ext cx="159480" cy="5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2BB5F7-246F-473E-B0E2-4027CBC744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45840" y="2932990"/>
                  <a:ext cx="1771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428A292-56A3-4251-8FDF-E62CE224A1B6}"/>
                  </a:ext>
                </a:extLst>
              </p14:cNvPr>
              <p14:cNvContentPartPr/>
              <p14:nvPr/>
            </p14:nvContentPartPr>
            <p14:xfrm>
              <a:off x="2807640" y="3100750"/>
              <a:ext cx="84960" cy="60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428A292-56A3-4251-8FDF-E62CE224A1B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98640" y="3092110"/>
                <a:ext cx="1026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166E782-68A1-4205-A5E7-C9B970CA317C}"/>
              </a:ext>
            </a:extLst>
          </p:cNvPr>
          <p:cNvGrpSpPr/>
          <p:nvPr/>
        </p:nvGrpSpPr>
        <p:grpSpPr>
          <a:xfrm>
            <a:off x="3061080" y="2822470"/>
            <a:ext cx="353160" cy="534960"/>
            <a:chOff x="3061080" y="2822470"/>
            <a:chExt cx="35316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EC83EE-EA16-49D7-BC76-C8B4E190DE70}"/>
                    </a:ext>
                  </a:extLst>
                </p14:cNvPr>
                <p14:cNvContentPartPr/>
                <p14:nvPr/>
              </p14:nvContentPartPr>
              <p14:xfrm>
                <a:off x="3105720" y="3021190"/>
                <a:ext cx="119520" cy="336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EC83EE-EA16-49D7-BC76-C8B4E190DE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97080" y="3012550"/>
                  <a:ext cx="1371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2E7BED-34E2-4063-8E75-649850BE05FC}"/>
                    </a:ext>
                  </a:extLst>
                </p14:cNvPr>
                <p14:cNvContentPartPr/>
                <p14:nvPr/>
              </p14:nvContentPartPr>
              <p14:xfrm>
                <a:off x="3061080" y="3190390"/>
                <a:ext cx="114840" cy="25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2E7BED-34E2-4063-8E75-649850BE05F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52080" y="3181390"/>
                  <a:ext cx="13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B4DFF8-7E34-4EEA-A143-030415E290A6}"/>
                    </a:ext>
                  </a:extLst>
                </p14:cNvPr>
                <p14:cNvContentPartPr/>
                <p14:nvPr/>
              </p14:nvContentPartPr>
              <p14:xfrm>
                <a:off x="3120840" y="2912110"/>
                <a:ext cx="79920" cy="39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B4DFF8-7E34-4EEA-A143-030415E290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11840" y="2903110"/>
                  <a:ext cx="97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F5C34E-1732-4741-969A-C1CBB85F7A9C}"/>
                    </a:ext>
                  </a:extLst>
                </p14:cNvPr>
                <p14:cNvContentPartPr/>
                <p14:nvPr/>
              </p14:nvContentPartPr>
              <p14:xfrm>
                <a:off x="3274920" y="2891950"/>
                <a:ext cx="8964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F5C34E-1732-4741-969A-C1CBB85F7A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65920" y="2883310"/>
                  <a:ext cx="10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6DBAFB-AD9F-485B-BCBC-06804B0355CA}"/>
                    </a:ext>
                  </a:extLst>
                </p14:cNvPr>
                <p14:cNvContentPartPr/>
                <p14:nvPr/>
              </p14:nvContentPartPr>
              <p14:xfrm>
                <a:off x="3349080" y="2822470"/>
                <a:ext cx="65160" cy="149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6DBAFB-AD9F-485B-BCBC-06804B0355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40080" y="2813830"/>
                  <a:ext cx="8280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AADB818-519F-495A-BA2A-33C2B17DBBC8}"/>
                  </a:ext>
                </a:extLst>
              </p14:cNvPr>
              <p14:cNvContentPartPr/>
              <p14:nvPr/>
            </p14:nvContentPartPr>
            <p14:xfrm>
              <a:off x="3707280" y="3369310"/>
              <a:ext cx="35280" cy="1098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AADB818-519F-495A-BA2A-33C2B17DBBC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98280" y="3360310"/>
                <a:ext cx="529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DBA50C68-7547-4680-AB58-610C18C0A215}"/>
              </a:ext>
            </a:extLst>
          </p:cNvPr>
          <p:cNvGrpSpPr/>
          <p:nvPr/>
        </p:nvGrpSpPr>
        <p:grpSpPr>
          <a:xfrm>
            <a:off x="4745520" y="2872150"/>
            <a:ext cx="164520" cy="294120"/>
            <a:chOff x="4745520" y="2872150"/>
            <a:chExt cx="1645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115A9C-76F7-4027-90CF-5FBB997BE675}"/>
                    </a:ext>
                  </a:extLst>
                </p14:cNvPr>
                <p14:cNvContentPartPr/>
                <p14:nvPr/>
              </p14:nvContentPartPr>
              <p14:xfrm>
                <a:off x="4746240" y="2986630"/>
                <a:ext cx="154080" cy="179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115A9C-76F7-4027-90CF-5FBB997BE6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37240" y="2977630"/>
                  <a:ext cx="171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2AC20F-E048-41D3-924F-04D023DFA846}"/>
                    </a:ext>
                  </a:extLst>
                </p14:cNvPr>
                <p14:cNvContentPartPr/>
                <p14:nvPr/>
              </p14:nvContentPartPr>
              <p14:xfrm>
                <a:off x="4745520" y="3110110"/>
                <a:ext cx="119880" cy="20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2AC20F-E048-41D3-924F-04D023DFA8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6520" y="3101470"/>
                  <a:ext cx="137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450136-DAD1-4D1E-AF0D-51CA472DFF11}"/>
                    </a:ext>
                  </a:extLst>
                </p14:cNvPr>
                <p14:cNvContentPartPr/>
                <p14:nvPr/>
              </p14:nvContentPartPr>
              <p14:xfrm>
                <a:off x="4795560" y="2872150"/>
                <a:ext cx="74880" cy="15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450136-DAD1-4D1E-AF0D-51CA472DFF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86560" y="2863510"/>
                  <a:ext cx="92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2A028D-9BB8-4AD1-869B-CF941324A68B}"/>
                    </a:ext>
                  </a:extLst>
                </p14:cNvPr>
                <p14:cNvContentPartPr/>
                <p14:nvPr/>
              </p14:nvContentPartPr>
              <p14:xfrm>
                <a:off x="4775400" y="2941630"/>
                <a:ext cx="134640" cy="10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2A028D-9BB8-4AD1-869B-CF941324A6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66760" y="2932990"/>
                  <a:ext cx="152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C103789-1115-486F-A4F3-E3FFF502874C}"/>
              </a:ext>
            </a:extLst>
          </p:cNvPr>
          <p:cNvGrpSpPr/>
          <p:nvPr/>
        </p:nvGrpSpPr>
        <p:grpSpPr>
          <a:xfrm>
            <a:off x="5088600" y="2792590"/>
            <a:ext cx="561960" cy="432720"/>
            <a:chOff x="5088600" y="2792590"/>
            <a:chExt cx="5619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CEFFD4-4181-4915-BE08-415EB2847694}"/>
                    </a:ext>
                  </a:extLst>
                </p14:cNvPr>
                <p14:cNvContentPartPr/>
                <p14:nvPr/>
              </p14:nvContentPartPr>
              <p14:xfrm>
                <a:off x="5088600" y="3006430"/>
                <a:ext cx="64800" cy="94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CEFFD4-4181-4915-BE08-415EB28476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79960" y="2997430"/>
                  <a:ext cx="82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289786-9B0B-427D-88C7-5D42FF2D2F48}"/>
                    </a:ext>
                  </a:extLst>
                </p14:cNvPr>
                <p14:cNvContentPartPr/>
                <p14:nvPr/>
              </p14:nvContentPartPr>
              <p14:xfrm>
                <a:off x="5312160" y="2963950"/>
                <a:ext cx="94680" cy="19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289786-9B0B-427D-88C7-5D42FF2D2F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03520" y="2954950"/>
                  <a:ext cx="112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7676C1-66EC-423B-98C5-2F0F9D744BB4}"/>
                    </a:ext>
                  </a:extLst>
                </p14:cNvPr>
                <p14:cNvContentPartPr/>
                <p14:nvPr/>
              </p14:nvContentPartPr>
              <p14:xfrm>
                <a:off x="5327280" y="2797630"/>
                <a:ext cx="55080" cy="104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7676C1-66EC-423B-98C5-2F0F9D744BB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18280" y="2788990"/>
                  <a:ext cx="7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169CE7-F7F8-4C92-821F-1365EA9343C1}"/>
                    </a:ext>
                  </a:extLst>
                </p14:cNvPr>
                <p14:cNvContentPartPr/>
                <p14:nvPr/>
              </p14:nvContentPartPr>
              <p14:xfrm>
                <a:off x="5446440" y="2852350"/>
                <a:ext cx="114840" cy="10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169CE7-F7F8-4C92-821F-1365EA9343C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37800" y="2843350"/>
                  <a:ext cx="13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EC7DC-8077-4219-9A92-B649B20F6DA0}"/>
                    </a:ext>
                  </a:extLst>
                </p14:cNvPr>
                <p14:cNvContentPartPr/>
                <p14:nvPr/>
              </p14:nvContentPartPr>
              <p14:xfrm>
                <a:off x="5500440" y="2792590"/>
                <a:ext cx="150120" cy="432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EC7DC-8077-4219-9A92-B649B20F6D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91800" y="2783950"/>
                  <a:ext cx="16776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CECC283-0499-4F89-84B3-BE17D9676D04}"/>
              </a:ext>
            </a:extLst>
          </p:cNvPr>
          <p:cNvGrpSpPr/>
          <p:nvPr/>
        </p:nvGrpSpPr>
        <p:grpSpPr>
          <a:xfrm>
            <a:off x="6027840" y="2742910"/>
            <a:ext cx="994320" cy="527760"/>
            <a:chOff x="6027840" y="2742910"/>
            <a:chExt cx="99432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42CE08-96F8-4FA6-A550-CA80315F7CFD}"/>
                    </a:ext>
                  </a:extLst>
                </p14:cNvPr>
                <p14:cNvContentPartPr/>
                <p14:nvPr/>
              </p14:nvContentPartPr>
              <p14:xfrm>
                <a:off x="6027840" y="2980870"/>
                <a:ext cx="291600" cy="254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42CE08-96F8-4FA6-A550-CA80315F7C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19200" y="2971870"/>
                  <a:ext cx="309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0B94C5-1AE7-4CC0-ABEE-21E798F7F838}"/>
                    </a:ext>
                  </a:extLst>
                </p14:cNvPr>
                <p14:cNvContentPartPr/>
                <p14:nvPr/>
              </p14:nvContentPartPr>
              <p14:xfrm>
                <a:off x="6231600" y="2842270"/>
                <a:ext cx="94680" cy="25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0B94C5-1AE7-4CC0-ABEE-21E798F7F8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22960" y="2833630"/>
                  <a:ext cx="112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33DBB2E-99B5-4945-BDE2-783C2BF98154}"/>
                    </a:ext>
                  </a:extLst>
                </p14:cNvPr>
                <p14:cNvContentPartPr/>
                <p14:nvPr/>
              </p14:nvContentPartPr>
              <p14:xfrm>
                <a:off x="6197040" y="2902030"/>
                <a:ext cx="328320" cy="79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33DBB2E-99B5-4945-BDE2-783C2BF981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88040" y="2893390"/>
                  <a:ext cx="345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82E83E-8D02-4C1A-BA35-0EBF979349DB}"/>
                    </a:ext>
                  </a:extLst>
                </p14:cNvPr>
                <p14:cNvContentPartPr/>
                <p14:nvPr/>
              </p14:nvContentPartPr>
              <p14:xfrm>
                <a:off x="6425640" y="3046030"/>
                <a:ext cx="124560" cy="25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82E83E-8D02-4C1A-BA35-0EBF979349D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16640" y="3037390"/>
                  <a:ext cx="14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E55C0D-C20B-4DA6-9F66-71440BC364C4}"/>
                    </a:ext>
                  </a:extLst>
                </p14:cNvPr>
                <p14:cNvContentPartPr/>
                <p14:nvPr/>
              </p14:nvContentPartPr>
              <p14:xfrm>
                <a:off x="6525000" y="2966830"/>
                <a:ext cx="296640" cy="303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E55C0D-C20B-4DA6-9F66-71440BC364C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16360" y="2957830"/>
                  <a:ext cx="314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35019C-C6B3-4412-B271-4A16203E9F5B}"/>
                    </a:ext>
                  </a:extLst>
                </p14:cNvPr>
                <p14:cNvContentPartPr/>
                <p14:nvPr/>
              </p14:nvContentPartPr>
              <p14:xfrm>
                <a:off x="6733440" y="2792590"/>
                <a:ext cx="69840" cy="84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35019C-C6B3-4412-B271-4A16203E9F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24800" y="2783950"/>
                  <a:ext cx="8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C67B5D-CC78-4467-9051-57C482148F72}"/>
                    </a:ext>
                  </a:extLst>
                </p14:cNvPr>
                <p14:cNvContentPartPr/>
                <p14:nvPr/>
              </p14:nvContentPartPr>
              <p14:xfrm>
                <a:off x="6872760" y="2777830"/>
                <a:ext cx="119520" cy="5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C67B5D-CC78-4467-9051-57C482148F7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63760" y="2768830"/>
                  <a:ext cx="137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3C6695-04D8-4A67-8B09-0AAE6D263784}"/>
                    </a:ext>
                  </a:extLst>
                </p14:cNvPr>
                <p14:cNvContentPartPr/>
                <p14:nvPr/>
              </p14:nvContentPartPr>
              <p14:xfrm>
                <a:off x="6961680" y="2742910"/>
                <a:ext cx="60480" cy="138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3C6695-04D8-4A67-8B09-0AAE6D2637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52680" y="2734270"/>
                  <a:ext cx="781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2DDCBDC-DE04-4F00-A66A-B5640103401A}"/>
              </a:ext>
            </a:extLst>
          </p:cNvPr>
          <p:cNvGrpSpPr/>
          <p:nvPr/>
        </p:nvGrpSpPr>
        <p:grpSpPr>
          <a:xfrm>
            <a:off x="2167560" y="3910750"/>
            <a:ext cx="481680" cy="298440"/>
            <a:chOff x="2167560" y="3910750"/>
            <a:chExt cx="48168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DCB734-333C-4DFA-BBE4-65B792A8F90C}"/>
                    </a:ext>
                  </a:extLst>
                </p14:cNvPr>
                <p14:cNvContentPartPr/>
                <p14:nvPr/>
              </p14:nvContentPartPr>
              <p14:xfrm>
                <a:off x="2167560" y="4019470"/>
                <a:ext cx="226440" cy="189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DCB734-333C-4DFA-BBE4-65B792A8F90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58560" y="4010830"/>
                  <a:ext cx="24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F43A204-6122-48D0-84E0-3119C13C25D1}"/>
                    </a:ext>
                  </a:extLst>
                </p14:cNvPr>
                <p14:cNvContentPartPr/>
                <p14:nvPr/>
              </p14:nvContentPartPr>
              <p14:xfrm>
                <a:off x="2171520" y="4144390"/>
                <a:ext cx="179280" cy="15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F43A204-6122-48D0-84E0-3119C13C25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62520" y="4135750"/>
                  <a:ext cx="19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1D2032-DBE6-408E-951C-911068245D66}"/>
                    </a:ext>
                  </a:extLst>
                </p14:cNvPr>
                <p14:cNvContentPartPr/>
                <p14:nvPr/>
              </p14:nvContentPartPr>
              <p14:xfrm>
                <a:off x="2241000" y="3910750"/>
                <a:ext cx="104760" cy="10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1D2032-DBE6-408E-951C-911068245D6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32360" y="3902110"/>
                  <a:ext cx="12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0D39DC-7CA6-4C9B-9211-E684D2E68539}"/>
                    </a:ext>
                  </a:extLst>
                </p14:cNvPr>
                <p14:cNvContentPartPr/>
                <p14:nvPr/>
              </p14:nvContentPartPr>
              <p14:xfrm>
                <a:off x="2211120" y="3940630"/>
                <a:ext cx="154440" cy="5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0D39DC-7CA6-4C9B-9211-E684D2E6853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02480" y="3931990"/>
                  <a:ext cx="172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BD2571-1E82-4ED4-917E-BD8BE15533EB}"/>
                    </a:ext>
                  </a:extLst>
                </p14:cNvPr>
                <p14:cNvContentPartPr/>
                <p14:nvPr/>
              </p14:nvContentPartPr>
              <p14:xfrm>
                <a:off x="2514600" y="4000390"/>
                <a:ext cx="134640" cy="149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BD2571-1E82-4ED4-917E-BD8BE15533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05600" y="3991390"/>
                  <a:ext cx="1522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FB14391-F5DE-486C-AFEA-CAC57758743A}"/>
              </a:ext>
            </a:extLst>
          </p:cNvPr>
          <p:cNvGrpSpPr/>
          <p:nvPr/>
        </p:nvGrpSpPr>
        <p:grpSpPr>
          <a:xfrm>
            <a:off x="2921760" y="3811750"/>
            <a:ext cx="497520" cy="989280"/>
            <a:chOff x="2921760" y="3811750"/>
            <a:chExt cx="497520" cy="9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FDAE06A-216A-4529-AD45-D9E9F62A930D}"/>
                    </a:ext>
                  </a:extLst>
                </p14:cNvPr>
                <p14:cNvContentPartPr/>
                <p14:nvPr/>
              </p14:nvContentPartPr>
              <p14:xfrm>
                <a:off x="2921760" y="3811750"/>
                <a:ext cx="288720" cy="989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FDAE06A-216A-4529-AD45-D9E9F62A930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13120" y="3802750"/>
                  <a:ext cx="30636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3F75BF-9FB9-4950-B01E-DA348E101BA4}"/>
                    </a:ext>
                  </a:extLst>
                </p14:cNvPr>
                <p14:cNvContentPartPr/>
                <p14:nvPr/>
              </p14:nvContentPartPr>
              <p14:xfrm>
                <a:off x="3277080" y="3818230"/>
                <a:ext cx="76680" cy="137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3F75BF-9FB9-4950-B01E-DA348E101BA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68440" y="3809230"/>
                  <a:ext cx="94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600728C-9C41-440D-9C0B-76E768773E79}"/>
                    </a:ext>
                  </a:extLst>
                </p14:cNvPr>
                <p14:cNvContentPartPr/>
                <p14:nvPr/>
              </p14:nvContentPartPr>
              <p14:xfrm>
                <a:off x="3259800" y="3895990"/>
                <a:ext cx="94680" cy="5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600728C-9C41-440D-9C0B-76E768773E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51160" y="3886990"/>
                  <a:ext cx="112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A08380-8921-4E43-ABCE-7557F18615F5}"/>
                    </a:ext>
                  </a:extLst>
                </p14:cNvPr>
                <p14:cNvContentPartPr/>
                <p14:nvPr/>
              </p14:nvContentPartPr>
              <p14:xfrm>
                <a:off x="3413520" y="3955750"/>
                <a:ext cx="5760" cy="65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A08380-8921-4E43-ABCE-7557F18615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04880" y="3946750"/>
                  <a:ext cx="2340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3D0414F-CD10-4501-B995-F8A58419ACEE}"/>
                  </a:ext>
                </a:extLst>
              </p14:cNvPr>
              <p14:cNvContentPartPr/>
              <p14:nvPr/>
            </p14:nvContentPartPr>
            <p14:xfrm>
              <a:off x="3871080" y="3806350"/>
              <a:ext cx="20160" cy="3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3D0414F-CD10-4501-B995-F8A58419ACE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862440" y="3797710"/>
                <a:ext cx="37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BBF64D-ED2F-4A24-B6FF-0B44A2ACD8C6}"/>
              </a:ext>
            </a:extLst>
          </p:cNvPr>
          <p:cNvGrpSpPr/>
          <p:nvPr/>
        </p:nvGrpSpPr>
        <p:grpSpPr>
          <a:xfrm>
            <a:off x="3815640" y="3801310"/>
            <a:ext cx="358920" cy="318240"/>
            <a:chOff x="3815640" y="3801310"/>
            <a:chExt cx="35892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CB55A6E-A9E4-4D89-A154-78D6745A845A}"/>
                    </a:ext>
                  </a:extLst>
                </p14:cNvPr>
                <p14:cNvContentPartPr/>
                <p14:nvPr/>
              </p14:nvContentPartPr>
              <p14:xfrm>
                <a:off x="3815640" y="3920830"/>
                <a:ext cx="65880" cy="134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CB55A6E-A9E4-4D89-A154-78D6745A84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07000" y="3911830"/>
                  <a:ext cx="83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74B90C4-8D77-485F-8E2A-162D4E543F77}"/>
                    </a:ext>
                  </a:extLst>
                </p14:cNvPr>
                <p14:cNvContentPartPr/>
                <p14:nvPr/>
              </p14:nvContentPartPr>
              <p14:xfrm>
                <a:off x="3984480" y="3801310"/>
                <a:ext cx="85680" cy="140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74B90C4-8D77-485F-8E2A-162D4E543F7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75480" y="3792310"/>
                  <a:ext cx="10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51971F7-CD07-4B75-887A-6CBB48D22B49}"/>
                    </a:ext>
                  </a:extLst>
                </p14:cNvPr>
                <p14:cNvContentPartPr/>
                <p14:nvPr/>
              </p14:nvContentPartPr>
              <p14:xfrm>
                <a:off x="3970440" y="3885910"/>
                <a:ext cx="45000" cy="10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51971F7-CD07-4B75-887A-6CBB48D22B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61800" y="3877270"/>
                  <a:ext cx="62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589A1F-FB32-498F-9A5A-461CD9ABA9A2}"/>
                    </a:ext>
                  </a:extLst>
                </p14:cNvPr>
                <p14:cNvContentPartPr/>
                <p14:nvPr/>
              </p14:nvContentPartPr>
              <p14:xfrm>
                <a:off x="4095000" y="3910750"/>
                <a:ext cx="79560" cy="208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589A1F-FB32-498F-9A5A-461CD9ABA9A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86000" y="3902110"/>
                  <a:ext cx="972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15FF4CF-499C-49CC-908C-6EEE0A0712B0}"/>
              </a:ext>
            </a:extLst>
          </p:cNvPr>
          <p:cNvGrpSpPr/>
          <p:nvPr/>
        </p:nvGrpSpPr>
        <p:grpSpPr>
          <a:xfrm>
            <a:off x="2996640" y="4288390"/>
            <a:ext cx="512280" cy="343800"/>
            <a:chOff x="2996640" y="4288390"/>
            <a:chExt cx="51228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070938-1E30-4B1D-989C-8D657F2A379D}"/>
                    </a:ext>
                  </a:extLst>
                </p14:cNvPr>
                <p14:cNvContentPartPr/>
                <p14:nvPr/>
              </p14:nvContentPartPr>
              <p14:xfrm>
                <a:off x="2996640" y="4402870"/>
                <a:ext cx="94680" cy="10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070938-1E30-4B1D-989C-8D657F2A379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87640" y="4393870"/>
                  <a:ext cx="11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8D0BCD-3162-401D-80BA-72A76FE901C0}"/>
                    </a:ext>
                  </a:extLst>
                </p14:cNvPr>
                <p14:cNvContentPartPr/>
                <p14:nvPr/>
              </p14:nvContentPartPr>
              <p14:xfrm>
                <a:off x="3150360" y="4355350"/>
                <a:ext cx="50040" cy="177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8D0BCD-3162-401D-80BA-72A76FE901C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41720" y="4346350"/>
                  <a:ext cx="6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D14F66-97FB-4705-AF9E-AC2C73A7B5F3}"/>
                    </a:ext>
                  </a:extLst>
                </p14:cNvPr>
                <p14:cNvContentPartPr/>
                <p14:nvPr/>
              </p14:nvContentPartPr>
              <p14:xfrm>
                <a:off x="3175200" y="4313230"/>
                <a:ext cx="10440" cy="5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D14F66-97FB-4705-AF9E-AC2C73A7B5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66560" y="4304590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D283B0-FFB0-4F22-9919-8C926BED6EF7}"/>
                    </a:ext>
                  </a:extLst>
                </p14:cNvPr>
                <p14:cNvContentPartPr/>
                <p14:nvPr/>
              </p14:nvContentPartPr>
              <p14:xfrm>
                <a:off x="3319920" y="4288390"/>
                <a:ext cx="99360" cy="169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D283B0-FFB0-4F22-9919-8C926BED6EF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10920" y="4279750"/>
                  <a:ext cx="117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9B1922-9EFD-47AD-98E8-1554A0171F0D}"/>
                    </a:ext>
                  </a:extLst>
                </p14:cNvPr>
                <p14:cNvContentPartPr/>
                <p14:nvPr/>
              </p14:nvContentPartPr>
              <p14:xfrm>
                <a:off x="3413880" y="4402510"/>
                <a:ext cx="95040" cy="229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9B1922-9EFD-47AD-98E8-1554A0171F0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04880" y="4393510"/>
                  <a:ext cx="1126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CDCF55-EACF-4CA7-8B1C-5B7891C30114}"/>
              </a:ext>
            </a:extLst>
          </p:cNvPr>
          <p:cNvGrpSpPr/>
          <p:nvPr/>
        </p:nvGrpSpPr>
        <p:grpSpPr>
          <a:xfrm>
            <a:off x="3960720" y="4308910"/>
            <a:ext cx="268560" cy="168480"/>
            <a:chOff x="3960720" y="4308910"/>
            <a:chExt cx="26856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FF1A069-105A-462E-B39B-BBDFD0F2B3A5}"/>
                    </a:ext>
                  </a:extLst>
                </p14:cNvPr>
                <p14:cNvContentPartPr/>
                <p14:nvPr/>
              </p14:nvContentPartPr>
              <p14:xfrm>
                <a:off x="3960720" y="4308910"/>
                <a:ext cx="149400" cy="104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FF1A069-105A-462E-B39B-BBDFD0F2B3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51720" y="4299910"/>
                  <a:ext cx="167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49310E-3F3E-4CBA-A541-3653F6DD705E}"/>
                    </a:ext>
                  </a:extLst>
                </p14:cNvPr>
                <p14:cNvContentPartPr/>
                <p14:nvPr/>
              </p14:nvContentPartPr>
              <p14:xfrm>
                <a:off x="3960720" y="4358230"/>
                <a:ext cx="89640" cy="5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49310E-3F3E-4CBA-A541-3653F6DD705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51720" y="4349230"/>
                  <a:ext cx="10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6ABEBEF-C237-4C54-A5AA-4A0738F7ABDC}"/>
                    </a:ext>
                  </a:extLst>
                </p14:cNvPr>
                <p14:cNvContentPartPr/>
                <p14:nvPr/>
              </p14:nvContentPartPr>
              <p14:xfrm>
                <a:off x="4119480" y="4402870"/>
                <a:ext cx="109800" cy="74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6ABEBEF-C237-4C54-A5AA-4A0738F7ABD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10840" y="4393870"/>
                  <a:ext cx="12744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03C8478-992E-44F3-8553-426712D283EB}"/>
                  </a:ext>
                </a:extLst>
              </p14:cNvPr>
              <p14:cNvContentPartPr/>
              <p14:nvPr/>
            </p14:nvContentPartPr>
            <p14:xfrm>
              <a:off x="3369600" y="4720750"/>
              <a:ext cx="124200" cy="795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03C8478-992E-44F3-8553-426712D283E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360600" y="4712110"/>
                <a:ext cx="141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2C67431-2544-447E-85FD-6D667167D088}"/>
                  </a:ext>
                </a:extLst>
              </p14:cNvPr>
              <p14:cNvContentPartPr/>
              <p14:nvPr/>
            </p14:nvContentPartPr>
            <p14:xfrm>
              <a:off x="3994920" y="4636510"/>
              <a:ext cx="115560" cy="1198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2C67431-2544-447E-85FD-6D667167D08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985920" y="4627510"/>
                <a:ext cx="1332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F0B8D98-18AD-4E8C-8837-37EC93A23153}"/>
              </a:ext>
            </a:extLst>
          </p:cNvPr>
          <p:cNvGrpSpPr/>
          <p:nvPr/>
        </p:nvGrpSpPr>
        <p:grpSpPr>
          <a:xfrm>
            <a:off x="4527360" y="3801310"/>
            <a:ext cx="494280" cy="1128600"/>
            <a:chOff x="4527360" y="3801310"/>
            <a:chExt cx="494280" cy="11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93281EC-AD2C-4099-97B1-8D794E39ECDB}"/>
                    </a:ext>
                  </a:extLst>
                </p14:cNvPr>
                <p14:cNvContentPartPr/>
                <p14:nvPr/>
              </p14:nvContentPartPr>
              <p14:xfrm>
                <a:off x="4536360" y="3845950"/>
                <a:ext cx="100800" cy="80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93281EC-AD2C-4099-97B1-8D794E39EC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527720" y="3836950"/>
                  <a:ext cx="11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674384E-17CE-4D91-85D1-9F8064D190A8}"/>
                    </a:ext>
                  </a:extLst>
                </p14:cNvPr>
                <p14:cNvContentPartPr/>
                <p14:nvPr/>
              </p14:nvContentPartPr>
              <p14:xfrm>
                <a:off x="4561200" y="4158790"/>
                <a:ext cx="65160" cy="115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674384E-17CE-4D91-85D1-9F8064D190A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52560" y="4150150"/>
                  <a:ext cx="8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C33DB8-EC61-44F1-8906-FF7C6ABDA714}"/>
                    </a:ext>
                  </a:extLst>
                </p14:cNvPr>
                <p14:cNvContentPartPr/>
                <p14:nvPr/>
              </p14:nvContentPartPr>
              <p14:xfrm>
                <a:off x="4527360" y="4541830"/>
                <a:ext cx="84240" cy="144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C33DB8-EC61-44F1-8906-FF7C6ABDA7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18720" y="4533190"/>
                  <a:ext cx="101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8E4CC1-BD8A-44CB-B4BB-33596EF4260D}"/>
                    </a:ext>
                  </a:extLst>
                </p14:cNvPr>
                <p14:cNvContentPartPr/>
                <p14:nvPr/>
              </p14:nvContentPartPr>
              <p14:xfrm>
                <a:off x="4532040" y="4611670"/>
                <a:ext cx="50040" cy="25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8E4CC1-BD8A-44CB-B4BB-33596EF4260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23400" y="4602670"/>
                  <a:ext cx="6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F79DB2-8334-4932-AB17-65F5E5F8D4E0}"/>
                    </a:ext>
                  </a:extLst>
                </p14:cNvPr>
                <p14:cNvContentPartPr/>
                <p14:nvPr/>
              </p14:nvContentPartPr>
              <p14:xfrm>
                <a:off x="4647960" y="4671070"/>
                <a:ext cx="88200" cy="95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F79DB2-8334-4932-AB17-65F5E5F8D4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38960" y="4662070"/>
                  <a:ext cx="105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70B1CF-FC68-441F-84DA-1CA5086A8B00}"/>
                    </a:ext>
                  </a:extLst>
                </p14:cNvPr>
                <p14:cNvContentPartPr/>
                <p14:nvPr/>
              </p14:nvContentPartPr>
              <p14:xfrm>
                <a:off x="4785480" y="3801310"/>
                <a:ext cx="236160" cy="1128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70B1CF-FC68-441F-84DA-1CA5086A8B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76840" y="3792670"/>
                  <a:ext cx="253800" cy="11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2D1CB15-F9E7-40F8-8E07-87B91B8EA46F}"/>
              </a:ext>
            </a:extLst>
          </p:cNvPr>
          <p:cNvGrpSpPr/>
          <p:nvPr/>
        </p:nvGrpSpPr>
        <p:grpSpPr>
          <a:xfrm>
            <a:off x="5004000" y="3349150"/>
            <a:ext cx="2132280" cy="537120"/>
            <a:chOff x="5004000" y="3349150"/>
            <a:chExt cx="213228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27C053-5525-476B-B89A-87EB779809D1}"/>
                    </a:ext>
                  </a:extLst>
                </p14:cNvPr>
                <p14:cNvContentPartPr/>
                <p14:nvPr/>
              </p14:nvContentPartPr>
              <p14:xfrm>
                <a:off x="5004000" y="3349150"/>
                <a:ext cx="2092680" cy="59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27C053-5525-476B-B89A-87EB779809D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95360" y="3340510"/>
                  <a:ext cx="2110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F00519-BCCC-49AD-B0F6-D6627014C352}"/>
                    </a:ext>
                  </a:extLst>
                </p14:cNvPr>
                <p14:cNvContentPartPr/>
                <p14:nvPr/>
              </p14:nvContentPartPr>
              <p14:xfrm>
                <a:off x="6158880" y="3587830"/>
                <a:ext cx="88560" cy="136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F00519-BCCC-49AD-B0F6-D6627014C3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49880" y="3578830"/>
                  <a:ext cx="106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E03656-9C4B-4FBA-B6BB-6AEDABF3A819}"/>
                    </a:ext>
                  </a:extLst>
                </p14:cNvPr>
                <p14:cNvContentPartPr/>
                <p14:nvPr/>
              </p14:nvContentPartPr>
              <p14:xfrm>
                <a:off x="6252120" y="3554710"/>
                <a:ext cx="285120" cy="331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E03656-9C4B-4FBA-B6BB-6AEDABF3A81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43480" y="3546070"/>
                  <a:ext cx="3027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2D830C7-A006-4F8E-866A-F717DBF3ADF4}"/>
                    </a:ext>
                  </a:extLst>
                </p14:cNvPr>
                <p14:cNvContentPartPr/>
                <p14:nvPr/>
              </p14:nvContentPartPr>
              <p14:xfrm>
                <a:off x="6579000" y="3533830"/>
                <a:ext cx="229320" cy="128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2D830C7-A006-4F8E-866A-F717DBF3ADF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70360" y="3525190"/>
                  <a:ext cx="246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0343474-6F06-4C51-8415-3D69C13D73A2}"/>
                    </a:ext>
                  </a:extLst>
                </p14:cNvPr>
                <p14:cNvContentPartPr/>
                <p14:nvPr/>
              </p14:nvContentPartPr>
              <p14:xfrm>
                <a:off x="6735960" y="3557590"/>
                <a:ext cx="400320" cy="100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0343474-6F06-4C51-8415-3D69C13D73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27320" y="3548950"/>
                  <a:ext cx="41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12C17C1-AB68-4C8B-AFA9-A55545FFD67A}"/>
                    </a:ext>
                  </a:extLst>
                </p14:cNvPr>
                <p14:cNvContentPartPr/>
                <p14:nvPr/>
              </p14:nvContentPartPr>
              <p14:xfrm>
                <a:off x="7002000" y="3463630"/>
                <a:ext cx="10440" cy="5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12C17C1-AB68-4C8B-AFA9-A55545FFD67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93000" y="3454630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3A8EC23-15F8-4593-9C21-2057383E2006}"/>
              </a:ext>
            </a:extLst>
          </p:cNvPr>
          <p:cNvGrpSpPr/>
          <p:nvPr/>
        </p:nvGrpSpPr>
        <p:grpSpPr>
          <a:xfrm>
            <a:off x="5803920" y="3908655"/>
            <a:ext cx="820800" cy="489535"/>
            <a:chOff x="5803920" y="3908655"/>
            <a:chExt cx="820800" cy="48953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7A9CDEE-F7C0-4F31-B07F-2DE01CBC7B6D}"/>
                    </a:ext>
                  </a:extLst>
                </p14:cNvPr>
                <p14:cNvContentPartPr/>
                <p14:nvPr/>
              </p14:nvContentPartPr>
              <p14:xfrm>
                <a:off x="5803920" y="4163830"/>
                <a:ext cx="162720" cy="179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7A9CDEE-F7C0-4F31-B07F-2DE01CBC7B6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95280" y="4155190"/>
                  <a:ext cx="180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79E987-816A-44E2-9DD5-6B03876F808D}"/>
                    </a:ext>
                  </a:extLst>
                </p14:cNvPr>
                <p14:cNvContentPartPr/>
                <p14:nvPr/>
              </p14:nvContentPartPr>
              <p14:xfrm>
                <a:off x="5804280" y="4273630"/>
                <a:ext cx="124560" cy="20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79E987-816A-44E2-9DD5-6B03876F80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95280" y="4264630"/>
                  <a:ext cx="142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F0D4E1E-8E77-4CF9-85A3-694C1CF61CFA}"/>
                    </a:ext>
                  </a:extLst>
                </p14:cNvPr>
                <p14:cNvContentPartPr/>
                <p14:nvPr/>
              </p14:nvContentPartPr>
              <p14:xfrm>
                <a:off x="5848920" y="4055110"/>
                <a:ext cx="84960" cy="10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F0D4E1E-8E77-4CF9-85A3-694C1CF61C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40280" y="4046110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73A9B1-FF02-42B2-887E-06D438620EF0}"/>
                    </a:ext>
                  </a:extLst>
                </p14:cNvPr>
                <p14:cNvContentPartPr/>
                <p14:nvPr/>
              </p14:nvContentPartPr>
              <p14:xfrm>
                <a:off x="5809320" y="4089670"/>
                <a:ext cx="114840" cy="54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73A9B1-FF02-42B2-887E-06D438620E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00320" y="4081030"/>
                  <a:ext cx="13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8ACDC9B-33E9-4CD0-BF4C-DD83DCB10F3E}"/>
                    </a:ext>
                  </a:extLst>
                </p14:cNvPr>
                <p14:cNvContentPartPr/>
                <p14:nvPr/>
              </p14:nvContentPartPr>
              <p14:xfrm>
                <a:off x="6097320" y="4184350"/>
                <a:ext cx="35280" cy="5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8ACDC9B-33E9-4CD0-BF4C-DD83DCB10F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88680" y="4175350"/>
                  <a:ext cx="52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4D6D576-43EB-4C9E-A2DA-BB2E964C39A4}"/>
                    </a:ext>
                  </a:extLst>
                </p14:cNvPr>
                <p14:cNvContentPartPr/>
                <p14:nvPr/>
              </p14:nvContentPartPr>
              <p14:xfrm>
                <a:off x="6077520" y="4238710"/>
                <a:ext cx="74880" cy="10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4D6D576-43EB-4C9E-A2DA-BB2E964C39A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68880" y="4230070"/>
                  <a:ext cx="92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322CE4B-1B28-4479-8938-FB8342DF20A6}"/>
                    </a:ext>
                  </a:extLst>
                </p14:cNvPr>
                <p14:cNvContentPartPr/>
                <p14:nvPr/>
              </p14:nvContentPartPr>
              <p14:xfrm>
                <a:off x="6276240" y="4144030"/>
                <a:ext cx="119520" cy="184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322CE4B-1B28-4479-8938-FB8342DF20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67600" y="4135390"/>
                  <a:ext cx="137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E63283-FB26-4EAB-AD6D-4468F7CA2C6E}"/>
                    </a:ext>
                  </a:extLst>
                </p14:cNvPr>
                <p14:cNvContentPartPr/>
                <p14:nvPr/>
              </p14:nvContentPartPr>
              <p14:xfrm>
                <a:off x="6316200" y="3995350"/>
                <a:ext cx="64800" cy="74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E63283-FB26-4EAB-AD6D-4468F7CA2C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07200" y="3986350"/>
                  <a:ext cx="8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013F250-781C-439C-82EF-FF65694B7A27}"/>
                    </a:ext>
                  </a:extLst>
                </p14:cNvPr>
                <p14:cNvContentPartPr/>
                <p14:nvPr/>
              </p14:nvContentPartPr>
              <p14:xfrm>
                <a:off x="6619320" y="4348150"/>
                <a:ext cx="5400" cy="50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013F250-781C-439C-82EF-FF65694B7A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10320" y="4339510"/>
                  <a:ext cx="23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0E7E769-F89F-4315-94EC-7F6763505156}"/>
                    </a:ext>
                  </a:extLst>
                </p14:cNvPr>
                <p14:cNvContentPartPr/>
                <p14:nvPr/>
              </p14:nvContentPartPr>
              <p14:xfrm>
                <a:off x="6435878" y="3963375"/>
                <a:ext cx="131040" cy="16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0E7E769-F89F-4315-94EC-7F67635051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26878" y="3954375"/>
                  <a:ext cx="14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23727A4-74FB-4DD3-AA78-A539675FE261}"/>
                    </a:ext>
                  </a:extLst>
                </p14:cNvPr>
                <p14:cNvContentPartPr/>
                <p14:nvPr/>
              </p14:nvContentPartPr>
              <p14:xfrm>
                <a:off x="6490958" y="3908655"/>
                <a:ext cx="15480" cy="151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23727A4-74FB-4DD3-AA78-A539675FE2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81958" y="3899655"/>
                  <a:ext cx="331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AB922B4-6F60-4894-ADD4-826F52E43BD5}"/>
              </a:ext>
            </a:extLst>
          </p:cNvPr>
          <p:cNvGrpSpPr/>
          <p:nvPr/>
        </p:nvGrpSpPr>
        <p:grpSpPr>
          <a:xfrm>
            <a:off x="6822518" y="3923775"/>
            <a:ext cx="814320" cy="597960"/>
            <a:chOff x="6822518" y="3923775"/>
            <a:chExt cx="81432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CB24966-E371-422E-AC51-FAA48E989A30}"/>
                    </a:ext>
                  </a:extLst>
                </p14:cNvPr>
                <p14:cNvContentPartPr/>
                <p14:nvPr/>
              </p14:nvContentPartPr>
              <p14:xfrm>
                <a:off x="6822518" y="4169295"/>
                <a:ext cx="231840" cy="352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CB24966-E371-422E-AC51-FAA48E989A3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13878" y="4160655"/>
                  <a:ext cx="2494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64E634C-FC95-425C-9118-85CDB280A34C}"/>
                    </a:ext>
                  </a:extLst>
                </p14:cNvPr>
                <p14:cNvContentPartPr/>
                <p14:nvPr/>
              </p14:nvContentPartPr>
              <p14:xfrm>
                <a:off x="7023758" y="3988935"/>
                <a:ext cx="40680" cy="5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64E634C-FC95-425C-9118-85CDB280A3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14758" y="3980295"/>
                  <a:ext cx="58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9A3D629-884B-4650-9C95-586916CD70DA}"/>
                    </a:ext>
                  </a:extLst>
                </p14:cNvPr>
                <p14:cNvContentPartPr/>
                <p14:nvPr/>
              </p14:nvContentPartPr>
              <p14:xfrm>
                <a:off x="7013678" y="4029255"/>
                <a:ext cx="211320" cy="136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9A3D629-884B-4650-9C95-586916CD70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04678" y="4020255"/>
                  <a:ext cx="228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171C45-29A1-495D-9FE8-490D2B502E48}"/>
                    </a:ext>
                  </a:extLst>
                </p14:cNvPr>
                <p14:cNvContentPartPr/>
                <p14:nvPr/>
              </p14:nvContentPartPr>
              <p14:xfrm>
                <a:off x="7194398" y="4204935"/>
                <a:ext cx="25560" cy="5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171C45-29A1-495D-9FE8-490D2B502E4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85758" y="4196295"/>
                  <a:ext cx="4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1C5F24C-04F7-4B6F-986E-5224500D561B}"/>
                    </a:ext>
                  </a:extLst>
                </p14:cNvPr>
                <p14:cNvContentPartPr/>
                <p14:nvPr/>
              </p14:nvContentPartPr>
              <p14:xfrm>
                <a:off x="7259918" y="4134735"/>
                <a:ext cx="201240" cy="347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1C5F24C-04F7-4B6F-986E-5224500D561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50918" y="4125735"/>
                  <a:ext cx="218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A45BD0B-37C7-40AF-BBF6-0895BD5A33C9}"/>
                    </a:ext>
                  </a:extLst>
                </p14:cNvPr>
                <p14:cNvContentPartPr/>
                <p14:nvPr/>
              </p14:nvContentPartPr>
              <p14:xfrm>
                <a:off x="7420478" y="3963735"/>
                <a:ext cx="20520" cy="10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A45BD0B-37C7-40AF-BBF6-0895BD5A33C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11838" y="3955095"/>
                  <a:ext cx="38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2DC8697-A5A6-45B0-BD85-42896A3D3117}"/>
                    </a:ext>
                  </a:extLst>
                </p14:cNvPr>
                <p14:cNvContentPartPr/>
                <p14:nvPr/>
              </p14:nvContentPartPr>
              <p14:xfrm>
                <a:off x="7420478" y="3963735"/>
                <a:ext cx="216360" cy="50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2DC8697-A5A6-45B0-BD85-42896A3D311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11838" y="3955095"/>
                  <a:ext cx="234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BD365B-A615-4BA4-B03B-91E7DB7E1420}"/>
                    </a:ext>
                  </a:extLst>
                </p14:cNvPr>
                <p14:cNvContentPartPr/>
                <p14:nvPr/>
              </p14:nvContentPartPr>
              <p14:xfrm>
                <a:off x="7581398" y="3923775"/>
                <a:ext cx="25560" cy="171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BD365B-A615-4BA4-B03B-91E7DB7E14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72398" y="3914775"/>
                  <a:ext cx="432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C23821B-B2F9-417A-8A05-93390E2D7425}"/>
              </a:ext>
            </a:extLst>
          </p:cNvPr>
          <p:cNvGrpSpPr/>
          <p:nvPr/>
        </p:nvGrpSpPr>
        <p:grpSpPr>
          <a:xfrm>
            <a:off x="1984478" y="5149575"/>
            <a:ext cx="1155600" cy="286920"/>
            <a:chOff x="1984478" y="5149575"/>
            <a:chExt cx="115560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AED61E-076A-42B7-88CD-12E0DC77F2B3}"/>
                    </a:ext>
                  </a:extLst>
                </p14:cNvPr>
                <p14:cNvContentPartPr/>
                <p14:nvPr/>
              </p14:nvContentPartPr>
              <p14:xfrm>
                <a:off x="2064758" y="5159655"/>
                <a:ext cx="165240" cy="5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AED61E-076A-42B7-88CD-12E0DC77F2B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55758" y="5150655"/>
                  <a:ext cx="182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4638342-F1B2-4E37-91BD-5F232BBDA41F}"/>
                    </a:ext>
                  </a:extLst>
                </p14:cNvPr>
                <p14:cNvContentPartPr/>
                <p14:nvPr/>
              </p14:nvContentPartPr>
              <p14:xfrm>
                <a:off x="1984478" y="5149575"/>
                <a:ext cx="126000" cy="286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4638342-F1B2-4E37-91BD-5F232BBDA41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975478" y="5140575"/>
                  <a:ext cx="143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EAFA09C-88E7-4DAF-A1C9-ED318544276D}"/>
                    </a:ext>
                  </a:extLst>
                </p14:cNvPr>
                <p14:cNvContentPartPr/>
                <p14:nvPr/>
              </p14:nvContentPartPr>
              <p14:xfrm>
                <a:off x="1994558" y="5360535"/>
                <a:ext cx="100800" cy="10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EAFA09C-88E7-4DAF-A1C9-ED31854427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85558" y="5351895"/>
                  <a:ext cx="118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1DAD91-DD93-421F-9F90-98967073D3E2}"/>
                    </a:ext>
                  </a:extLst>
                </p14:cNvPr>
                <p14:cNvContentPartPr/>
                <p14:nvPr/>
              </p14:nvContentPartPr>
              <p14:xfrm>
                <a:off x="2220638" y="5174775"/>
                <a:ext cx="658800" cy="236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1DAD91-DD93-421F-9F90-98967073D3E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11638" y="5165775"/>
                  <a:ext cx="676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E297E99-2612-4EF1-BA34-214C9FD1378C}"/>
                    </a:ext>
                  </a:extLst>
                </p14:cNvPr>
                <p14:cNvContentPartPr/>
                <p14:nvPr/>
              </p14:nvContentPartPr>
              <p14:xfrm>
                <a:off x="2773238" y="5224815"/>
                <a:ext cx="126000" cy="5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E297E99-2612-4EF1-BA34-214C9FD137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64238" y="5216175"/>
                  <a:ext cx="143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12DB07C-6921-4F35-A328-C20DF8E28F20}"/>
                    </a:ext>
                  </a:extLst>
                </p14:cNvPr>
                <p14:cNvContentPartPr/>
                <p14:nvPr/>
              </p14:nvContentPartPr>
              <p14:xfrm>
                <a:off x="2943878" y="5291775"/>
                <a:ext cx="196200" cy="94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12DB07C-6921-4F35-A328-C20DF8E28F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35238" y="5283135"/>
                  <a:ext cx="2138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D2C73BB-5566-402F-83BE-7ED9FBEA989F}"/>
              </a:ext>
            </a:extLst>
          </p:cNvPr>
          <p:cNvGrpSpPr/>
          <p:nvPr/>
        </p:nvGrpSpPr>
        <p:grpSpPr>
          <a:xfrm>
            <a:off x="3365798" y="5129415"/>
            <a:ext cx="453600" cy="251640"/>
            <a:chOff x="3365798" y="5129415"/>
            <a:chExt cx="45360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845565-2B44-4C07-973A-2A9FF9D13811}"/>
                    </a:ext>
                  </a:extLst>
                </p14:cNvPr>
                <p14:cNvContentPartPr/>
                <p14:nvPr/>
              </p14:nvContentPartPr>
              <p14:xfrm>
                <a:off x="3365798" y="5190615"/>
                <a:ext cx="65880" cy="184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845565-2B44-4C07-973A-2A9FF9D1381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57158" y="5181615"/>
                  <a:ext cx="83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2BF22B-5B36-45A1-AB01-5B746946CD5B}"/>
                    </a:ext>
                  </a:extLst>
                </p14:cNvPr>
                <p14:cNvContentPartPr/>
                <p14:nvPr/>
              </p14:nvContentPartPr>
              <p14:xfrm>
                <a:off x="3396398" y="5129415"/>
                <a:ext cx="120600" cy="251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2BF22B-5B36-45A1-AB01-5B746946CD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87758" y="5120775"/>
                  <a:ext cx="138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4D1F852-6CFE-42C5-B288-BDE54388553A}"/>
                    </a:ext>
                  </a:extLst>
                </p14:cNvPr>
                <p14:cNvContentPartPr/>
                <p14:nvPr/>
              </p14:nvContentPartPr>
              <p14:xfrm>
                <a:off x="3556958" y="5210055"/>
                <a:ext cx="262440" cy="161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4D1F852-6CFE-42C5-B288-BDE54388553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547958" y="5201415"/>
                  <a:ext cx="2800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B715B02-5369-4CC7-BAFA-6D91FD510C85}"/>
              </a:ext>
            </a:extLst>
          </p:cNvPr>
          <p:cNvGrpSpPr/>
          <p:nvPr/>
        </p:nvGrpSpPr>
        <p:grpSpPr>
          <a:xfrm>
            <a:off x="905558" y="3476655"/>
            <a:ext cx="596520" cy="2135160"/>
            <a:chOff x="905558" y="3476655"/>
            <a:chExt cx="596520" cy="21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3C2D0CE-5612-496F-955E-DB280357AA8B}"/>
                    </a:ext>
                  </a:extLst>
                </p14:cNvPr>
                <p14:cNvContentPartPr/>
                <p14:nvPr/>
              </p14:nvContentPartPr>
              <p14:xfrm>
                <a:off x="928958" y="4385655"/>
                <a:ext cx="276840" cy="126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3C2D0CE-5612-496F-955E-DB280357AA8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0318" y="4376655"/>
                  <a:ext cx="294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51C8786-1239-4669-8F48-329FE283B68D}"/>
                    </a:ext>
                  </a:extLst>
                </p14:cNvPr>
                <p14:cNvContentPartPr/>
                <p14:nvPr/>
              </p14:nvContentPartPr>
              <p14:xfrm>
                <a:off x="909158" y="4425975"/>
                <a:ext cx="44640" cy="1099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51C8786-1239-4669-8F48-329FE283B68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0518" y="4417335"/>
                  <a:ext cx="62280" cy="11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AFA46DC-54C7-4A3F-B537-53B5DF1EBDF1}"/>
                    </a:ext>
                  </a:extLst>
                </p14:cNvPr>
                <p14:cNvContentPartPr/>
                <p14:nvPr/>
              </p14:nvContentPartPr>
              <p14:xfrm>
                <a:off x="1130198" y="4495815"/>
                <a:ext cx="75240" cy="1101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AFA46DC-54C7-4A3F-B537-53B5DF1EBDF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21558" y="4487175"/>
                  <a:ext cx="9288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06D627E-4ACE-4DE2-BD12-22BEB95D9C12}"/>
                    </a:ext>
                  </a:extLst>
                </p14:cNvPr>
                <p14:cNvContentPartPr/>
                <p14:nvPr/>
              </p14:nvContentPartPr>
              <p14:xfrm>
                <a:off x="905558" y="5526495"/>
                <a:ext cx="204480" cy="853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06D627E-4ACE-4DE2-BD12-22BEB95D9C1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6918" y="5517495"/>
                  <a:ext cx="222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F73AB3-C85C-460A-927F-DDAEC48DFA4A}"/>
                    </a:ext>
                  </a:extLst>
                </p14:cNvPr>
                <p14:cNvContentPartPr/>
                <p14:nvPr/>
              </p14:nvContentPartPr>
              <p14:xfrm>
                <a:off x="1070438" y="3617055"/>
                <a:ext cx="210960" cy="1673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F73AB3-C85C-460A-927F-DDAEC48DFA4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1798" y="3608415"/>
                  <a:ext cx="228600" cy="16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2E87A05-A567-4FA2-9F68-F30FA0ABF03A}"/>
                    </a:ext>
                  </a:extLst>
                </p14:cNvPr>
                <p14:cNvContentPartPr/>
                <p14:nvPr/>
              </p14:nvContentPartPr>
              <p14:xfrm>
                <a:off x="1331078" y="3536775"/>
                <a:ext cx="35640" cy="206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2E87A05-A567-4FA2-9F68-F30FA0ABF03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22438" y="3528135"/>
                  <a:ext cx="53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68D5B5A-EC3B-49CA-8B10-34D481EA01AE}"/>
                    </a:ext>
                  </a:extLst>
                </p14:cNvPr>
                <p14:cNvContentPartPr/>
                <p14:nvPr/>
              </p14:nvContentPartPr>
              <p14:xfrm>
                <a:off x="1336118" y="3586815"/>
                <a:ext cx="158760" cy="186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68D5B5A-EC3B-49CA-8B10-34D481EA01A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27478" y="3577815"/>
                  <a:ext cx="176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EF4113-0AED-4957-B7C4-85B65F4C2417}"/>
                    </a:ext>
                  </a:extLst>
                </p14:cNvPr>
                <p14:cNvContentPartPr/>
                <p14:nvPr/>
              </p14:nvContentPartPr>
              <p14:xfrm>
                <a:off x="1356278" y="3476655"/>
                <a:ext cx="145800" cy="45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EF4113-0AED-4957-B7C4-85B65F4C24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47638" y="3467655"/>
                  <a:ext cx="163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CC9CCC5-D112-49C0-B5C9-3793335274CC}"/>
              </a:ext>
            </a:extLst>
          </p:cNvPr>
          <p:cNvGrpSpPr/>
          <p:nvPr/>
        </p:nvGrpSpPr>
        <p:grpSpPr>
          <a:xfrm>
            <a:off x="5004158" y="4979655"/>
            <a:ext cx="2711160" cy="959040"/>
            <a:chOff x="5004158" y="4979655"/>
            <a:chExt cx="2711160" cy="9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36497C3-2A0B-4575-8B4A-F9FEFE2EF3AB}"/>
                    </a:ext>
                  </a:extLst>
                </p14:cNvPr>
                <p14:cNvContentPartPr/>
                <p14:nvPr/>
              </p14:nvContentPartPr>
              <p14:xfrm>
                <a:off x="5083718" y="5104215"/>
                <a:ext cx="66600" cy="387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36497C3-2A0B-4575-8B4A-F9FEFE2EF3A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75078" y="5095575"/>
                  <a:ext cx="842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7A3BAB3-0823-4091-B101-CA004E6EDC68}"/>
                    </a:ext>
                  </a:extLst>
                </p14:cNvPr>
                <p14:cNvContentPartPr/>
                <p14:nvPr/>
              </p14:nvContentPartPr>
              <p14:xfrm>
                <a:off x="5004158" y="5080815"/>
                <a:ext cx="582840" cy="817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7A3BAB3-0823-4091-B101-CA004E6EDC6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95518" y="5072175"/>
                  <a:ext cx="60048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603670E-8F2A-49AD-A266-86CC71689E5F}"/>
                    </a:ext>
                  </a:extLst>
                </p14:cNvPr>
                <p14:cNvContentPartPr/>
                <p14:nvPr/>
              </p14:nvContentPartPr>
              <p14:xfrm>
                <a:off x="5159678" y="4979655"/>
                <a:ext cx="2009880" cy="125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603670E-8F2A-49AD-A266-86CC71689E5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50678" y="4970655"/>
                  <a:ext cx="2027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5B891A2-3F7B-4822-89FA-6E1E4D51C59A}"/>
                    </a:ext>
                  </a:extLst>
                </p14:cNvPr>
                <p14:cNvContentPartPr/>
                <p14:nvPr/>
              </p14:nvContentPartPr>
              <p14:xfrm>
                <a:off x="5546678" y="5205015"/>
                <a:ext cx="1768680" cy="196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5B891A2-3F7B-4822-89FA-6E1E4D51C5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537678" y="5196015"/>
                  <a:ext cx="1786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E8731C5-3D01-4250-A0C4-FB25503A2C66}"/>
                    </a:ext>
                  </a:extLst>
                </p14:cNvPr>
                <p14:cNvContentPartPr/>
                <p14:nvPr/>
              </p14:nvContentPartPr>
              <p14:xfrm>
                <a:off x="7150838" y="4990455"/>
                <a:ext cx="564480" cy="239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E8731C5-3D01-4250-A0C4-FB25503A2C6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42198" y="4981815"/>
                  <a:ext cx="582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954C9C1-EB4B-42A5-A2EA-4F2C84486DB9}"/>
                    </a:ext>
                  </a:extLst>
                </p14:cNvPr>
                <p14:cNvContentPartPr/>
                <p14:nvPr/>
              </p14:nvContentPartPr>
              <p14:xfrm>
                <a:off x="7621358" y="5199615"/>
                <a:ext cx="61200" cy="487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954C9C1-EB4B-42A5-A2EA-4F2C84486DB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12718" y="5190975"/>
                  <a:ext cx="788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9613BA-5EDA-49B2-853F-4B37B1F1A546}"/>
                    </a:ext>
                  </a:extLst>
                </p14:cNvPr>
                <p14:cNvContentPartPr/>
                <p14:nvPr/>
              </p14:nvContentPartPr>
              <p14:xfrm>
                <a:off x="5651798" y="5758335"/>
                <a:ext cx="1993320" cy="180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9613BA-5EDA-49B2-853F-4B37B1F1A54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43158" y="5749695"/>
                  <a:ext cx="2010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71D6DD6-D9FE-4AC1-8AC2-514284A2AC47}"/>
                    </a:ext>
                  </a:extLst>
                </p14:cNvPr>
                <p14:cNvContentPartPr/>
                <p14:nvPr/>
              </p14:nvContentPartPr>
              <p14:xfrm>
                <a:off x="6109358" y="5511015"/>
                <a:ext cx="106200" cy="166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71D6DD6-D9FE-4AC1-8AC2-514284A2AC4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00358" y="5502015"/>
                  <a:ext cx="123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CDFB2E5-4E69-4226-906A-ADB8F32E8131}"/>
                    </a:ext>
                  </a:extLst>
                </p14:cNvPr>
                <p14:cNvContentPartPr/>
                <p14:nvPr/>
              </p14:nvContentPartPr>
              <p14:xfrm>
                <a:off x="6179558" y="5501295"/>
                <a:ext cx="747000" cy="35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CDFB2E5-4E69-4226-906A-ADB8F32E813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70558" y="5492295"/>
                  <a:ext cx="76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9EB5873-A55F-4D5E-B613-3F7F11F42D50}"/>
                    </a:ext>
                  </a:extLst>
                </p14:cNvPr>
                <p14:cNvContentPartPr/>
                <p14:nvPr/>
              </p14:nvContentPartPr>
              <p14:xfrm>
                <a:off x="6134198" y="5611815"/>
                <a:ext cx="834480" cy="110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9EB5873-A55F-4D5E-B613-3F7F11F42D5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25558" y="5603175"/>
                  <a:ext cx="85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0B9D083-2214-44D0-8B13-A4365AF46B69}"/>
                    </a:ext>
                  </a:extLst>
                </p14:cNvPr>
                <p14:cNvContentPartPr/>
                <p14:nvPr/>
              </p14:nvContentPartPr>
              <p14:xfrm>
                <a:off x="6837638" y="5508135"/>
                <a:ext cx="146160" cy="93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0B9D083-2214-44D0-8B13-A4365AF46B6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28998" y="5499495"/>
                  <a:ext cx="163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A96349F-CBAB-4A9E-A1FC-7A148EC6FA2E}"/>
                    </a:ext>
                  </a:extLst>
                </p14:cNvPr>
                <p14:cNvContentPartPr/>
                <p14:nvPr/>
              </p14:nvContentPartPr>
              <p14:xfrm>
                <a:off x="6395918" y="5415975"/>
                <a:ext cx="175320" cy="20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A96349F-CBAB-4A9E-A1FC-7A148EC6FA2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86918" y="5406975"/>
                  <a:ext cx="192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5501220-CDB2-46DF-940E-B27EB38FEE84}"/>
                    </a:ext>
                  </a:extLst>
                </p14:cNvPr>
                <p14:cNvContentPartPr/>
                <p14:nvPr/>
              </p14:nvContentPartPr>
              <p14:xfrm>
                <a:off x="6526238" y="5380695"/>
                <a:ext cx="65520" cy="60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5501220-CDB2-46DF-940E-B27EB38FEE8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17238" y="5372055"/>
                  <a:ext cx="83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61B18D4-A902-4AFD-9609-2976CE6CF990}"/>
                    </a:ext>
                  </a:extLst>
                </p14:cNvPr>
                <p14:cNvContentPartPr/>
                <p14:nvPr/>
              </p14:nvContentPartPr>
              <p14:xfrm>
                <a:off x="6696878" y="5370615"/>
                <a:ext cx="35640" cy="80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61B18D4-A902-4AFD-9609-2976CE6CF99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88238" y="5361975"/>
                  <a:ext cx="53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577448-A9B0-4874-B96F-37C21ABA5780}"/>
                    </a:ext>
                  </a:extLst>
                </p14:cNvPr>
                <p14:cNvContentPartPr/>
                <p14:nvPr/>
              </p14:nvContentPartPr>
              <p14:xfrm>
                <a:off x="6666998" y="5325615"/>
                <a:ext cx="131040" cy="166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577448-A9B0-4874-B96F-37C21ABA578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57998" y="5316615"/>
                  <a:ext cx="148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4D1BEB1-7281-46EF-B980-61F1A7537A6D}"/>
                    </a:ext>
                  </a:extLst>
                </p14:cNvPr>
                <p14:cNvContentPartPr/>
                <p14:nvPr/>
              </p14:nvContentPartPr>
              <p14:xfrm>
                <a:off x="5583038" y="5777775"/>
                <a:ext cx="283680" cy="158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4D1BEB1-7281-46EF-B980-61F1A7537A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574398" y="5768775"/>
                  <a:ext cx="30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0D09E93-57FA-4532-9748-5AB6308E3A2B}"/>
                    </a:ext>
                  </a:extLst>
                </p14:cNvPr>
                <p14:cNvContentPartPr/>
                <p14:nvPr/>
              </p14:nvContentPartPr>
              <p14:xfrm>
                <a:off x="5742518" y="5727015"/>
                <a:ext cx="109440" cy="136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0D09E93-57FA-4532-9748-5AB6308E3A2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33518" y="5718375"/>
                  <a:ext cx="127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F1668DA-534C-42EE-B82B-1A342C55FF1B}"/>
                    </a:ext>
                  </a:extLst>
                </p14:cNvPr>
                <p14:cNvContentPartPr/>
                <p14:nvPr/>
              </p14:nvContentPartPr>
              <p14:xfrm>
                <a:off x="7269638" y="5581575"/>
                <a:ext cx="231480" cy="40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F1668DA-534C-42EE-B82B-1A342C55FF1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60998" y="5572935"/>
                  <a:ext cx="24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05F2177-06EC-4CF5-8FC5-DC79E559A3F9}"/>
                    </a:ext>
                  </a:extLst>
                </p14:cNvPr>
                <p14:cNvContentPartPr/>
                <p14:nvPr/>
              </p14:nvContentPartPr>
              <p14:xfrm>
                <a:off x="7225358" y="5566455"/>
                <a:ext cx="140400" cy="60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05F2177-06EC-4CF5-8FC5-DC79E559A3F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16718" y="5557815"/>
                  <a:ext cx="1580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9B31AB1-E6EE-46CC-BB15-6A3825879D21}"/>
              </a:ext>
            </a:extLst>
          </p:cNvPr>
          <p:cNvGrpSpPr/>
          <p:nvPr/>
        </p:nvGrpSpPr>
        <p:grpSpPr>
          <a:xfrm>
            <a:off x="2124878" y="5511375"/>
            <a:ext cx="2542680" cy="322200"/>
            <a:chOff x="2124878" y="5511375"/>
            <a:chExt cx="254268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772A301-6680-493E-AF00-67C6978B8343}"/>
                    </a:ext>
                  </a:extLst>
                </p14:cNvPr>
                <p14:cNvContentPartPr/>
                <p14:nvPr/>
              </p14:nvContentPartPr>
              <p14:xfrm>
                <a:off x="2124878" y="5709015"/>
                <a:ext cx="105840" cy="89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772A301-6680-493E-AF00-67C6978B834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16238" y="5700015"/>
                  <a:ext cx="12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4950DD-6696-434B-B777-D14F711365B0}"/>
                    </a:ext>
                  </a:extLst>
                </p14:cNvPr>
                <p14:cNvContentPartPr/>
                <p14:nvPr/>
              </p14:nvContentPartPr>
              <p14:xfrm>
                <a:off x="2287598" y="5706855"/>
                <a:ext cx="179640" cy="110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4950DD-6696-434B-B777-D14F711365B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78598" y="5697855"/>
                  <a:ext cx="197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6605CE-18B7-4F14-B2E4-D634AF2693E5}"/>
                    </a:ext>
                  </a:extLst>
                </p14:cNvPr>
                <p14:cNvContentPartPr/>
                <p14:nvPr/>
              </p14:nvContentPartPr>
              <p14:xfrm>
                <a:off x="2521958" y="5737455"/>
                <a:ext cx="65520" cy="15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6605CE-18B7-4F14-B2E4-D634AF2693E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12958" y="5728455"/>
                  <a:ext cx="8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FC3072A-276B-48A9-A0F0-D80CC0B6535A}"/>
                    </a:ext>
                  </a:extLst>
                </p14:cNvPr>
                <p14:cNvContentPartPr/>
                <p14:nvPr/>
              </p14:nvContentPartPr>
              <p14:xfrm>
                <a:off x="2672078" y="5661495"/>
                <a:ext cx="161640" cy="101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FC3072A-276B-48A9-A0F0-D80CC0B653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663438" y="5652855"/>
                  <a:ext cx="179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D9DC736-0C50-4B50-8057-E6AA3C477C9A}"/>
                    </a:ext>
                  </a:extLst>
                </p14:cNvPr>
                <p14:cNvContentPartPr/>
                <p14:nvPr/>
              </p14:nvContentPartPr>
              <p14:xfrm>
                <a:off x="2924438" y="5673015"/>
                <a:ext cx="34920" cy="54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D9DC736-0C50-4B50-8057-E6AA3C477C9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15798" y="5664015"/>
                  <a:ext cx="52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45D1607-69AC-40A6-BE78-E6B72D7A7870}"/>
                    </a:ext>
                  </a:extLst>
                </p14:cNvPr>
                <p14:cNvContentPartPr/>
                <p14:nvPr/>
              </p14:nvContentPartPr>
              <p14:xfrm>
                <a:off x="2979158" y="5672295"/>
                <a:ext cx="161280" cy="161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45D1607-69AC-40A6-BE78-E6B72D7A787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70158" y="5663295"/>
                  <a:ext cx="178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E38DC31-CE04-49EB-B14F-31B12DE08CAC}"/>
                    </a:ext>
                  </a:extLst>
                </p14:cNvPr>
                <p14:cNvContentPartPr/>
                <p14:nvPr/>
              </p14:nvContentPartPr>
              <p14:xfrm>
                <a:off x="3154838" y="5661855"/>
                <a:ext cx="76680" cy="100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E38DC31-CE04-49EB-B14F-31B12DE08CA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146198" y="5653215"/>
                  <a:ext cx="94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0207C0F-A2E1-4543-9999-292F6BEE23A9}"/>
                    </a:ext>
                  </a:extLst>
                </p14:cNvPr>
                <p14:cNvContentPartPr/>
                <p14:nvPr/>
              </p14:nvContentPartPr>
              <p14:xfrm>
                <a:off x="3280478" y="5631975"/>
                <a:ext cx="135720" cy="120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0207C0F-A2E1-4543-9999-292F6BEE23A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271838" y="5622975"/>
                  <a:ext cx="153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3CE7F25-E11B-4F25-AD2E-F793E73D8E13}"/>
                    </a:ext>
                  </a:extLst>
                </p14:cNvPr>
                <p14:cNvContentPartPr/>
                <p14:nvPr/>
              </p14:nvContentPartPr>
              <p14:xfrm>
                <a:off x="3476318" y="5676975"/>
                <a:ext cx="166680" cy="76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3CE7F25-E11B-4F25-AD2E-F793E73D8E1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67318" y="5668335"/>
                  <a:ext cx="184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E19DEE0-6144-466D-ABB5-EAC9829FBD25}"/>
                    </a:ext>
                  </a:extLst>
                </p14:cNvPr>
                <p14:cNvContentPartPr/>
                <p14:nvPr/>
              </p14:nvContentPartPr>
              <p14:xfrm>
                <a:off x="3631838" y="5591655"/>
                <a:ext cx="176400" cy="166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E19DEE0-6144-466D-ABB5-EAC9829FBD2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23198" y="5583015"/>
                  <a:ext cx="19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1A4A36-B86F-456E-87C3-80D888C7ABAB}"/>
                    </a:ext>
                  </a:extLst>
                </p14:cNvPr>
                <p14:cNvContentPartPr/>
                <p14:nvPr/>
              </p14:nvContentPartPr>
              <p14:xfrm>
                <a:off x="4004078" y="5616855"/>
                <a:ext cx="141120" cy="120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1A4A36-B86F-456E-87C3-80D888C7ABA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995438" y="5607855"/>
                  <a:ext cx="158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380D34C-2C82-425A-8EE2-27D5A6C13942}"/>
                    </a:ext>
                  </a:extLst>
                </p14:cNvPr>
                <p14:cNvContentPartPr/>
                <p14:nvPr/>
              </p14:nvContentPartPr>
              <p14:xfrm>
                <a:off x="4179758" y="5546655"/>
                <a:ext cx="221400" cy="186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380D34C-2C82-425A-8EE2-27D5A6C1394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171118" y="5537655"/>
                  <a:ext cx="239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725D63B-603A-4AE2-BFF4-D8BB58300791}"/>
                    </a:ext>
                  </a:extLst>
                </p14:cNvPr>
                <p14:cNvContentPartPr/>
                <p14:nvPr/>
              </p14:nvContentPartPr>
              <p14:xfrm>
                <a:off x="4466318" y="5511375"/>
                <a:ext cx="50760" cy="176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725D63B-603A-4AE2-BFF4-D8BB5830079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457318" y="5502375"/>
                  <a:ext cx="68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499B82-AE61-4088-A7B0-D62B2FBFB599}"/>
                    </a:ext>
                  </a:extLst>
                </p14:cNvPr>
                <p14:cNvContentPartPr/>
                <p14:nvPr/>
              </p14:nvContentPartPr>
              <p14:xfrm>
                <a:off x="4550918" y="5611455"/>
                <a:ext cx="116640" cy="76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499B82-AE61-4088-A7B0-D62B2FBFB59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541918" y="5602455"/>
                  <a:ext cx="1342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5D47BDA-B78C-4114-BB1E-C9122E597090}"/>
              </a:ext>
            </a:extLst>
          </p:cNvPr>
          <p:cNvGrpSpPr/>
          <p:nvPr/>
        </p:nvGrpSpPr>
        <p:grpSpPr>
          <a:xfrm>
            <a:off x="5782478" y="4637295"/>
            <a:ext cx="914760" cy="236160"/>
            <a:chOff x="5782478" y="4637295"/>
            <a:chExt cx="91476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F88C4D8-C2FC-4307-BC57-D8640B5079E6}"/>
                    </a:ext>
                  </a:extLst>
                </p14:cNvPr>
                <p14:cNvContentPartPr/>
                <p14:nvPr/>
              </p14:nvContentPartPr>
              <p14:xfrm>
                <a:off x="5792558" y="4637295"/>
                <a:ext cx="10440" cy="20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F88C4D8-C2FC-4307-BC57-D8640B5079E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783918" y="4628295"/>
                  <a:ext cx="2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16B5D96-110C-4B97-BD8E-B64EB37665C2}"/>
                    </a:ext>
                  </a:extLst>
                </p14:cNvPr>
                <p14:cNvContentPartPr/>
                <p14:nvPr/>
              </p14:nvContentPartPr>
              <p14:xfrm>
                <a:off x="5782478" y="4772655"/>
                <a:ext cx="5400" cy="40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16B5D96-110C-4B97-BD8E-B64EB37665C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73838" y="4764015"/>
                  <a:ext cx="23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21CB397-9EF8-4A0C-95AF-213DFFDFE82C}"/>
                    </a:ext>
                  </a:extLst>
                </p14:cNvPr>
                <p14:cNvContentPartPr/>
                <p14:nvPr/>
              </p14:nvContentPartPr>
              <p14:xfrm>
                <a:off x="5832878" y="4756815"/>
                <a:ext cx="70560" cy="81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21CB397-9EF8-4A0C-95AF-213DFFDFE82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24238" y="4748175"/>
                  <a:ext cx="88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49200C1-31E7-4372-82A7-E9492F3A3948}"/>
                    </a:ext>
                  </a:extLst>
                </p14:cNvPr>
                <p14:cNvContentPartPr/>
                <p14:nvPr/>
              </p14:nvContentPartPr>
              <p14:xfrm>
                <a:off x="5978678" y="4782735"/>
                <a:ext cx="49680" cy="65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49200C1-31E7-4372-82A7-E9492F3A394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69678" y="4774095"/>
                  <a:ext cx="67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E09BAF5-FA02-426F-A36A-838FADB04552}"/>
                    </a:ext>
                  </a:extLst>
                </p14:cNvPr>
                <p14:cNvContentPartPr/>
                <p14:nvPr/>
              </p14:nvContentPartPr>
              <p14:xfrm>
                <a:off x="6094238" y="4682295"/>
                <a:ext cx="15480" cy="191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E09BAF5-FA02-426F-A36A-838FADB0455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85238" y="4673655"/>
                  <a:ext cx="33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8A9C587-BF00-4D77-8F0E-DB5704A49385}"/>
                    </a:ext>
                  </a:extLst>
                </p14:cNvPr>
                <p14:cNvContentPartPr/>
                <p14:nvPr/>
              </p14:nvContentPartPr>
              <p14:xfrm>
                <a:off x="6174518" y="4777335"/>
                <a:ext cx="115920" cy="36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8A9C587-BF00-4D77-8F0E-DB5704A4938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65878" y="4768695"/>
                  <a:ext cx="133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951324-E69C-47BB-92AD-6F0FC4CD0833}"/>
                    </a:ext>
                  </a:extLst>
                </p14:cNvPr>
                <p14:cNvContentPartPr/>
                <p14:nvPr/>
              </p14:nvContentPartPr>
              <p14:xfrm>
                <a:off x="6385478" y="4677255"/>
                <a:ext cx="30600" cy="1713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951324-E69C-47BB-92AD-6F0FC4CD083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376838" y="4668615"/>
                  <a:ext cx="4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3BDDC9C-DAC4-4C48-AF76-CBB5D261F9F5}"/>
                    </a:ext>
                  </a:extLst>
                </p14:cNvPr>
                <p14:cNvContentPartPr/>
                <p14:nvPr/>
              </p14:nvContentPartPr>
              <p14:xfrm>
                <a:off x="6317438" y="4752495"/>
                <a:ext cx="379800" cy="101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3BDDC9C-DAC4-4C48-AF76-CBB5D261F9F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308438" y="4743495"/>
                  <a:ext cx="397440" cy="11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75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63</Words>
  <Application>Microsoft Office PowerPoint</Application>
  <PresentationFormat>On-screen Show (4:3)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CMBX10</vt:lpstr>
      <vt:lpstr>CMR10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74</cp:revision>
  <cp:lastPrinted>2019-11-04T17:20:21Z</cp:lastPrinted>
  <dcterms:created xsi:type="dcterms:W3CDTF">2018-08-30T17:22:35Z</dcterms:created>
  <dcterms:modified xsi:type="dcterms:W3CDTF">2020-11-05T19:52:02Z</dcterms:modified>
</cp:coreProperties>
</file>