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339" r:id="rId2"/>
    <p:sldId id="316" r:id="rId3"/>
    <p:sldId id="311" r:id="rId4"/>
    <p:sldId id="312" r:id="rId5"/>
    <p:sldId id="340" r:id="rId6"/>
    <p:sldId id="341" r:id="rId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281" autoAdjust="0"/>
    <p:restoredTop sz="94660"/>
  </p:normalViewPr>
  <p:slideViewPr>
    <p:cSldViewPr snapToGrid="0">
      <p:cViewPr>
        <p:scale>
          <a:sx n="96" d="100"/>
          <a:sy n="96" d="100"/>
        </p:scale>
        <p:origin x="36" y="-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DC84A377-3770-4570-BD1A-61ADF504113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2894FE5D-534D-4BF4-81AC-6A9E1521F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35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5:21:00.017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39 63 8 0,'-5'-7'4'0,"10"7"-4"0,0-11 0 0,-5 11 4 16,4-4-4-16,-4 1 16 15,0-8-8-15,0 7-4 16,-4-3 0-16,-1 3 20 16,5 1-12-16,-5 3-4 15,-5-8-4-15,0 8-24 16,1 0 12-16,4 0-24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4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2400,'23'0'779,"-23"0"-768,1 0 1,-1 0-1,0 0 1,1 0-1,-1 0 0,1 0 1,-1 0-1,0 0 1,1 0-1,-1 1 1,1-1-1,-1 0 1,0 0-1,1 0 1,-1 1-1,0-1 1,1 0-1,-1 0 1,0 0-1,1 1 1,-1-1-1,0 0 1,0 1-1,1-1 1,-1 1-1,9 8 214,0 0 0,-1 1 0,0 0 0,9 16 1,22 45 803,-2 29-619,-14-36-404,16 32 218,-12-23 207,-23-64-500,0 0 1,1-1 0,0 1 0,1-1-1,12 15 1,-7-10-2145,-8 1 597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5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4576,'-41'14'2048,"27"68"-1760,-13-40 192,27-1-320,-28 28 192,0-27-192,-13 27 64,27-28-128,-27 14-352,27-13 160,-14-15-1120,15 15 672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2816,'14'-1'343,"-10"0"-240,0 1 0,0 0 0,-1 0 0,1 0-1,0 1 1,0-1 0,0 1 0,4 1 0,5 0-28,-8-1-29,0-1 0,0 1 1,0 0-1,0 1 0,0-1 0,0 1 0,-1 0 1,1 1-1,-1-1 0,1 1 0,3 2 1,14 7 173,-18-11-195,-1 1 0,1-1 0,0 1-1,-1 0 1,1 0 0,-1 1-1,0-1 1,0 1 0,0 0-1,0-1 1,5 7 0,-2 1 32,-3-4-9,0-1 1,1 0-1,7 8 0,-9-11-22,-1-1-1,0 1 0,1 0 0,-1-1 0,0 1 0,0 0 0,0 0 0,-1 0 0,1 0 0,0 0 0,-1 0 0,1 0 0,0 2 0,1 7 83,3 3 139,-3-11-194,-1 0 0,0 0 0,0-1 1,-1 1-1,1 0 0,-1 0 0,1 5 0,-1-7-7,0 0 1,1 1-1,-1-1 0,1 0 0,-1 0 0,1 0 0,-1 0 1,1 0-1,0 1 0,-1-1 0,1 0 0,0 0 1,0-1-1,0 1 0,0 0 0,0 0 0,0 0 0,0 0 1,0-1-1,0 1 0,0-1 0,0 1 0,1-1 1,-1 1-1,0-1 0,0 0 0,3 1 0,3 1 80,0-1-1,1 0 0,-1 0 1,9 0-1,1-2 96,27-5-1,-8 1-186,28 1-253,-46 1 113,21-6 1,-38 9 103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1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1152,'1'0'17,"-1"0"0,1 0 0,-1 0 0,1 0 0,-1 0-1,1 0 1,-1 1 0,1-1 0,-1 0 0,1 0 0,-1 0 0,1 0 0,-1 0 0,1 1 0,-1-1 0,1 0 0,-1 1-1,1-1 1,-1 0 0,0 1 0,1-1 0,-1 0 0,1 1 0,-1-1 0,0 1 0,1 0 0,0 13 134,-1-9-151,0 80 336,0-78-197,1 0 1,0 1-1,4 13 1,-3-15 8,-1 0 1,1 1-1,0 11 1,-2-16-110,0-1 0,0 1 0,0-1 0,0 1 0,0-1 0,1 1 1,-1-1-1,1 1 0,-1-1 0,1 0 0,-1 1 0,1-1 0,0 0 0,1 2 0,2 4 170,-4-6-200,0-1-1,0 0 1,0 0 0,0 1 0,0-1 0,0 0 0,1 1 0,-1-1 0,0 0 0,0 0 0,0 1 0,0-1 0,0 0 0,0 0 0,1 1 0,-1-1 0,0 0 0,0 0 0,0 0 0,0 1 0,1-1 0,-1 0 0,0 0 0,0 0 0,1 0 0,-1 0 0,0 1 0,0-1 0,1 0 0,-1 0 0,0 0-1,0 0 1,1 0 0,-1 0 0,0 0 0,1 0 0,-1 0 0,0 0 0,0 0 0,1 0 0,-1 0 0,0 0 0,0 0 0,1 0 0,-1 0 0,0-1 0,0 1 0,1 0 0,9-17 243,0-2-223,-6 13-35,-1 0 1,1-1-1,-1 0 1,2-9 0,-3 9 8,1 0 1,-1 0-1,2 0 1,-1 1 0,8-12-1,1 3-43,2 0 0,-1 2 0,2-1 0,0 2 0,22-16 0,-36 28 47,0-1-1,1 0 0,-1 0 1,0 1-1,1-1 0,-1 0 1,1 1-1,-1 0 1,1-1-1,-1 1 0,1 0 1,-1 0-1,1-1 0,-1 1 1,1 0-1,-1 1 1,1-1-1,2 1 0,-1 0 33,-1 0-1,1 0 0,-1 0 0,0 0 0,0 1 1,0-1-1,1 1 0,-1 0 0,-1-1 1,4 4-1,2 5 149,1 1 1,-2-1-1,11 22 1,-13-25-179,-1 0 45,-1 0 0,1 0 0,-1 0 0,-1 0 0,3 13 0,-4-12-4,2-1 0,-1 0 0,1 1 0,0-1 0,6 12 0,-8-18-20,1 1-1,0 0 0,0-1 0,0 1 0,0-1 0,0 1 0,0-1 0,1 1 0,-1-1 0,1 0 0,-1 0 0,0 0 0,1 0 0,0 0 0,-1 0 0,1 0 0,0 0 0,-1 0 0,1-1 0,0 1 0,0-1 0,0 1 0,-1-1 0,1 0 0,0 0 0,0 0 1,3 0-1,-2-1-13,1 1 0,0-1 0,-1-1 0,1 1 1,-1 0-1,1-1 0,-1 0 0,0 1 0,1-1 1,-1-1-1,0 1 0,0 0 0,3-4 0,19-13 32,-9 8-80,-3 2-52,-1 0-103,16-15 0,-9 1-357,-9 14 269,0 1 1,20-13 0,0 0-7,-6-3 170,5-5 257,-27 27-114,-1 1-1,1 0 0,-1-1 1,1 1-1,0 0 0,0 0 1,0 0-1,0 0 0,0 0 1,0 1-1,0-1 0,4 0 0,-16 15 636,-10 41 970,11-41-1482,7-12-137,1 1 0,-1-1 0,1 1 0,-1-1-1,1 1 1,0 0 0,0 0 0,0-1 0,1 1 0,-1 0 0,0 0 0,1 0 0,0 3 0,0-1-7,0-1 1,1 1 0,-1-1-1,1 1 1,0-1 0,1 1-1,-1-1 1,1 1 0,3 6 0,-4-10-9,0 1 1,0 0-1,1 0 1,-1-1-1,0 1 1,1 0-1,-1-1 1,1 0-1,-1 1 1,1-1-1,0 0 1,0 0-1,-1 0 1,1 0-1,0 0 1,0 0-1,0 0 1,0-1-1,0 1 1,0-1-1,0 1 1,4-1-1,3-1 69,-1 0 1,1-1-1,9-2 0,-7 1-20,-5 1-36,-1 1-1,0-1 1,1-1-1,-1 1 0,0-1 1,0 0-1,-1 0 1,8-6-1,6-14 38,-11 17-44,-6 5-4,0 0 1,0 0-1,0 0 1,0 0-1,0 0 1,0 0-1,0 0 1,-1 0-1,1-1 1,0 1-1,0-2 1,-1 2 1,0-1 1,0 0-1,0 1 1,0-1 0,0 1-1,-1-1 1,1 1 0,-1-1-1,1 1 1,-1-1 0,0 1-1,1-1 1,-2 0 0,-1-4-11,0 0 1,0 1-1,-1-1 1,0 1-1,0 0 1,0 0-1,-1 0 1,1 1-1,-1 0 0,0 0 1,0 0-1,-1 0 1,1 1-1,-1 0 1,0 0-1,0 0 1,0 1-1,-7-2 1,2 1 16,-31-6-231,42 10 209,-1-1 0,0 0 0,0 0 0,0 0 0,1 1 0,-1-1 1,0 0-1,0 1 0,1-1 0,-1 1 0,0-1 0,1 1 0,-1-1 0,0 1 0,1-1 0,-1 1 0,1 0 0,-1-1 0,1 1 1,-1 0-1,1-1 0,0 1 0,-1 0 0,1 0 0,0 0 0,0-1 0,-1 1 0,1 0 0,0 0 0,0 0 0,0-1 0,0 1 0,0 0 1,0 0-1,0 0 0,0 0 0,0 13-72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13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11 832,'0'-10'313,"0"17"-194,0-7-117,0 0 0,0 1 1,0-1-1,0 0 0,0 0 0,0 0 1,0 0-1,0 0 0,0 0 0,0 0 1,0 0-1,0 0 0,0 0 0,0 0 1,0 0-1,0 1 0,0-1 0,0 0 1,0 0-1,0 0 0,0 0 0,0 0 1,0 0-1,0 0 0,0 0 0,0 0 1,0 0-1,0 0 0,0 0 0,0 0 1,1 0-1,-1 1 0,0-1 0,0 0 1,0 0-1,0 0 0,0 0 0,0 0 1,0 0-1,0 0 0,0 0 0,0 0 1,0 0-1,0 0 0,0 0 0,1 0 1,-1 0-1,0 0 0,0 0 0,0 0 0,0 0 1,0 0-1,0 0 0,0 0 0,0 0 1,0 0-1,1 0 11,-1 0 1,1 0 0,-1 0-1,1 0 1,-1 0-1,1 0 1,-1 0-1,1 0 1,-1 1-1,0-1 1,1 0-1,-1 0 1,1 1-1,-1-1 1,0 0-1,1 0 1,-1 1-1,0-1 1,1 0-1,-1 1 1,0-1-1,1 1 1,-1-1-1,0 0 1,0 1-1,1-1 1,-1 1 0,0-1-1,0 1 1,0-1-1,0 1 1,2 21 636,-1 0-128,4-9-260,-4-10-229,0 0 1,0 0 0,0 0 0,0 0-1,0 0 1,-1 0 0,0 0 0,1 3 0,-1 5 127,-1 0 1,0 0 0,0 0 0,-1 0-1,-5 15 1,6-23-92,0 1 0,1 0 1,-1 0-1,1-1 0,0 1 0,0 0 0,1 4 0,-1-1 148,0-7-215,0-1 1,0 1 0,0 0-1,0-1 1,0 1-1,0 0 1,0-1-1,0 1 1,0 0-1,0-1 1,0 1 0,0 0-1,1-1 1,-1 1-1,0 0 1,0-1-1,0 1 1,1 0-1,-1-1 1,0 1 0,0 0-1,1 0 1,-1-1-1,0 1 1,0 0-1,1 0 1,0-1-1,5-6 47,1-14-34,14 3 16,23-35 11,-33 41-118,-3 4 55,0 0-1,1 0 1,-1 1-1,1 0 0,1 0 1,10-5-1,-10 7 22,-5 2 140,1 0 0,-1 1 0,1-1 0,7-1 0,-10 4-81,-1-1 0,0 1 1,1 0-1,-1 0 1,1 0-1,-1 1 1,0-1-1,1 0 1,-1 1-1,0 0 1,1-1-1,-1 1 1,4 2-1,1 0 105,-4-1-87,0-1 0,0 1 1,0-1-1,0 1 0,-1 0 0,1 0 1,-1 0-1,1 0 0,-1 0 1,0 1-1,4 3 0,10 17 301,7-4-182,-5 4-101,3-5-37,-16-3 8,-4-14-75,-1 0 0,0 1 0,1-1 0,-1 1 0,0-1 0,1 0 0,0 1 0,-1-1 0,1 0 0,0 1 0,0-1 0,0 0 0,0 0 0,0 0 0,0 0 0,0 0 0,0 0-1,2 1 1,20 12-1101,-7 0 272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1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3552,'14'0'1632,"13"0"-1440,-13 0 128,14 0-224,13 0 96,-13 13-96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18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72 3808,'0'-12'1227,"0"10"-742,1-4 229,-1 3-511,-4 14 1957,4-9-2152,-1 0 8,0 0-1,1-1 0,-1 1 1,1 0-1,-1 0 0,1 0 0,0 0 1,0 0-1,0 0 0,0 0 1,0 0-1,0 0 0,0 0 0,1 0 1,-1 0-1,1 0 0,-1 0 0,2 3 1,-1-1 34,0 1 0,0 0 0,-1 0 1,1 1-1,-2 8 0,0-7-16,1-1-1,0 0 1,1 1-1,1 8 1,1-5 18,0 0-1,1-1 1,0 1-1,1-1 1,0 0-1,0 0 1,1-1-1,12 15 1,-16-22-19,0 1 0,1 0 0,-1-1 0,0 1 0,1-1 0,-1 0 0,1 0 0,0 0 0,-1 0 1,1 0-1,0-1 0,0 1 0,-1-1 0,1 0 0,0 0 0,0 0 0,-1 0 0,1 0 0,0-1 0,4 0 0,6-2 49,0-1-1,25-11 1,-25 10-82,-1-1 27,0 0 0,1-1 1,-2-1-1,1 0 0,-1 0 1,-1-1-1,19-20 0,-26 26-52,0 0-1,-1 0 1,0 0-1,1-1 1,2-6-1,5-5-391,-8 13 150,-2 5 75,1-1 181,-1 1 0,1 0 0,0 0 0,-1 0 0,2-1 1,-1 1-1,0 0 0,3 4 0,1 2 8,-3-5 37,0-1 1,0 0-1,1 0 1,-1 1-1,1-2 1,5 6-1,-6-7-8,0 1 0,-1-1-1,1 1 1,0-1 0,0 0 0,1 0 0,-1 0-1,0 0 1,0 0 0,1 0 0,-1-1 0,0 1 0,4 0-1,72-1 690,-75-1-701,-1 1 0,0 0 0,0-1 0,0 1 0,0-1 0,0 0 0,0 1 0,0-1 0,0 0 1,0 0-1,0 0 0,-1-1 0,1 1 0,0 0 0,-1-1 0,1 1 0,-1-1 0,1 1 0,1-4 0,-2 3-18,1 0 1,1 0-1,-1 0 1,0 0-1,0 0 1,5-3-1,21-13-476,-21 14 369,-7 4 107,0-1-1,0 1 1,0 0 0,0 0-1,1 0 1,-1 0-1,0 0 1,0 0 0,0 0-1,0 0 1,0 0-1,0 0 1,0 0-1,1-1 1,-1 1 0,0 0-1,0 0 1,0 0-1,0 0 1,0 0 0,0 0-1,1 0 1,-1 0-1,0 0 1,0 0 0,0 0-1,0 0 1,0 0-1,0 0 1,1 1-1,-1-1 1,0 0 0,0 0-1,0 0 1,0 0-1,0 0 1,0 0 0,1 0-1,-1 0 1,0 0-1,0 0 1,0 0 0,0 1-1,0-1 1,0 0-1,0 0 1,0 0-1,0 0 1,0 0 0,0 0-1,4 4-59,5 1-101,-5 0 91,-3-4 71,-1-1-1,1 1 1,-1 0-1,1-1 1,-1 1-1,1-1 1,0 1 0,-1-1-1,1 1 1,0-1-1,0 1 1,-1-1 0,1 0-1,0 0 1,0 1-1,0-1 1,-1 0-1,2 0 1,4 3 8,-1-1-1,0 1 1,8 6 0,-8-6 12,0 0 0,0 1 1,0-2-1,0 1 0,8 2 1,-5-3 31,1-1 1,-1 0-1,1 0 1,-1-1-1,15-1 1,11 0 117,-20-1-372,0 1 0,0-2 0,0 0 0,0-1 0,-1 0-1,1-1 1,-1 0 0,13-8 0,-25 13 192,-1 0 0,1 0-1,0-1 1,0 1-1,0 0 1,0 0 0,-1 0-1,1 0 1,0 0 0,0 0-1,0 0 1,0 0-1,-1 0 1,1 1 0,0-1-1,0 0 1,0 0 0,-1 1-1,1-1 1,0 1-1,0-1 1,-1 1 0,1-1-1,0 1 1,-1-1 0,2 2-1,3 2-3,0-2 11,0 1 1,0 0 0,0 0-1,-1 0 1,1 0 0,-1 1-1,5 5 1,-8-7 27,1 0 1,0 0-1,0 0 0,0 0 1,1 0-1,-1 0 1,0 0-1,1-1 0,-1 1 1,1-1-1,-1 0 0,1 0 1,0 0-1,-1 0 0,1 0 1,0 0-1,0-1 0,0 1 1,0-1-1,3 0 0,15 0 175,0 1 30,32-5 0,-46 3-190,0 0 1,0-1-1,0 1 0,-1-2 1,1 1-1,-1-1 0,0 0 1,9-5-1,-11 5-13,-1 2 0,1-1-1,-1 0 1,8-2 0,6-3 22,-14 5-40,-1-1 0,1 0 0,-1 0 0,1 0 0,-1 0 0,0 0 0,0-1 0,0 1 0,-1 0 0,1-1 0,-1 0 0,0 1 0,0-1 0,0 0 0,0 1 0,0-7 0,-1 4-11,1-1 0,-1 1 0,2 0 0,-1 0 0,1 0 0,0 0 0,4-9 0,-4 10 47,0-1-1,0 1 1,0-1 0,0 0-1,-1 0 1,0 0-1,0-9 1,-1 13-20,0 0 0,0 0 0,0 0 0,1 0-1,-1 0 1,0 0 0,1 0 0,0 0 0,1-3 0,-2 4-19,0 1 0,1-1 0,-1 1 0,1-1 0,-1 1 1,1 0-1,0-1 0,-1 1 0,1-1 0,-1 1 0,1 0 0,0 0 0,-1-1 0,1 1 0,0 0 1,-1 0-1,1 0 0,0 0 0,-1 0 0,1 0 0,0 0 0,0 0 0,-1 0 0,1 0 1,0 0-1,-1 0 0,1 0 0,0 1 0,-1-1 0,1 0 0,-1 1 0,1-1 0,0 0 0,-1 1 1,2 0-1,-1-1 4,0 1 1,-1-1 0,1 1 0,0 0 0,0-1-1,-1 1 1,1 0 0,0-1 0,-1 1-1,1 0 1,0 0 0,-1-1 0,1 1 0,-1 0-1,0 0 1,1 0 0,-1 0 0,0 0 0,1 1-1,1 24 130,-2-24-131,5 59 308,1-10-126,-1 88 372,-5-81-453,11 90-1,-3-105-534,2-1-1,27 71 1,-35-109 328,-1 0-80,1 0 0,0 0 0,0 0 0,0 0 0,3 3 0,-4-5 127,0-1 1,0 0 0,0 0 0,0 0 0,1 0 0,-1-1-1,0 1 1,0 0 0,1 0 0,-1-1 0,0 1-1,1-1 1,-1 1 0,1-1 0,-1 0 0,1 1-1,-1-1 1,1 0 0,1 0 0,0 0 40,-1 0 1,1 0 0,-1 0-1,1-1 1,-1 1 0,1-1-1,-1 0 1,0 1 0,1-1-1,-1 0 1,0 0 0,0-1-1,0 1 1,1 0 0,-1-1-1,0 1 1,-1-1 0,1 0-1,0 1 1,0-1 0,-1 0-1,1 0 1,1-4 0,2-2 30,-1 0 1,-1 0-1,1-1 1,-1 0 0,-1 1-1,0-1 1,0 0-1,-1 0 1,0 0-1,0-1 1,-1-13-1,-1 12 59,1 0-1,-2 0 1,1 1-1,-2-1 1,1 1-1,-8-19 1,3 11 51,2 1 19,-2 0-1,0 1 0,-1 0 1,0 0-1,-1 0 0,-1 2 1,-23-28-1,19 27-2,-1 1 1,-1 0-1,0 1 0,0 0 1,-2 2-1,1 0 0,-21-8 1,33 16-189,-1 0 0,1 0 1,-1-1-1,1 1 0,-9-9 1,3 4-71,-4-5-154,15 13 264,-1-1 0,1 1 0,0 0 0,0 0 0,0 0 0,0 0 0,0 0 0,0 0 0,0-1-1,0 1 1,0 0 0,0 0 0,0 0 0,0 0 0,0 0 0,0 0 0,0-1 0,0 1 0,0 0-1,0 0 1,0 0 0,0 0 0,0 0 0,0 0 0,0-1 0,0 1 0,1 0 0,-1 0 0,0 0-1,0 0 1,0 0 0,0 0 0,0 0 0,0 0 0,0 0 0,0-1 0,0 1 0,1 0 0,-1 0-1,0 0 1,0 0 0,14-2-95,-6 2 97,0-1-1,0 0 1,9-3 0,11-1-5,0 2 14,0 2 0,32 2 0,-29 1 14,54-6 1,-56 0-48,-11 1 11,32-1 0,35 4 515,-84 0-481,0 0-1,0 0 1,1 0 0,-1 0-1,0 0 1,0 0-1,1 0 1,-1-1-1,0 1 1,0 0-1,0-1 1,0 1 0,1-1-1,-1 1 1,0-1-1,0 0 1,0 1-1,0-1 1,0 0-1,0 0 1,0 0 0,-1 1-1,2-3 1,4 0 200,-12 4-72,2 13-186,-19 27-58,22-38 103,0-1 0,1 1 0,-1-1 0,1 1 0,0-1-1,-1 1 1,1-1 0,0 1 0,1 0 0,-1-1 0,0 1 0,1-1-1,1 4 1,-1-3 2,0-1-1,0 0 0,0 1 1,1-1-1,-1 0 1,1 0-1,-1 0 0,1 0 1,0 0-1,0-1 1,0 1-1,0 0 0,0-1 1,0 1-1,1-1 0,-1 0 1,3 1-1,-1 0 9,1 0 0,0-1 1,-1 1-1,1-1 0,0 0 0,0-1 0,6 1 0,-8-1 27,1 0-1,-1 1 0,1-1 1,-1 1-1,0 0 0,6 2 1,-8-3-37,-1 1-1,1-1 1,0 0 0,0 1 0,0-1 0,-1 0 0,1 0 0,0 1 0,0-1 0,0 0 0,0 0-1,0 0 1,0 0 0,-1 0 0,1 0 0,0 0 0,0 0 0,0-1 0,0 1 0,0 0 0,-1 0-1,1-1 1,0 1 0,0-1 0,0 1 0,-1-1 0,1 1 0,0-1 0,0 1 0,0-2 0,-1 2-7,1-1 1,-1 1 0,0 0 0,1-1 0,-1 1-1,0-1 1,1 1 0,-1-1 0,0 1 0,0-1-1,0 1 1,0-1 0,0 1 0,0-1 0,1 1 0,-1-1-1,0 0 1,0 1 0,0-1 0,-1 1 0,1-1-1,0 1 1,0-1 0,0 1 0,-1-1 0,1 0-1,-2-5-32,-12-17 27,6 12 9,4 7-8,1 1 0,0 0 0,1-1 0,-1 0 0,1 0 0,-1 0 0,1 0 0,0 0 0,1 0 0,-1 0 0,1-1 0,-2-7 0,3 11-14,0 0 0,0 0 1,0 0-1,1 0 0,-1 0 1,0-1-1,0 1 0,1 0 1,-1 0-1,1 0 1,-1 0-1,1 0 0,-1 0 1,1 0-1,0 0 0,-1 0 1,2-1-1,17-10-283,-2 3 125,-13 7 161,0 0-1,0 0 1,1 0-1,-1 1 1,1-1-1,-1 1 1,1 0 0,-1 1-1,7-1 1,46 1-118,-31 0 111,-20 0 22,0 1 1,-1-1 0,1 1-1,-1 0 1,7 3 0,8 1-32,-2-2-20,-12-3 29,1 1 1,-1 1-1,0-1 0,1 1 0,10 5 1,43 30 131,-53-33-87,-5-2-30,1 0 0,-1 0 1,1 1-1,-1-1 0,0 0 0,0 1 0,0-1 1,0 1-1,0 0 0,-1 0 0,1 0 1,-1 0-1,0 0 0,0 0 0,0 0 0,1 5 1,-1-4 15,0 0 1,1 1-1,-1-1 0,1 0 1,3 6-1,6 5 78,-9-13-60,0 0 0,-1 0 0,1 0 0,-1 0 0,0 0-1,1 1 1,-1-1 0,0 0 0,0 1 0,0-1 0,-1 1 0,1-1 0,-1 1 0,1-1 0,-1 1-1,0 2 1,0-4-18,0-1-1,0 1 1,-1-1-1,1 1 1,0-1-1,0 0 1,0 1-1,0-1 0,0 1 1,0-1-1,1 1 1,-1-1-1,0 1 1,0-1-1,0 0 1,0 1-1,0-1 1,1 1-1,-1-1 1,0 0-1,0 1 0,1-1 1,-1 1-1,0-1 1,0 0-1,1 1 1,-1-1-1,0 0 1,1 0-1,-1 1 1,1-1-1,-1 0 1,0 0-1,1 0 1,-1 1-1,1-1 0,-1 0 1,1 0-1,-1 0 1,0 0-1,1 0 1,-1 0-1,1 0 1,-1 0-1,1 0 1,2 0 108,-3-2-37,-1-5-24,1 4-39,0 0 0,0 0 0,0-1 0,0 1 0,0 0-1,1 0 1,-1 0 0,2-4 0,12-32 31,-9 25-38,-4 12-18,0-1 1,0 0-1,0 0 0,0 0 1,-1 0-1,1-1 0,-1 1 1,0-3-1,0 4-7,0 0 0,0 0 0,0-1-1,0 1 1,0 0 0,1 0 0,-1 0 0,0 0-1,1 0 1,0 0 0,-1 0 0,1 0 0,0 0-1,0 0 1,0 0 0,0 0 0,1 1 0,-1-1-1,2-2 1,9-14-208,-11 16 203,0 0 0,0 0 0,0 0 0,0 0 0,0 1 0,1-1 0,-1 0-1,1 0 1,-1 1 0,1-1 0,2-1 0,0 1 7,0 0-1,0 0 0,0 0 0,0 0 0,6-1 1,-7 2-19,-1 1 1,0-1-1,1 1 1,-1 0 0,0 0-1,1 0 1,-1 0-1,0 0 1,1 0-1,-1 0 1,0 1 0,0-1-1,5 3 1,29 18 37,-32-19-18,-1 0 1,0 1 0,0 0-1,0 0 1,0 0 0,0 0-1,-1 0 1,5 6 0,1 3-25,-3-7 66,-4-5-24,-1 1-1,0 0 0,1-1 0,-1 1 1,0 0-1,0-1 0,0 1 0,1 0 0,-1 0 1,0-1-1,0 1 0,0 0 0,0 1 1,0-1 6,-1 0-1,1-1 1,0 1 0,0 0 0,1 0 0,-1-1 0,0 1 0,0 0 0,0 0 0,0-1 0,1 1-1,-1 0 1,1 1 0,8 2 111,-5 2-47,-1-2-19,9-2 141,-9-2-162,-1 0-28,0 0 1,0 0-1,0 0 0,0 0 1,0 0-1,0-1 1,0 1-1,4-2 1,1-2 6,-6 3-14,0 0 0,1 1 0,-1-1 0,0 0 1,0 1-1,1-1 0,-1 1 0,1-1 1,-1 1-1,0-1 0,1 1 0,-1 0 0,2 0 1,-2 0-1,-1 0 1,1 0-1,-1 0 1,1 0-1,-1 0 1,0 0 0,1 0-1,-1 0 1,1 0-1,-1 0 1,1 0-1,-1 0 1,0 0-1,1 0 1,-1 0 0,1-1-1,-1 1 1,0 0-1,1 0 1,-1-1-1,1 1 1,-1 0 0,0 0-1,1-1 1,-1 1-1,0 0 1,0-1-1,1 1 1,-1 0-1,0-1 1,1 0 0,3-5 65,5 2 2,-5-2-43,-4 6-24,0-1-1,0 1 1,0 0-1,1-1 1,-1 1-1,0-1 1,0 1-1,1 0 1,-1-1-1,0 1 1,1 0 0,-1 0-1,0-1 1,1 1-1,-1 0 1,1 0-1,-1 0 1,0-1-1,1 1 1,-1 0-1,1 0 1,-1 0-1,1 0 1,-1 0-1,0 0 1,1 0-1,-1 0 1,1 0-1,-1 0 1,1 0-1,0 0 1,0 0 0,1 0-1,-1 0 1,1 0 0,-1 0 0,0-1 0,1 1-1,-1-1 1,1 1 0,-1-1 0,0 1-1,0-1 1,1 0 0,-1 0 0,0 1 0,0-1-1,0 0 1,2-2 0,-1 0-61,1 3-373,-2 0 401,0 1 0,0-1 0,0 0 0,0 0 0,0 0 0,1 1 0,-1-1-1,0 0 1,0 1 0,0-1 0,0 1 0,0-1 0,0 1 0,0 0 0,-1-1 0,1 1-1,0 0 1,0 0 0,0 0 0,-1-1 0,1 1 0,0 0 0,0 1 0,5 10 3,-3-4 57,0-1 0,1 0 0,0-1 0,1 1 0,-1-1 1,10 10-1,-10-12 83,1 0 1,-1 0-1,0 0 1,10 5-1,-13-8-84,1 0 0,-1-1 0,1 1-1,0 0 1,-1-1 0,1 0 0,0 1-1,0-1 1,-1 0 0,1 0 0,0 0-1,0 0 1,-1 0 0,1 0 0,0 0-1,0-1 1,-1 1 0,1-1 0,0 1-1,-1-1 1,3 0 0,-3 0-12,1 0-1,0-1 1,0 1 0,0 0 0,-1-1-1,1 1 1,0-1 0,-1 1 0,0-1-1,1 0 1,-1 0 0,0 1 0,0-1-1,0 0 1,0 0 0,0 0 0,0 0-1,-1 0 1,1 0 0,0-4 0,-1 2-30,0 1 0,0 0 0,1-1 0,-1 1 0,1 0 0,0 0 1,0 0-1,0 0 0,2-4 0,5-15-61,-5 16 21,0 0-1,0 0 1,1 1-1,0-1 1,0 1-1,0 0 1,1 0-1,7-6 1,-12 10 29,1 1 1,0-1-1,-1 1 1,1-1 0,0 1-1,-1 0 1,1-1-1,0 1 1,0 0 0,-1 0-1,1-1 1,0 1-1,0 0 1,0 0 0,-1 0-1,1 0 1,0 0-1,0 0 1,0 0-1,-1 0 1,1 0 0,0 0-1,1 1 1,2 1-7,-1-1 0,0 1 0,1-1 0,-1 1 0,6 4 0,6 8 216,21 21 0,-24-23 14,-11-10-173,1-1 0,-1 0-1,1 0 1,0 1 0,0-1 0,0 0 0,-1 0 0,1 0-1,0-1 1,0 1 0,0 0 0,0-1 0,0 0-1,1 1 1,-1-1 0,0 0 0,0 0 0,3 0 0,-4 0-48,1 0 0,-1 0 0,1 0 0,-1 0 0,1 1 1,-1-1-1,1 0 0,-1 1 0,0-1 0,1 1 0,-1-1 1,0 1-1,1 0 0,1 1 0,4 2-834,4 1-3507,-10-4 4135,-1-1 1,0 1-1,1 0 0,-1-1 0,0 1 0,0 0 0,0 0 1,1-1-1,-1 1 0,0 0 0,0 0 0,0-1 1,0 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0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222 326 4992,'-23'-11'1589,"14"8"-960,5 3-550,0-1-1,0 1 0,0-1 0,0 0 0,-4-2 0,4 1 66,-1 1 0,0 0 0,0 0 1,0 0-1,-8-1 0,12 2-94,-1 1 1,1-1 0,0 0-1,-1 0 1,1 1 0,-1-1-1,1 0 1,0 1-1,0-1 1,-1 1 0,1 0-1,-1 0 1,-10 5 197,1-3-32,9-3-180,0 0 0,0 1 0,0-1 1,0 1-1,0 0 0,0-1 0,0 1 0,0 0 0,0 0 0,1 1 0,-1-1 0,0 0 0,1 0 1,-3 3-1,-5 4 62,5-5-66,1 0 1,-1 0-1,1 0 0,0 1 1,0-1-1,1 1 0,-1-1 1,-2 7-1,2-4 15,1 1-1,0-1 1,0 0 0,1 1-1,0-1 1,-1 10-1,1 45 181,1-45-167,-1 3-15,2 24 221,0-41-243,-1 1 0,1-1 0,-1 1-1,1-1 1,0 1 0,0-1 0,0 1 0,0-1 0,0 0 0,1 1 0,-1-1-1,4 4 1,-3-4 8,1 0-1,-1 0 1,0 0-1,1 0 1,0 0-1,-1-1 1,1 1-1,0-1 1,0 0-1,0 0 1,0 0-1,0 0 1,0 0-1,4 0 1,1-1 52,0 0 0,0 0 1,0-1-1,9-2 1,0 0 7,68-14 229,-76 14-383,0 0-1,0 0 1,-1-1 0,1 0-1,-1-1 1,0 1-1,7-7 1,2-3-364,-1 0 1,-1-1-1,20-25 0,-33 37 387,0 0-1,0 0 0,-1 0 1,1-1-1,-1 1 0,0 0 1,0-1-1,1-4 0,-2 5 20,1 0 0,0 1 0,-1-1 0,1 0 0,0 1 0,0-1 0,0 1 0,1-1 0,-1 1 0,1 0 0,-1 0-1,3-3 1,8-7-96,-12 12 114,0 0-1,0 0 1,1-1 0,-1 1-1,0 0 1,1 0-1,-1 0 1,0-1 0,0 1-1,1 0 1,-1 0 0,0 0-1,1 0 1,-1 0 0,0 0-1,1 0 1,-1-1 0,1 1-1,-1 0 1,0 0-1,1 0 1,-1 1 0,0-1-1,1 0 1,-1 0 0,0 0-1,1 0 1,-1 0 0,0 0-1,1 0 1,-1 1-1,0-1 1,1 0 0,-1 0-1,0 0 1,0 1 0,1-1-1,-1 0 1,0 0 0,0 1-1,1-1 1,-1 0-1,0 1 1,0-1 0,0 1-1,14 47 570,-5-17-399,-8-25-140,0-1 1,1 0-1,-1 0 1,1 0-1,1 0 1,-1 0 0,0 0-1,1-1 1,3 5-1,-1-3 30,-1-1-1,1 0 1,0 0-1,0 0 1,0 0-1,12 7 1,-14-10-34,1-1-1,-1 1 1,0-1 0,0 1 0,1-1 0,-1 0 0,1-1 0,-1 1-1,1 0 1,-1-1 0,1 0 0,-1 0 0,1 0 0,-1 0 0,1-1-1,4 0 1,-1-2-268,1 0 0,-1-1-1,1 0 1,-1 0 0,0-1-1,-1 0 1,10-8 0,28-40-753,-38 46 936,0 0-1,0-1 0,-1 1 0,5-10 0,-8 12 49,1 0-1,0 0 0,0 1 1,0-1-1,0 1 0,1 0 0,0-1 1,0 2-1,0-1 0,0 0 1,1 1-1,-1 0 0,1 0 0,0 0 1,5-2-1,0 1 7,38-13 258,-44 16-204,1-1 0,-1 2 0,1-1 0,0 0 0,-1 1 0,1 0 0,0 0 0,6 1 0,-3 1 90,0 0 0,-1 1-1,1 0 1,-1 0 0,1 1 0,-1 0 0,9 6-1,-1 1 29,0 1 1,12 14-1,-10-9-42,-2-1 1,22 32 0,-35-46-86,-1 0-1,0 0 1,1 0 0,0 0 0,-1 0 0,1 0 0,0-1 0,0 1-1,0-1 1,0 1 0,0-1 0,0 0 0,1 0 0,-1 0 0,0 0 0,0 0-1,1 0 1,-1-1 0,4 1 0,-5-1-48,1 0 0,0 0 0,0 0 0,-1-1 0,1 1 0,0 0 1,0-1-1,-1 0 0,1 1 0,-1-1 0,1 0 0,0 0 0,-1 0 0,0 0 0,1 0 0,-1 0 0,0 0 0,1-1 0,-1 1 1,0 0-1,0-1 0,0 1 0,0-1 0,0 1 0,1-4 0,-1 3-60,-1 0 1,1 0-1,0 0 1,-1 0-1,0 0 0,1 0 1,-1 0-1,0 0 1,0-4-1,1-11-370,4-9 35,-3 17 302,-1 0-1,2 1 0,-1 0 0,1-1 1,6-10-1,-6 13 57,18-31-190,-19 34 238,0 0 0,0 0 1,1 0-1,-1 0 0,1 0 1,0 1-1,0-1 0,0 1 1,5-3-1,20-2 128,-16 4 42,-7 1-108,0 1-1,1-1 1,-1 1 0,0 1-1,0-1 1,1 1 0,-1 0 0,10 1-1,7 2 161,-6-1-47,0 1 1,0 1-1,26 9 0,-9 0 145,54 13 0,-77-24-274,1-1 1,-1 0-1,1 0 1,15-2-1,5-1 85,-24 2-112,0-1 1,-1 0-1,1 0 0,0-1 1,6-2-1,9-3-45,-14 4-57,0-1-1,0 0 0,0 0 0,0-1 1,7-6-1,-3 3-38,-6 4 66,0 0 11,-1 0 0,1 1-1,0 0 1,0 0 0,0 0-1,13-3 1,-10 2-23,-7 3 46,1 0 0,0 0 0,-1 0 0,1 0 0,0 0 0,-1 1 0,1-1 0,0 1 0,5 0 0,-2 0 25,0 0-1,0 0 0,0 1 1,0 0-1,-1 0 1,1 0-1,0 1 1,0 0-1,-1 0 1,1 0-1,-1 1 1,0 0-1,0 0 1,8 6-1,5 14 73,-5-12 29,0 0 0,25 15-1,-23-17 2,0 2 168,-13-9-251,0 0-1,0-1 1,0 1-1,0-1 1,0 1-1,0-1 1,1 0 0,-1 0-1,1 0 1,-1 0-1,1-1 1,-1 1 0,1-1-1,-1 1 1,1-1-1,4 0 1,-3 0-32,-1-1 0,1 1 0,-1-1-1,1 0 1,-1 1 0,0-2 0,1 1 0,-1 0 0,6-4 0,2 3-123,-10 3 106,0-1-1,0 0 1,0 0-1,0 0 0,-1-1 1,1 1-1,0 0 0,0 0 1,0 0-1,0-1 1,-1 1-1,1 0 0,0-1 1,0 1-1,0-1 1,-1 1-1,2-2 0,7-8-201,-1-1 0,0 0-1,0-1 1,10-22 0,13-20-22,-28 48 223,1 1 1,0 0 0,1 0-1,-1 0 1,1 1-1,10-8 1,7-6 43,-20 15 10,0 1-1,0 0 1,1 0-1,-1 1 1,0-1-1,1 0 1,-1 1-1,1-1 0,0 1 1,-1 0-1,1 0 1,0 0-1,0 0 1,-1 1-1,1-1 1,0 1-1,6-1 1,-6 1-2,1 0 1,-1-1-1,1 1 1,-1-1-1,0 0 1,1 0-1,-1 0 1,0-1-1,6-2 1,18-1 194,-25 4-180,0 0-1,0-1 1,0 1 0,0-1 0,0 1 0,-1-1 0,1 1 0,-1-1-1,1 0 1,-1 0 0,0 0 0,0 0 0,1-2 0,-3 0 0,0 1-1,0-1 1,0 1 0,-1-1 0,0 1 0,-3-6 0,-3 0 7,-1 0 1,1 1 0,-1 0-1,-12-7 1,-14-14 200,27 20-76,6 7-143,1 0 0,-1 1 0,0-1 0,0 0 0,1 1 0,-1-1 0,0 1 0,-2-1 0,3 2-35,0-1 0,1 1 1,-1 0-1,0 0 0,1 0 0,-1 1 1,0-1-1,1 0 0,-1 0 0,0 0 0,1 0 1,-1 1-1,0-1 0,1 0 0,-1 0 1,1 1-1,-1-1 0,1 1 0,-1-1 0,0 0 1,1 1-1,0-1 0,-1 1 0,1-1 1,-1 1-1,1-1 0,0 1 0,-1 0 1,1-1-1,-1 2 0,-3 6-4,0 1 1,0-1-1,0 1 0,1 0 1,1 0-1,-1 0 0,2 0 1,-1 0-1,1 1 0,0-1 1,1 1-1,0-1 0,1 0 1,2 12-1,6 25 107,-7-29-15,3 17 110,-3-28-149,1 1 1,0-1-1,3 7 1,1-2 22,-3-2 20,5 10-19,15 21-1,-22-36-169,1 0 0,-1-1 0,1 0 0,0 1 0,0-1 0,0 0 0,0-1 0,1 1 0,-1 0 0,1-1 0,-1 0 0,7 3 0,-10-5-27,1 0 1,0 0 0,0 1-1,0-1 1,0 0 0,0 0-1,0 0 1,0 0 0,0 0 0,0 0-1,0 0 1,0 0 0,0-1-1,0 1 1,0 0 0,0-1-1,0 1 1,0 0 0,0-1-1,-1 1 1,1-1 0,0 1 0,0-1-1,0 0 1,-1 1 0,1-1-1,1-1 1,-1 0-227,-1 2 228,1 0 0,-1 0-1,0 0 1,0-1-1,0 1 1,1 0-1,-1 0 1,0-1 0,0 1-1,0 0 1,0 0-1,0-1 1,0 1-1,0 0 1,1 0 0,-1-1-1,0 1 1,0 0-1,0-1 1,0 1-1,0 0 1,0 0 0,0-1-1,0 1 1,-1-1-1,1-22-2131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4160,'0'-14'1856,"27"14"-1600,1 0 704,-1 14-576,29-14 64,-15 0-288,14 0-928,0 0 384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2080,'0'-1'33,"0"0"-1,0 1 1,0-1-1,0 1 1,0-1 0,0 1-1,0-1 1,0 1 0,0-1-1,1 1 1,-1-1-1,0 1 1,0-1 0,0 1-1,1-1 1,-1 1 0,0-1-1,0 1 1,1-1-1,-1 1 1,1 0 0,-1-1-1,0 1 1,1 0 0,0-1-1,13 0 544,-9 1-336,-2 0 720,-1 4-517,5 14-6,-1 0 0,0 0 0,3 23 1,1-8-344,-7-26-78,0 0-1,-1 1 1,0-1-1,0 1 1,-1-1-1,1 10 0,-2-12 30,0 0-1,0 1 1,1-1-1,2 9 1,-3-13-22,1 0 0,-1 1 0,0-1 0,1-1 0,-1 1 0,1 0 0,-1 0 0,1 0 0,-1 0 0,1 0 0,0 0 0,-1 0 0,1-1 0,0 1 0,0 0 0,0-1 0,-1 1 0,1 0 0,0-1 0,0 1 0,0-1 0,0 0 0,0 1 0,0-1 0,0 0-1,0 1 1,0-1 0,0 0 0,2 0 0,0 0 51,0 0-1,0-1 0,0 1 0,1-1 0,-1 0 1,0 0-1,0 0 0,0-1 0,0 1 0,0-1 1,-1 1-1,1-1 0,2-2 0,5-4-60,-1-1-1,9-10 1,-3 3 28,-5 6-60,-1-1-1,0 0 0,-1-1 1,0 0-1,-1 0 0,8-19 1,-9 20 2,0 0-6,0 0-1,1 1 1,8-10 0,-10 14-20,-1 1 1,1 0 0,0 0-1,1 1 1,-1-1 0,11-5-1,-15 9 34,0 0 0,0 1 0,0-1 0,1 1 0,-1-1 0,0 1 0,0-1 0,0 1 0,1 0 0,-1 0-1,0 0 1,0 0 0,1 0 0,-1 0 0,0 0 0,0 0 0,1 0 0,-1 0 0,0 1 0,0-1 0,1 0 0,-1 1-1,0-1 1,0 1 0,0-1 0,0 1 0,0 0 0,0 0 0,0-1 0,0 1 0,0 0 0,0 0 0,0 0 0,0 0-1,-1 0 1,1 0 0,0 0 0,0 2 0,2 4 13,0-1 0,-1 1 0,0-1 0,-1 1 0,2 10 1,-2-15 20,3 19 28,-2-7 63,0 0 0,1 20-1,-3 104 1048,1-123-1104,0-1-1,1 0 1,6 21 0,-8-34-30,0 1 0,0-1 0,1 0 0,-1 0 0,0 0 0,1 0 0,-1 0 0,1 0 0,-1 0 0,1 0 0,0 0 0,-1 0 0,1 0 0,0 0 1,0 0-1,1 1 0,-1-2-17,0 1 0,0-1 1,0 0-1,0 0 0,0 0 1,0 0-1,0 0 1,-1 0-1,1 0 0,0 0 1,0 0-1,0 0 0,0-1 1,0 1-1,0 0 1,0 0-1,-1-1 0,1 1 1,2-2-1,-1 1-42,0-1 0,0 0 0,0 0 0,0 0 0,0 0 0,-1 0 0,1 0 0,0 0 0,-1-1 0,3-4 0,1-2-205,1 0-404,-1 0 1,6-13-1,-5 9-240,-5 10 675,0 1 0,1-1 0,0 1-1,-1 0 1,1 0 0,3-3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5:21:03.931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508 20 72 0,'-19'-11'24'0,"9"8"-16"0,-4-4-4 16,9 7 16-16,-5 0-12 16,1 0 16-16,-1 7-16 15,0-7 16-15,-4 0-16 16,4 3-20-16,-5 1 4 16,1 3 40-16,-5 8-20 15,-1-4 0 1,6 7-8-16,-10 4 4 0,-5 3-4 15,-1 4-4-15,1 7 4 0,0-3 20 16,0 7-12 0,0 0 4-16,5-4-8 0,0 0 56 15,5 4-36 1,4-11-64-16,1 0 16 16,4 0 16-16,5 4 4 0,0-8 0 15,5 1 4-15,5-1 28 16,5-7-16-16,-1-7-32 15,11 4 8-15,-1 3-8 16,5-11 8-16,5 8 32 16,-4-1-12-16,4 4-4 0,0 1-4 15,0-1 20-15,0-4-12 16,-5 4-4 0,-5 4-4-16,1 3-16 15,-1-10 8-15,0 0 12 16,1-1-4-16,4-3-28 0,0 0 12 15,5-11 40-15,0 0-16 16,5-4-36-16,5-7 12 16,-1 4 44-16,6-7-12 15,-1 3-8-15,1-4-8 16,-5 4-24-16,-5-7 12 16,-1 4 40-16,-4 3-20 15,-4-4-28-15,-1 4 8 16,0-7 28-16,-9 4-12 15,-1-1 0-15,5-3-4 0,-14 0-4 16,0-4 0-16,-5-3 24 16,0-1-12-16,-5-6-4 15,0-1-4-15,-9 4-4 16,4 0 0-16,-9-4 0 16,-5 1 0-16,9-5-12 15,-9 5 8-15,0 3 4 16,-10 3 0-16,10-3 0 15,-10 7 0-15,-10 8 0 16,6-4 0-16,-1 3 8 16,0 1-4-16,0-1-12 0,6 4 4 15,4-3 4-15,4 3 0 16,1 0 0-16,5 7 0 16,0 4 0-16,4 4 0 15,5 11 0-15,1-1 0 16,4 4-56-16,14 4 32 15,6 0-228-15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4640,'10'0'1759,"-20"0"183,5 2-1115,4-1-756,0 0 0,-1-1 0,1 1 0,-1 0 0,1 0 0,0 0 1,0 0-1,0 0 0,0 1 0,-1-1 0,0 2 0,0 0 53,1 1 0,-1 0-1,1-1 1,-2 8 0,1-4 27,-1 0 1,0 0 0,-7 12-1,-6 15 55,15-31-199,0-1 0,0 1 0,1 0 0,-1 0 0,1-1 0,0 1 0,0 0 0,0 0 0,0-1 0,0 1 0,1 4 0,8 20 94,-7-21-88,-2-4 0,1 1 0,-1-1 0,1 1 0,0-1 0,0 1-1,0-1 1,2 3 0,-2-4-5,0 0 0,0 0 0,0 0 0,0 0 0,1 0 1,-1 0-1,0-1 0,1 1 0,-1 0 0,0-1 0,1 1 0,-1-1 0,1 1 0,-1-1 0,3 1 0,5 0-6,1 0-1,0-1 0,0 0 0,0 0 0,0-1 1,0 0-1,18-5 0,-9 1-138,-1-1 1,34-17-1,-50 22 128,1 0-1,-1 0 1,0-1-1,0 1 0,0-1 1,0 0-1,0 0 1,0 1-1,-1-1 0,1 0 1,0 0-1,-1-1 1,0 1-1,0 0 0,1 0 1,-1-1-1,0 1 1,-1-1-1,1 1 0,0-1 1,-1 1-1,1-1 1,-1 1-1,0-1 0,0 0 1,0 1-1,0-1 1,0 1-1,-1-1 0,1 1 1,-1-1-1,0 1 1,0-1-1,-1-3 0,-13-7 0,7 7 10,-6-4-14,6 4-18,0-1-1,0 2 0,-10-6 1,-32-14-278,49 25 133,1-1-1,-1 1 0,0 0 1,1-1-1,-1 1 0,1 0 1,-1 0-1,0 0 0,1-1 1,-1 1-1,0 0 0,1 0 1,-1 0-1,0 0 0,1 0 1,-2 0-1,0 3-1847,11 9-1436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24 2912,'0'-19'816,"0"15"-338,0 11-151,0-5 479,-1 11-117,0 0 0,-4 19 0,3-21-667,0 1 0,-1 15 0,3 123 170,0-150-171,1 0-1,-1 1 1,0-1 0,0 0 0,0 1-1,1-1 1,-1 0 0,0 0 0,0 1-1,1-1 1,-1 0 0,0 0 0,0 1-1,1-1 1,-1 0 0,0 0 0,1 0-1,-1 0 1,0 1 0,1-1 0,-1 0-1,0 0 1,1 0 0,-1 0 0,0 0-1,1 0 1,-1 0 0,0 0 0,1 0-1,-1 0 1,0 0 0,1 0 0,-1 0-1,0 0 1,1 0 0,-1-1 0,0 1-1,1 0 1,-1 0 0,0 0 0,1 0-1,-1-1 1,0 1 0,0 0 0,1-1-1,-1-2 1,0 0-1,1-1 0,-1 1 0,1 0 0,0 0 0,0 0 0,0 0 0,2-5 1,5-14 80,2 1-28,3-11-23,-10 20-79,-3 10 17,0 0 0,1 0 1,-1 0-1,1 0 1,-1 0-1,1 0 1,0 0-1,0 1 0,0-1 1,0 0-1,0 0 1,0 1-1,0-1 1,2-1-1,3-3-95,-3 3 52,0 0 1,0 0-1,0 0 1,7-4-1,-9 6 58,0 1 0,0-1-1,0 1 1,0-1 0,0 1 0,1 0-1,-1-1 1,0 1 0,0 0-1,0 0 1,1 0 0,-1 0 0,0 0-1,0 0 1,1 0 0,-1 0-1,0 1 1,0-1 0,0 0 0,0 1-1,3 0 1,-2 1 73,1 0 0,0 0 0,-1 1 0,1-1-1,-1 1 1,0-1 0,0 1 0,0 0 0,0 0 0,0 0-1,-1 0 1,1 0 0,-1 0 0,0 0 0,2 4 0,5 13 171,1-3 100,12 37 0,-10-28-219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5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6656,'0'0'3008,"14"0"-2080,0 0-768,0 14 128,0-14-160,0 0-288,13 0 96,1 0-3520,-1 0 1984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29 338 3328,'0'0'49,"-1"0"0,1 0 0,-1 0 0,1 0 0,-1 0 0,1 0 0,-1 0 0,0 0 0,1 0-1,-1 0 1,1 0 0,-1 1 0,1-1 0,0 0 0,-1 0 0,1 1 0,-1-1 0,1 0 0,-1 0 0,1 1 0,0-1 0,-1 1 0,1-1 0,0 0 0,-1 1 0,0 0 0,0 13 374,1-9-408,1 4 224,-1-7-188,0-1 1,0 1-1,0 0 1,0 0-1,0-1 1,0 1-1,-1 0 1,1 0-1,-1-1 1,0 3-1,-1-1 17,0 1-1,1 0 1,-1-1 0,1 1-1,0 0 1,0 0 0,0 0-1,1 0 1,-1 0 0,1 0-1,0 0 1,0 0 0,0 0-1,1 0 1,1 7 0,12 56 28,-13-63-85,0 0 0,1 0 0,-1 1-1,1-1 1,0 0 0,3 4 0,-4-7 4,0 1-1,0-1 0,0 0 1,0 0-1,0 1 0,0-1 0,0 0 1,0 0-1,0 0 0,1 0 1,-1 0-1,0 0 0,1 0 1,-1-1-1,1 1 0,-1 0 1,1-1-1,-1 1 0,3 0 0,0-2-7,0 0 0,0 1 0,0-1 0,0-1 0,0 1 0,0 0-1,-1-1 1,1 0 0,-1 0 0,1 0 0,-1 0 0,1-1 0,2-3-1,7-6-81,12-18-1,-21 25-10,0-1-1,-1 1 1,0-1-1,0 0 0,0 0 1,4-12-1,-5 6-60,-2 10 119,1 0 0,-1 0 0,1 0-1,-1 0 1,1 0 0,-1 0 0,1 0-1,0 1 1,0-1 0,0 0 0,0 0-1,1 1 1,-1-1 0,2-1-1,-2 1 48,1 1 0,-1-1 0,0 0 0,0 1 0,0-1-1,0 0 1,0 0 0,0 0 0,0 1 0,0-1-1,-1 0 1,1 0 0,-1 0 0,1 0 0,-1 0-1,0 0 1,0-1 0,0-3 0,0 98 1159,0-89-1154,0 0 0,0-1 0,0 1 0,1 0 0,-1-1 0,1 1 0,-1-1 0,1 1 0,0-1 0,0 1 0,1-1 0,-1 0 0,0 1 0,2 1 0,-1-2-10,-1-1-2,0 1 1,0-1-1,0 1 0,1-1 1,-1 0-1,1 0 1,-1 0-1,1 0 1,0 0-1,-1 0 0,1 0 1,0-1-1,-1 1 1,1 0-1,0-1 1,0 1-1,0-1 1,2 0-1,-1 1-4,1-1 1,0 0-1,-1-1 1,1 1-1,0 0 1,-1-1-1,6-1 1,12-10-57,13-4-278,-1-7-175,-7 11-437,-20 10 616,1-1 0,-1 0-1,0 0 1,9-6 0,-2-2-469,-9 8 576,-1 0 0,1 0 0,0 0 0,0 1 0,0-1 0,0 1 0,0 0 1,8-3-1,-11 5 195,6-2-4,1 0-1,-1 0 1,11-6-1,-16 7 175,-1 1 0,1-1 0,0 0 0,0 1-1,0-1 1,0 1 0,0-1 0,-1 1 0,1 0 0,0 0-1,0 0 1,0 0 0,0 0 0,0 0 0,0 1 0,0-1-1,0 1 1,0-1 0,-1 1 0,1 0 0,0-1 0,0 1-1,-1 0 1,1 0 0,-1 0 0,3 2 0,2 3 218,1 1 1,-2-1-1,1 1 1,7 13-1,9 9-203,-20-28-149,0 1-1,-1-1 1,1 0 0,0 0-1,0 1 1,0-1-1,-1-1 1,1 1-1,0 0 1,0 0-1,0-1 1,1 1-1,-1-1 1,0 1-1,0-1 1,0 0-1,0 0 1,0 0-1,0 0 1,1 0 0,-1-1-1,0 1 1,0-1-1,0 1 1,0-1-1,0 0 1,0 0-1,0 0 1,0 0-1,-1 0 1,1 0-1,0 0 1,2-3-1,3-3-159,1 1-1,-1 1 1,1-1-1,9-4 0,-8 5-376,0 0 0,0-1 0,-1-1 0,9-8 1,23-24-760,-39 38 1355,0 0 0,0 0 0,0 0 1,0 0-1,0 0 0,1 0 0,-1 0 1,0 0-1,1 0 0,-1 1 0,1-1 1,-1 1-1,1-1 0,-1 1 0,1-1 1,-1 1-1,1 0 0,0 0 0,-1 0 1,1 0-1,-1 0 0,1 0 0,0 0 1,-1 0-1,1 1 0,2 0 0,1 2 185,-1 0-1,1 1 0,-1-1 0,0 1 0,0 0 0,6 8 0,-5-6-99,1 0 0,-1 0 0,1-1 0,7 6 0,5 2-45,-15-10-91,1 0 1,-1-1 0,1 1-1,-1-1 1,1 0 0,0 0-1,0 0 1,0 0 0,0-1 0,0 1-1,0-1 1,0 0 0,0 0-1,8 0 1,94-1-153,-100 0-19,0-1 0,-1 1 0,1-1-1,0 0 1,8-3 0,0-1-442,-5 3 95,0-1 1,-1 0-1,1 0 0,-1-1 1,0-1-1,8-4 0,12-8-28,-24 12 693,8-3 292,-1-2 231,-10 10-641,-1 0 1,1-1-1,-1 1 1,0 0 0,1-1-1,-1 1 1,1 0-1,-1 0 1,1-1 0,-1 1-1,1 0 1,-1 0 0,1 0-1,-1 0 1,1-1-1,-1 1 1,1 0 0,0 0-1,-1 0 1,1 0-1,4 0 245,23-16 232,-19 10-554,1 0 1,15-5-1,-1 2 19,-15 7 10,0-1 1,0 0-1,-1-1 0,13-7 0,23-24 113,-18 18-72,-16 11-46,0-1 1,0 0-1,17-16 1,-20 17 19,-1-1 0,0 0 0,0 0 0,-1 0 0,1-1 0,-2 0 0,1 0 1,-1 0-1,0 0 0,-1-1 0,0 0 0,2-9 0,-3 6 40,-1 0 0,-1-16-1,0 15 82,-4-11 568,4 24-681,0-1 0,0 0 0,-1 1 0,1-1 1,0 0-1,-1 1 0,1-1 0,0 0 0,-1 1 0,1-1 1,-1 1-1,1-1 0,-1 1 0,1-1 0,-1 1 0,0-1 1,1 1-1,-2-1 0,1 1-6,1 0 1,-1 0 0,0 0-1,1 0 1,-1 0-1,1 0 1,-1 0 0,0 0-1,1 0 1,-1 0-1,0 1 1,1-1 0,-1 0-1,0 0 1,1 1-1,-1-1 1,1 0 0,-1 1-1,1-1 1,-2 1-1,0 2 66,-1-1 0,1 1 0,-1 0 0,1 0 0,-3 5-1,-5 11 80,2 1 0,-12 37 0,14-40-118,-20 55 193,-24 72-15,15 10-491,13-52-96,-4 35-894,24-110 1060,1 0-1,1 0 1,3 31-1,-2-52 195,0 1 0,1-1 0,-1 0 0,1 1 0,1-1 0,-1 0 0,1 0 0,0 0 0,0-1 0,1 1 0,-1-1 0,1 0 0,0 0 0,1 0 0,-1 0 0,1-1 0,10 8 0,-14-12-32,0 1-1,0 0 1,1-1 0,-1 1-1,0-1 1,0 1 0,1-1-1,-1 0 1,0 0 0,1 0-1,-1 1 1,0-1-1,1 0 1,1-1 0,-1 1-2,1 1-1,0-2 1,0 1 0,0 0 0,-1-1-1,1 1 1,0-1 0,-1 0 0,1 0 0,5-2-1,-6 1 18,1 0 0,0-1 0,-1 1 0,0-1 0,1 1 0,-1-1 0,0 0 0,0 0 0,-1 0 0,1 0 0,-1 0 0,3-6 0,-1-1 17,0 0 0,-1 0 0,0 0 0,0-18 0,0-49 126,-2 63-86,-1-5 75,0-1 0,-2 1 0,-6-27 0,-21-54 710,7 46 229,19 45-868,-1 0 1,1-1-1,0 1 0,1-1 1,0 0-1,1 0 0,0 0 0,-1-11 1,3 18-175,0 1 0,0 0 1,0-1-1,0 1 1,1 0-1,-1 0 0,1-1 1,1-3-1,-2 5-8,1 0 0,0 0 0,0 0 0,0 0 0,0 0 0,1 0 0,-1 0 0,0 0 0,0 0 0,3 0 0,8-7 1,-8 6-5,0 0 0,1 0 0,-1 0 0,0 1 0,1-1 0,-1 1 0,1 0 0,-1 0 0,7 0 0,46 1 0,-31 1 0,60-1 176,-83 0-160,-1 0-12,0 0 1,0 1 0,0-2-1,0 1 1,0 0-1,0 0 1,-1-1 0,1 1-1,0-1 1,0 1-1,0-1 1,0 0 0,-1 0-1,1 1 1,0-1-1,-1-1 1,1 1 0,-1 0-1,1 0 1,-1-1-1,2-1 1,-1 2-17,0-1-1,0 1 1,0 0-1,1 0 1,-1 0-1,0 0 1,0 0-1,1 0 1,-1 1 0,0-1-1,1 1 1,-1 0-1,1 0 1,2 0-1,-5 0 10,0-1-1,0 1 0,0 0 1,0 0-1,1 0 0,-1 0 1,0 0-1,0 0 0,0 0 1,0 0-1,0 0 1,0 0-1,0 0 0,0 0 1,0 0-1,0 0 0,0 0 1,0 0-1,1 0 0,-1 0 1,0 1-1,0-1 0,0 0 1,0 0-1,0 0 0,0 0 1,0 0-1,0 0 0,0 0 1,0 0-1,0 0 1,0 0-1,0 0 0,0 0 1,0 0-1,0 0 0,0 0 1,1 0-1,-1 0 0,0 1 1,0-1-1,0 0 0,0 0 1,0 0-1,0 0 0,0 0 1,0 0-1,0 0 0,0 0 1,0 0-1,0 0 1,0 0-1,0 1 0,0-1 1,0 0-1,-1 0 0,1 0-1,0 1 1,0-1-1,1 1 0,-1-1 0,0 1 0,0-1 0,0 1 0,0-1 0,0 1 1,1-1-1,-1 1 0,0-1 0,0 1 0,1-1 0,-1 0 0,0 1 0,1-1 1,-1 1-1,0-1 0,1 0 0,-1 1 0,0-1 0,2 1 0,-2-1 4,1 0-1,-1 1 1,1-1-1,-1 1 1,1-1-1,-1 1 1,1-1-1,-1 1 1,1-1-1,-1 1 1,0-1-1,1 1 1,-1-1-1,0 1 1,0 0-1,1-1 1,-1 1-1,0-1 1,0 1-1,0 0 1,0-1-1,0 1 1,0 0-1,0 0 1,0 1 10,1 1 1,-1-1-1,1 0 1,-1 0-1,1 0 1,0 0-1,0 1 1,0-1-1,0 0 1,0 0-1,0-1 1,0 1-1,1 0 1,-1 0-1,1-1 1,-1 1-1,1 0 1,0-1-1,3 2 1,4 3 88,0 0 0,18 7 0,-14-7-49,-12-5-44,0 0-3,-1-1 1,1 1-1,0-1 0,0 0 1,-1 1-1,1-1 1,0 0-1,0 1 0,-1-1 1,1 0-1,0 0 1,0 1-1,0-1 1,0 0-1,-1 0 0,1 0 1,0 0-1,0 0 1,0 0-1,0-1 0,0 1 1,-1 0-1,1 0 1,0-1-1,0 1 0,-1 0 1,1-1-1,0 1 1,0-1-1,1 0 1,-1 0-3,26-3 203,-15-5-113,-12 8-95,0 1-1,1-1 1,-1 1-1,0 0 1,1-1-1,-1 1 1,0-1-1,0 1 1,1-1-1,-1 1 1,0-1-1,0 1 1,0-1-1,0 1 0,0-1 1,0 0-1,0 1 1,0-1-1,0 1 1,0-1-1,0 1 1,0-1-1,0 1 1,0-1-1,-1 0 1,1 1-6,0-2-101,2 4-86,8 7 81,-10-9 114,0 1 0,1-1 0,-1 1 0,0-1 0,1 1 0,-1-1 0,0 0 0,0 1 0,1-1 1,-1 1-1,0-1 0,0 1 0,0 0 0,0-1 0,1 1 0,-1-1 0,0 1 0,0-1 0,0 1 0,0 0 0,0 4-4,9 7-9,-8-12 12,-1 0 1,0 1-1,1-1 0,-1 0 1,0 1-1,0-1 1,1 0-1,-1 1 1,0-1-1,0 1 0,1-1 1,-1 1-1,0-1 1,0 0-1,0 1 1,0-1-1,0 1 0,0-1 1,0 1-1,0-1 1,0 1-1,0-1 1,0 1-1,0-1 0,0 0 1,-1 1-1,1 6 47,0-7-35,-1 1-1,1-1 0,0 0 0,0 1 1,0-1-1,0 1 0,0-1 1,0 0-1,0 1 0,0-1 0,0 0 1,0 1-1,0-1 0,0 0 1,0 1-1,0-1 0,0 1 0,1-1 1,-1 0-1,0 1 0,0-1 0,0 0 1,1 0-1,-1 1 0,0-1 1,0 0-1,0 1 0,1-1 0,-1 0 1,0 0-1,1 0 0,-1 1 1,0-1-1,1 0 0,-1 0 0,0 0 1,1 0-1,-1 1 0,0-1 1,1 0-1,-1 0 0,0 0 0,1 0 1,-1 0-1,0 0 0,1 0 0,-1 0 1,1 0-1,-1 0 0,0 0 1,1 0-1,-1 0 0,0-1 0,1 1 1,-1 0-1,0 0 0,1 0 1,-1 0-1,0-1 0,1 1 0,-1 0 1,0-1-1,12-8 132,-10 7-43,1-1 32,-3 3-123,9-10 52,-9 10-58,0-1 1,1 1-1,-1-1 0,0 1 0,1-1 0,-1 1 0,0-1 0,0 1 0,0-1 0,1 1 0,-1-1 0,0 1 0,0-1 0,0 0 0,0 1 0,0-1 0,0 1 0,0-1 0,0 1 0,0-1 0,0 0 0,0 1 0,-1-1 0,1 1 0,0-1 0,0 1 0,-1-1 0,1 1 1,0-1-1,0 1 0,-1-1 0,-1-1 6,1 0 0,0 1 0,0-1 0,0 0 0,0 0 0,0 0 0,0 0 0,0 0 0,1 0 0,-1-1 0,1 1 0,-1 0 0,1 0 0,0 0 0,0 0 0,0-3 0,-2 0 16,-5-5-14,6 9-11,1 0 0,0 0 1,-1 0-1,1 0 0,-1 1 0,1-1 1,-1 0-1,1 0 0,-1 1 0,0-1 0,1 0 1,-1 1-1,0-1 0,1 1 0,-1-1 1,0 1-1,0-1 0,0 1 0,1-1 1,-1 1-1,0 0 0,-1-1 0,-3-1-44,-4-7-10,7 6 148,1 3-87,1 0 0,-1 0 0,0 0 0,0 0 0,1 0 0,-1 0 0,0-1 0,1 1 0,-1 0 0,1 0 0,-1-1 0,0 1 0,1 0 0,-1-1 0,1 1 1,-1-1-1,1 1 0,-1-1 0,1 1 0,-1-1 0,-2-2-51,-3 6 22,4-2 31,1-1-1,0 1 1,-1 0 0,1 0-1,-1-1 1,1 1-1,-1-1 1,0 1-1,1-1 1,-1 0-1,1 0 1,-1 0-1,-2 0 1,-61 0-315,65 0 306,-1 0 0,1 0 0,-1 0 0,0 0 1,1 0-1,-1 0 0,1 1 0,-1-1 0,1 0 0,-1 0 0,0 0 0,1 1 0,-1-1 0,1 0 0,-1 0 0,1 1 0,-1-1 0,1 0 0,-1 1 0,1-1 0,0 1 0,-1-1 0,1 1 0,-1-1 0,1 1 0,-1 0-8,1-1 0,0 1-1,-1-1 1,1 1-1,-1-1 1,1 1-1,0-1 1,-1 0-1,1 1 1,-1-1-1,1 0 1,-1 1 0,1-1-1,-1 0 1,1 0-1,-1 1 1,0-1-1,1 0 1,-1 0-1,1 0 1,-1 0-1,0 0 1,1 0 0,-1 0-1,0 0 1,1 0 12,0 0 0,0 0 1,0 0-1,0 0 0,0 0 1,0 0-1,0 0 1,0 0-1,1 0 0,-1 1 1,0-1-1,0 0 0,0 0 1,0 0-1,0 0 0,0 0 1,0 0-1,0 0 1,0 0-1,0 0 0,0 0 1,0 0-1,0 0 0,0 0 1,0 0-1,0 1 0,0-1 1,0 0-1,0 0 0,0 0 1,0 0-1,0 0 1,0 0-1,0 0 0,0 0 1,0 0-1,0 0 0,0 0 1,0 0-1,0 1 0,0-1 1,0 0-1,0 0 1,0 0-1,0 0 0,0 0 1,0 0-1,0 0 0,0 0 1,0 0-1,0 0 0,-1 0 1,1 0-1,0 0 1,0 0-1,0 0 0,0 0 1,-1 7 46,2-6-29,-1-1-1,1 1 0,-1-1 0,1 0 0,0 1 0,-1-1 0,1 0 1,0 0-1,0 1 0,-1-1 0,1 0 0,0 0 0,0 0 1,-1 0-1,1 0 0,0 0 0,0 0 0,1 0 0,-1 0-19,0 0-1,1 0 1,-1-1 0,1 1-1,-1 0 1,0-1-1,1 1 1,-1-1-1,0 1 1,0-1-1,1 1 1,0-2 0,10-4-47,3 5 17,-12 1 23,0 0 0,-1 0-1,1 0 1,0 0 0,0-1-1,0 1 1,3-2 0,44-11-57,-34 10 60,1-1 0,-1-1-1,21-9 1,-29 11-26,0 0 1,0 1-1,0-1 1,1 2-1,-1 0 0,1 0 1,-1 0-1,1 1 1,9 1-1,-1-1-9,-11 0 25,0 1 0,0 0 0,0 0 1,0 0-1,5 2 0,3 1 4,-5-1-2,0 0-1,-1 0 1,1 0-1,-1 1 1,0 0-1,8 6 1,-10-5-4,0 0 0,0 1 0,0-1 0,5 8 0,-8-9 52,1 1 0,0-1 0,0 0 1,0 0-1,1-1 0,7 6 0,0 0 81,-8-4-27,3 0 123,-7-5-201,1 0 0,-1 0 1,0 0-1,0 0 1,1 0-1,-1 0 0,0 1 1,0-1-1,1 0 0,-1 0 1,0 0-1,0 1 0,0-1 1,1 0-1,-1 0 1,0 1-1,0-1 0,0 0 1,0 0-1,1 1 0,-1-1 1,0 0-1,0 1 1,0-1-1,0 0 0,0 0 1,0 1-1,0-2 89,0-4-69,-1 1 0,1 0 0,0 0 0,1 0 0,-1 0 0,2-6 0,26-46-350,-27 55 309,0 0 0,-1 0-1,1 0 1,0 0 0,0 0-1,0 0 1,0 1 0,0-1 0,1 0-1,-1 0 1,0 1 0,0-1-1,0 1 1,1-1 0,-1 1-1,0-1 1,1 1 0,-1 0 0,0 0-1,3 0 1,7-3-50,1-1 16,-8 2 29,1 1 0,-1 0 1,1 0-1,-1 0 0,1 0 0,-1 1 0,1-1 1,7 2-1,-2-1 20,-4-1 16,0 1 1,0 0-1,0 1 1,10 1 0,-2 3 97,-11-4-93,-1 0 0,1 0 1,0 0-1,0 0 0,0 0 0,0-1 0,5 1 1,-7-1-2,1 0 1,0 0-1,-1 0 1,1 0-1,0 1 0,-1-1 1,1 1-1,0-1 1,-1 1-1,1-1 1,-1 1-1,3 2 1,-2-2 15,-1-1 1,0 1 0,0 0 0,1-1 0,-1 1-1,0 0 1,1-1 0,-1 0 0,0 1-1,1-1 1,-1 0 0,3 0 0,-3 0-27,-1 0 0,1 0 0,-1 0 0,0 0 1,1 0-1,-1 0 0,1 0 0,-1 0 0,1 0 1,-1 0-1,0 0 0,1 0 0,-1 0 0,1 1 1,-1-1-1,1 0 0,-1 0 0,0 0 0,1 1 0,-1-1 1,0 0-1,1 0 0,-1 1 0,0-1 0,1 0 1,-1 1-1,0-1 0,1 0 0,-1 1 0,0-1 1,1 1-1,2 5 209,-2-5-197,0-1 1,0 1-1,0 0 1,0 0-1,0 0 1,-1 0-1,1 0 0,0 0 1,-1 0-1,1 0 1,-1 0-1,1 0 1,-1 0-1,1 0 0,-1 0 1,0 0-1,1 1 1,-1-1-1,0 0 1,0 0-1,0 0 0,0 2 1,0-3-18,0 1 0,0-1 1,0 0-1,0 1 0,0-1 0,0 0 1,0 0-1,0 1 0,0-1 0,0 0 0,0 1 1,0-1-1,0 0 0,0 0 0,0 1 1,0-1-1,0 0 0,1 0 0,-1 1 1,0-1-1,0 0 0,0 0 0,1 0 0,-1 1 1,0-1-1,2 2 18,-1 0 0,0 0-1,0 0 1,0 0 0,0 0 0,0 0 0,0 0 0,0 0 0,0 3-1,0-2-2,0 0-1,0 0 0,0 0 0,0-1 1,0 1-1,1 0 0,0 0 1,-1-1-1,5 5 0,17 16 287,-23-22-300,1-1 1,-1 0-1,1 1 1,-1-1 0,1 0-1,0 1 1,-1-1 0,1 0-1,-1 0 1,1 0-1,0 1 1,-1-1 0,1 0-1,-1 0 1,1 0 0,0 0-1,-1 0 1,1 0-1,0 0 1,-1 0 0,2-1-1,2 1 18,5 0-1,-5 1-21,1-1-1,-1 0 0,0 0 0,0 0 1,0 0-1,1 0 0,-1-1 0,6-2 1,27-18-2,-34 19-7,0-1 1,0 1 0,0-1 0,0 0-1,0 0 1,0 0 0,-1 0 0,5-7 0,-7 10-8,0-1 1,1 0 0,-1 0-1,0 0 1,1 1 0,-1-1 0,0 0-1,1 1 1,-1-1 0,1 0 0,-1 1-1,1-1 1,-1 0 0,1 1 0,0-1-1,-1 1 1,1-1 0,0 1 0,-1 0-1,1-1 1,0 1 0,0 0-1,0-1 1,-1 1 0,1 0 0,0 0-1,0 0 1,0 0 0,-1-1 0,1 1-1,0 0 1,0 1 0,0-1 0,-1 0-1,1 0 1,2 1 0,4-1-171,-5 0 184,-1 1 0,1 0 0,-1 0 0,1 0 0,-1 0-1,1 0 1,-1 1 0,0-1 0,1 0 0,-1 1 0,0-1 0,0 1 0,0-1 0,0 1 0,0-1 0,-1 1 0,2 3 0,16 40 618,-8-24-387,-10-21-224,0 0 1,1 1-1,-1-1 0,0 1 1,1-1-1,-1 0 1,1 1-1,-1-1 0,0 0 1,1 1-1,-1-1 1,1 0-1,-1 1 0,1-1 1,-1 0-1,1 0 1,-1 0-1,1 0 0,-1 0 1,1 1-1,-1-1 1,1 0-1,0 0 0,-1 0 1,1 0-1,-1-1 1,1 1-1,-1 0 1,1 0-1,0 0 0,2-1 47,10 1 24,-3 1-25,0-1-1,-1 0 1,16-3 0,-12-1-91,-1-1 0,18-9 0,-28 13 5,1 0-1,0 1 0,-1-1 1,1 1-1,-1 0 0,1 0 1,-1 0-1,1 0 0,0 0 0,-1 0 1,1 1-1,-1-1 0,4 2 1,-4 0 29,0 0 1,-1 1 0,0-1 0,1 1 0,-1-1 0,0 1-1,1 3 1,5 10 14,16 12-5194,-21-15 2065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4608,'10'9'-64,"-5"-4"148,-1-1 1,1 1-1,-1 0 0,0 0 1,0 0-1,0 0 0,-1 1 1,0-1-1,0 1 0,3 7 1,12 39 405,1 3-241,-2 1 0,12 69 0,-23-89-228,1 6 9,3 71-1,-19 25 78,6-108-33,2-15 18,-2-1-1,0 1 0,0 0 0,-1-1 0,-1 0 0,-1 0 0,0 0 1,0 0-1,-2-1 0,-11 17 0,18-29-81,0 1 0,1-1 1,-1 0-1,0 0 0,0 0 0,0 0 0,0 0 0,0 0 0,0 0 1,0 0-1,0 0 0,0-1 0,-1 1 0,1 0 0,0-1 1,0 1-1,-1-1 0,1 1 0,0-1 0,-1 0 0,1 1 0,0-1 1,-1 0-1,1 0 0,-1 0 0,1 0 0,-3-1 0,2 1-4,1-1-1,0 0 1,-1 0-1,1 0 1,0 0-1,0 0 1,0 0-1,-1-1 1,1 1-1,0 0 1,1 0-1,-1-1 1,0 1-1,0-1 1,0 1-1,1-1 1,-1 1-1,1-1 1,-1 1-1,1-1 1,-1-3-1,-1-20 11,1-1 0,1 0 0,3-30 0,4 6-33,19-78-1,-19 101-27,35-136-482,-27 115 348,24-54 0,-28 80 119,2 0 1,0 1-1,1 1 0,30-35 0,-34 43 61,1 1 0,0 0 0,15-11 0,-21 18 29,1 1 0,0-1 0,0 1 0,0 0 0,0 0 0,0 1 0,1 0 0,-1 0 0,10-1 0,-8 2 16,-1 1 0,0 0-1,1 0 1,-1 1-1,0-1 1,0 2-1,1-1 1,-1 1-1,0 0 1,0 1 0,-1-1-1,1 1 1,10 7-1,-10-6-20,0 1 0,0 0 0,-1 0 1,1 1-1,-1 0 0,-1 0 0,1 1 0,-1-1 0,0 1 0,0 0 0,6 14 0,4 25 150,-10-25-99,-4-20-74,6 22 154,-1 0 1,6 43-1,-12-60-119,1 0 0,-1 1 0,0-1 0,-1 0-1,1 1 1,-1-1 0,0 0 0,-1 0 0,0 0 0,0 0 0,0 0 0,-1 0-1,1 0 1,-1-1 0,-7 10 0,5-9-2,0 0 0,-1-1 0,0 1 0,-9 6 0,12-10-28,-1 0 0,1 0-1,0 0 1,-1 0 0,1-1 0,0 1-1,-1-1 1,0 0 0,1 0 0,-1-1-1,-6 1 1,4-1 2,0-1 0,1-1 1,-1 1-1,0-1 0,1 0 0,-1 0 0,-8-6 1,6 4-3,-1 0 1,-14-4-1,12 5 4,-31-6-401,41 9 385,1 0-1,-1 0 0,0 0 1,1 0-1,-1 0 1,1 1-1,-1-1 0,1 0 1,-1 0-1,1 0 0,-1 0 1,0 1-1,1-1 1,-1 0-1,1 0 0,-1 1 1,1-1-1,-1 0 0,1 1 1,0-1-1,-1 1 0,1-1 1,-1 1-1,1-1 1,0 0-1,-1 1 0,1-1 1,0 1-1,0 0 0,0-1 1,-1 1-1,1-1 0,0 1 1,0-1-1,0 1 1,0-1-1,0 1 0,0 0 1,0-1-1,0 1 0,0-1 1,0 1-1,0 0 0,0 0 1,1 4 14,1 0-1,-1 0 1,1-1 0,2 7-1,-1-6 42,11 27 467,37 57-1,-34-60-381,54 75 207,-47-70-230,-10-13-61,18 22 68,18 6 153,-27-26-179,-15-13-50,0-1 1,1-1-1,0 1 0,17 10 1,-20-16 15,-2 0-255,0 0 1,0 0-1,1-1 0,-1 0 0,1 0 0,0 0 0,0 0 1,0-1-1,6 1 0,-9-2 64,1-1 0,0 1 0,0-1 0,0 0 0,-1 0-1,1 0 1,-1 0 0,4-2 0,-6 3 132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5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5888,'13'-41'2688,"29"41"-2336,-1-14 1344,1 14-992,40 0 128,-13 0-480,14 0-96,-14 14-160,-14-14 0,14 0-32,-27 14-1536,-14-14 800,-15 14-2336,-13 13 1696</inkml:trace>
  <inkml:trace contextRef="#ctx0" brushRef="#br0" timeOffset="0.49">70 180 2656,'-28'55'1184,"28"28"-1024,0-56 704,14 15-512,0 13 192,-1 0-288,1 14-32,0-14-128,14 1-256,-15-15 64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5984,'13'-14'2688,"29"0"-2336,-1 0 896,14 14-768,42-13-192,-14 13-192,0-14 32,-1 14-64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1312,'0'-41'608,"14"13"-544,0 14 192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15 3904,'-13'-14'1760,"13"41"-1536,-14 1 672,14 0-544,0 13 64,-14 1-256,14 27 320,14-14-256,-14 14 96,14 0-192,-1-14 160,-13-14-192,14 1 192,0-15-192,0-13-448,0 0 160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7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2656,'0'0'1184,"-14"55"-1024,14-13 352,-13-15-320,13 28 64,-14 14-160,14 1 224,-14 12-192,14 1-1024,0-14 480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2317 1888,'0'-23'613,"0"23"-608,0 0-1,0-1 0,0 1 1,0 0-1,0 0 1,0 0-1,0 0 0,0-1 1,0 1-1,0 0 0,0 0 1,0 0-1,0-1 1,0 1-1,1 0 0,-1 0 1,0 0-1,0 0 0,0-1 1,0 1-1,0 0 1,0 0-1,0 0 0,1 0 1,-1 0-1,0-1 1,0 1-1,0 0 0,0 0 1,0 0-1,1 0 0,-1 0 1,0 0-1,0 0 1,0 0-1,0 0 0,1 0 1,-1 0-1,0-1 0,0 1 1,0 0-1,1 0 1,-1 0-1,0 0 0,0 1 1,0-1-1,1 0 1,-1 0-1,0 0 0,0 0 1,0 0-1,0 0 0,1 0 1,-1 0-1,0 0 1,27 0 267,93 3 1882,-16 14-1601,11 3-205,-64-15-170,75 6 316,-111-11-371,1 1 0,17 5 0,-18-4 270,0 0-1,18 0 1,-33-2-374,1 0-1,-1 0 1,1 0 0,-1 0-1,1 0 1,-1 0 0,1 0-1,-1 0 1,1 0-1,-1 0 1,1 0 0,-1 1-1,1-1 1,-1 0 0,1 0-1,-1 0 1,1 1-1,-1-1 1,1 0 0,-1 1-1,1-1 1,-1 0 0,0 1-1,1 0 1,1 19 43,-2-5-147,0-13 277,2-7-144,7-13 53,-7 9-21,-1 3-63,1 0 1,-1 1-1,1-1 0,0 1 0,0-1 1,0 1-1,1 0 0,4-7 1,13-27 18,10-34 39,-11 26-107,56-118-80,8 2-16,0-17 0,-61 133 137,43-67 0,-44 80 26,38-59 19,89-106-1,-144 194-53,28-36-41,11-14-37,50-52-1,11 11-6,-84 77 70,66-57-39,95-41-43,-116 78 87,24-13 23,110-46 1,-169 85-40,98-45-135,-74 30 99,42-20-20,-16 18 32,103-24-1,-115 35 51,-53 15 0,154-41 0,-33 20-7,-85 16-2,-1 0-6,100-17-40,69 2 2,-29 2 0,-161 18 43,136-15-44,-25 14 11,-69 3 22,41-1-12,418-3-116,-401 14 165,0 5 0,209 49 0,-62 27-80,-191-58-10,20 5 60,133 68 1,-86-19 45,-101-56-35,225 138-42,-167-85 43,-3 5 1,132 142-1,-89-71 44,-14-7 148,-102-110-117,46 76 0,79 192 61,-149-289-129,114 287 60,-52-120-157,-30-76 96,-5 2 0,25 135-1,-46-172 63,-3 0 0,2 93 0,-13-113-45,-3 0 0,-2 1 1,-18 88-1,-15 14 80,15-48-44,-30 128 131,-58 71 186,38-149-209,15-61-71,27-48-49,-46 86 51,-47 60 84,83-134-131,-45 60 96,66-99-108,-2 0 0,-38 34 0,-19 1 64,38-31-53,-75 63 43,25-24-38,-4-5 1,-134 69-1,156-98-41,-93 29 0,-81 8 12,162-51 59,-152 15-1,-71-12-5,-4-21 6,-15-28-51,196 13-26,-196-28-6,217 25 0,-333-76-86,61-10 305,261 66-256,89 27 20,-51-17-14,-26-20 47,71 32-6,5 2 45,0-2 0,-58-33 1,-55-62 2,111 82-68,-31-23-12,4 3 9,-69-68 0,123 108 8,-11-10-14,0-2 0,2 0 1,0-1-1,1 0 0,-19-34 0,0-12-19,-29-55-14,39 81 86,-46-85 65,-22-31-211,34 63 123,36 54 3,-9-14 0,-58-78 0,-74-62-136,141 162 68,15 20 40,-1 0 0,-13-14 0,-14-8 56,32 29-36,0-1-1,1 1 1,-5-10 0,2 2-7,-10-13-23,9 15 4,0-1-1,-6-14 0,-4-12-37,-7 5-6,16 20 25,-7-22 0,11 25 57,0 0 0,-1 1 0,0-1 0,0 1 0,-1 0 0,-11-15 0,-26-9-61,36 26 37,4 4 3,0 0 0,0 0 0,0 0 1,0 0-1,0 0 0,-1 1 0,1-1 0,-1 1 1,1 0-1,-1 0 0,0 0 0,-4-2 0,-58-20-194,62 22 211,0 0 0,1 0 0,-1-1 1,0 1-1,0-1 0,0 0 0,1 0 0,-3-2 0,-11-7 30,11 8-60,0 1 0,0-1 0,0 0 0,1 0 0,-1-1 0,1 0 0,-5-4 0,3 1 31,3 4-11,1 0-1,-1 1 1,0-1 0,0 0-1,-4-1 1,5 3-3,1 1 0,0-1 0,0 1 0,0-1 0,-1 1 1,1-1-1,0 0 0,0 0 0,0 1 0,0-1 0,0 0 0,0 0 0,0 0 0,0 0 0,1 0 0,-1 0 0,0 0 1,1-1-1,-1 1 0,0 0 0,1 0 0,-1 0 0,1-3 0,-8-16 10,-17-33 16,21 48-26,2 0 1,-1 0-1,1 0 1,-4-10-1,-3-8 61,-7-16 18,14 36-113,-1-1 0,1 0 0,0 0 0,1 0-1,-3-7 1,3 7 16,0 0-1,-1 0 1,0 0-1,0 0 1,-3-5-1,-10-15 22,8 13-13,0 0 0,0 0 0,-13-13 0,15 20-19,4 3 16,-20-33-38,16 28 42,1 0 1,1 0-1,-1-1 1,-3-10-1,20 5-284,-6 6 174,-3 0 104,-4 6 15,1 0-1,-1-1 1,0 1 0,0-1 0,1 1-1,-1 0 1,0-1 0,0 1 0,1 0 0,-1 0-1,0-1 1,1 1 0,-1 0 0,0 0-1,1-1 1,-1 1 0,1 0 0,-1 0-1,0 0 1,1-1 0,-1 1 0,1 0-1,-1 0 1,1 0 0,-1 0 0,1 0 0,-1 0-1,0 0 1,1 0 0,-1 0 0,1 1-1,55-1-64,-55 0 73,1 0-1,-1 0 0,1 0 1,-1 0-1,0 1 0,1-1 0,-1 1 1,1-1-1,-1 1 0,0-1 1,1 1-1,-1 0 0,0 0 1,0 0-1,0-1 0,0 1 0,2 2 1,-1-1 60,-18 1 38,0 1-77,-1 0 0,-30 4 0,-13 1 2,-182 32 182,236-39-203,-10 1 41,1-1-1,-19 1 0,-90-13 520,42 4-229,-2-1-370,77 6-3,4 1-55,0 0 0,0 0 0,0-1 0,0 2 0,0-1 0,0 0 0,0 1 0,-5 1 0,7-1-89,1 0-1,0 1 1,-1-1-1,1 0 1,0 1 0,-1-1-1,1 0 1,0 1-1,0-1 1,0 0 0,0 1-1,1-1 1,-1 0-1,0 1 1,0-1 0,1 0-1,0 2 1,10 11-1569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2816,'57'-23'917,"-44"20"-685,4 8-112,17 8-30,91 34 1207,-93-36-760,-1 2-1,47 26 1,-67-33-430,42 23 373,71 52 0,-110-70-400,0 0 0,-1 1 0,-1 0 0,0 1 0,0 0 0,-1 1 0,16 27 0,-22-33-17,0 1-1,-1 0 1,0 0-1,0 0 1,3 13 0,-6-16 21,0 1 1,0 0-1,-1-1 1,0 1-1,0 0 1,0 0-1,-1-1 1,-2 11-1,1-9-27,-1 0-1,1 0 1,-1-1-1,0 1 1,-1-1-1,0 1 1,0-1-1,0 0 1,-1 0-1,0-1 1,-1 0-1,1 0 1,-1 0-1,-10 7 1,6-4-18,-1-1-1,0 0 1,0-1-1,-1 0 1,-17 7-1,4-4 76,-41 10 0,33-12-42,0-1 1,0-1-1,-1-2 1,-37-1-1,47-4-153,0 0-1,1-2 0,-1 0 0,1-2 0,-25-7 1,34 8-32,7 2-83,0 0-1,0 0 1,-10-5-1,16 6 55,0 0 0,0 1 1,0-1-1,0 0 0,0 0 0,0 1 0,0-1 0,0 0 0,0 0 0,0 0 0,0 0 0,1 0 1,-1 0-1,0-1 0,1 1 0,-1 0 0,1 0 0,-1 0 0,1-1 0,0 1 0,-1 0 1,1 0-1,0-3 0,0 1-119,1 0-1,-1 0 1,1 1 0,0-1 0,0 0-1,0 1 1,0-1 0,2-3 0,-3 6 260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3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3072,'0'51'1365,"-1"-10"-1111,2 65 647,0-83-721,1 1 1,9 35-1,-1-6-93,-7-34 99,9 31 0,-9-27 291,-3-20-125,-1-13-205,1 5-97,0-1-1,-1 1 1,0 0 0,0 0 0,-2-9-1,1 8 7,0 0-1,1 0 0,0 0 0,0-1 0,0-9 0,1-116 489,1 127-522,-1 0-1,1 0 1,0 0-1,0 0 1,1 0 0,0 0-1,0 0 1,0 0-1,0 0 1,1 1 0,-1-1-1,1 1 1,0 0-1,4-5 1,-2 4 15,-1 0 1,1 1-1,0-1 1,0 1-1,1 0 1,0 0-1,-1 1 1,1-1-1,12-3 1,11 1 76,-14 5-84,27-7 4,-13 3-14,49-3 0,19 17 103,13-9-32,-104 1-56,0-1 0,-1 1 0,1 0 0,9 4 0,12 1 254,-27-6-283,0 0 1,1 0 0,-1 0 0,0 0 0,0 0-1,1 0 1,-1 0 0,0 0 0,1 0-1,-1 0 1,0 0 0,0 0 0,1 0-1,-1 0 1,0 0 0,0-1 0,1 1 0,-1 0-1,0 0 1,0 0 0,1 0 0,-1 0-1,0-1 1,0 1 0,1 0 0,8-10 179,-9 10-175,1 0-1,-1-1 0,0 1 1,1-1-1,-1 1 0,0-1 1,0 0-1,1 1 0,-1-1 1,0 1-1,0-1 0,0 1 1,0-1-1,0 0 0,0 1 1,0-1-1,0 1 0,0-1 1,0 0-1,0 1 0,0-1 1,0 1-1,0-1 0,-1-2 30,1 0-20,-1 1-1,1-1 1,-1 0-1,0 0 1,1 0-1,-1 1 0,-1-1 1,1 0-1,-3-4 1,-1-2 57,3 6-30,0 0 0,0 1 0,0-1 0,-1 0 0,1 1 1,-6-4-1,7 5-46,0 1 1,1-1 0,-1 1-1,0-1 1,0 1 0,1 0 0,-1-1-1,0 1 1,0 0 0,1 0 0,-1-1-1,0 1 1,0 0 0,-1 0 0,2 0-11,0 0 0,-1 1 0,1-1 0,0 0 0,-1 0 0,1 0 0,0 1 0,-1-1 0,1 0 0,0 1 0,0-1 0,-1 0 0,1 0 0,0 1 1,0-1-1,0 0 0,-1 1 0,1-1 0,0 1 0,0-1 0,0 0 0,0 1 0,0-1 0,0 0 0,0 1 0,0-1 0,0 1 0,0-1 0,0 0 1,0 1-1,0 0 0,-2 6-141,-3 1 176,2 0 0,-1 0 0,1 0 0,0 1 0,1 0 0,0-1 0,-2 14 0,4 84 38,0-99-43,1-1 0,0 1 0,0-1 0,0 1 0,2 6 0,-2-10-13,0-1-1,0 1 1,0-1-1,0 0 0,0 0 1,0 0-1,0 0 1,1 0-1,-1 0 1,1 0-1,0 0 1,-1 0-1,1-1 1,0 1-1,4 2 1,-3-3-10,0 0 1,0 0 0,1-1 0,-1 1 0,6 0-1,5 0-6,-2 1 11,0 0 0,0-1 1,0-1-1,0 0 0,0-1 1,0 0-1,14-4 0,21-7 22,-1-2 0,64-29 0,-53 18 28,-6 6 38,-17-4 181,-15 15-145,-15 6-65,-1 1 0,1-1-1,0 0 1,-1 0 0,0 0 0,1 0-1,-1-1 1,3-2 0,19-21 439,-24 26-498,-1-1 0,1 1 1,-1 0-1,0-1 0,1 1 0,-1-1 0,0 1 1,0-1-1,1 1 0,-1-1 0,0 1 0,0-1 1,0 1-1,1-1 0,-1 1 0,0-1 1,0 1-1,0-1 0,0 1 0,0-1 0,0 0 1,0 1-1,0-1 0,0 1 0,-1-1 0,1 1 1,0-1-1,0 1 0,0-1 0,-1 1 0,1-1 1,0 1-1,0-1 0,-1 1 0,1-1 1,0 1-1,-1 0 0,1-1 0,-1 1 0,1 0 1,-1-1-1,1 1 0,0 0 0,-2-1 0,0 0-11,1 0 0,-1 0 0,0 0 0,0 0 0,0 0 0,0 0 0,0 1 0,0-1 0,-3 0 0,1 1-13,0 0 0,1 1 0,-1-1 0,0 1 1,0-1-1,0 1 0,1 0 0,-1 1 0,0-1 0,1 1 0,-1-1 0,1 1 1,0 0-1,0 0 0,-1 1 0,-2 2 0,3-2-28,0 1-1,0 0 0,0 0 1,0 0-1,1 1 1,-1-1-1,1 1 1,0-1-1,1 1 1,-1 0-1,-1 9 1,2-9 48,1 1 0,0-1 0,0 0 0,0 0 0,1 0 0,0 0 0,0 0 0,3 9 0,-1-2 47,-1 0-11,-1-10-27,-1 0 1,0 0 0,1 0-1,-1 0 1,1 0 0,0 0 0,-1 0-1,1 0 1,0-1 0,0 1-1,1 0 1,-1 0 0,0-1 0,2 3-1,3 2 17,10 10-119,-15-15 78,0-1-1,-1 1 0,1-1 1,0 0-1,-1 1 0,1-1 1,0 0-1,0 1 0,-1-1 0,1 0 1,0 0-1,0 0 0,-1 0 1,1 0-1,0 0 0,0 0 1,0 0-1,-1 0 0,1 0 1,0 0-1,0 0 0,-1 0 1,3-1-1,22-13-1402,-14 0 411,-13 8 709,1 5 258,0-1-1,0 1 0,0-1 0,1 1 1,-1-1-1,1 1 0,-1-1 0,1 0 1,0 1-1,-1-1 0,1-2 0,0 0 12,0 3 23,0 0-1,1 0 0,-1 0 1,0 1-1,0-1 0,0 0 1,0 0-1,-1 0 0,1 0 1,0 0-1,0 0 0,0 1 1,-1-1-1,1 0 0,-1 0 1,1 0-1,0 1 0,-1-1 1,1 0-1,-1 1 1,1-1-1,-1 0 0,0 1 1,1-1-1,-1 1 0,0-1 1,1 0-1,-1 1 0,0 0 1,0-1-1,0 1 0,-1-1 1,-9-8-36,9 7-74,1 6 113,1 3 44,0 0-1,1 0 1,0 0-1,1 8 0,-1-12-9,0-1-1,0 0 0,0 1 0,0-1 1,0 1-1,1-1 0,-1 0 0,1 0 0,-1 0 1,1 0-1,0 0 0,0 0 0,0 0 1,0-1-1,2 2 0,3 2-4,0 0 0,1 0-1,-1-1 1,1 0 0,-1-1 0,1 0-1,0 0 1,1 0 0,-1-1 0,0 0-1,1-1 1,-1 0 0,12 0 0,68-8 97,-51 2-36,0 2 8,0-2 0,63-17 0,-78 15-112,25-13-1,-44 19 32,-1-1-1,0 1 1,0 0 0,0-1 0,-1 1-1,1-1 1,0 0 0,0 0 0,-1 1-1,1-1 1,-1 0 0,0 0 0,1 0-1,-1-1 1,0 1 0,0 0-1,-1 0 1,1-1 0,0 1 0,-1 0-1,1-1 1,-1 1 0,0-3 0,4-13 108,-3 16-114,0 0 1,-1 1-1,1-1 1,-1 0-1,1 0 0,-1 0 1,0 0-1,1 0 1,-1 0-1,0 0 1,0 0-1,0 0 1,-1 0-1,1 0 1,0 0-1,-1 0 1,0 0-1,0-3 0,0 4-4,0-2-7,0-1 1,1 1 0,-1 0 0,1 0-1,0 0 1,-1 0 0,1-1 0,1-4-1,0 3-20,-2 4 21,1 1 1,0-1-1,0 1 0,-1 0 0,1-1 0,0 1 0,0 0 0,-1-1 0,1 1 0,-1 0 1,1 0-1,0-1 0,-1 1 0,1 0 0,0 0 0,-1 0 0,1-1 0,-1 1 0,1 0 1,-1 0-1,1 0 0,0 0 0,-1 0 0,1 0 0,-1 0 0,1 0 0,-1 0 0,1 0 1,-1 0-1,1 0 0,0 0 0,-1 0 0,0 1 0,1-1-5,-1 0 4,0 0-1,-1 0 1,1 1 0,0-1 0,0 0 0,0 1 0,0-1 0,0 0-1,0 1 1,0 0 0,0-1 0,0 1 0,0-1 0,0 1 0,0 0 0,1 0-1,-1 0 1,0-1 0,0 1 0,1 0 0,-1 0 0,0 0 0,1 0 0,-1 0-1,0 2 1,-3 4-16,-2 3 28,1 0 0,-1 0 0,2 0 0,-1 1 0,2-1 0,-1 1 0,1 0 1,1 0-1,0 0 0,0 12 0,1-16-46,1 0 0,0 0 0,1 0 1,-1 0-1,1 0 0,1-1 0,-1 1 0,1 0 0,1-1 0,-1 1 1,1-1-1,0 0 0,0 0 0,1 0 0,0 0 0,0 0 1,6 6-1,-8-10-80,0-1 0,0 1 0,0-1-1,0 1 1,1-1 0,-1 0 0,0 0 0,1 0 0,-1 0 0,0-1 0,1 1 0,-1-1 0,1 1 0,4-1 0,-5 0 29,-1 1 0,1-1 0,-1 0-1,1-1 1,-1 1 0,1 0 0,-1 0 0,0-1 0,1 1 0,-1-1 0,1 1 0,-1-1 0,0 0-1,1 1 1,-1-1 0,0 0 0,0 0 0,0 0 0,0 0 0,0 0 0,0 0 0,0 0 0,2-2-1,0-4 43,1 0 0,-1 0 0,0 0 0,0 0 0,-1-1 0,0 1 0,0-1 0,-1 0 0,0 1-1,0-1 1,-1-10 0,7-70 462,0 1 546,-7-175 3119,0 259-4069,0 1 0,0-1 0,0 0-1,1 0 1,-1 1 0,1-1 0,1-4 0,-2 7-11,0 0 0,0 0 0,0 0 0,0 0 1,0-1-1,0 1 0,0 0 0,0 0 0,1 0 1,-1 0-1,0 0 0,0 0 0,0 0 0,0 0 0,0-1 1,0 1-1,0 0 0,0 0 0,1 0 0,-1 0 0,0 0 1,0 0-1,0 0 0,0 0 0,0 0 0,0 0 1,1 0-1,-1 0 0,0 0 0,0 0 0,0 0 0,0 0 1,0 0-1,1 0 0,-1 0 0,0 0 0,0 0 0,0 0 1,0 0-1,0 0 0,0 0 0,0 0 0,1 0 1,-1 0-1,0 1 0,0-1 0,7 13 28,0 7 2,-3-10-5,-1 0-1,0 0 1,-1 0-1,0 0 1,0 0 0,0 21-1,5 46 269,0 11-127,-7 43-65,0-118-67,1 0-1,0 0 0,1 0 0,6 23 1,-7-31-20,1 1 0,0-1 0,0 0 1,1 0-1,0 0 0,0 0 1,0 0-1,0-1 0,1 0 0,-1 1 1,1-1-1,6 5 0,-8-8-7,0 0-1,1 1 1,-1-1-1,0 0 0,1 0 1,-1 0-1,1-1 1,-1 1-1,1 0 1,-1-1-1,1 0 0,0 1 1,-1-1-1,1 0 1,-1-1-1,1 1 1,-1 0-1,1-1 0,0 1 1,4-3-1,3 1 14,-6 1-17,1 0 1,-1 0-1,1 0 0,-1-1 1,0 0-1,0 1 0,0-2 1,0 1-1,0 0 0,0-1 1,-1 0-1,7-6 0,2-1 2,-4 3-3,-1 2 14,0 0-1,-1-1 1,1 0 0,-1-1 0,0 1 0,-1-1-1,0 0 1,5-9 0,20-53 149,-29 66-154,2-1-5,-1 0-1,-1 0 0,1 0 1,-1 0-1,2-7 0,-3 10-7,1 0 0,-1 0 0,0 0-1,0 1 1,0-1 0,-1 0 0,1 0 0,0 0-1,0 0 1,0 0 0,-1 1 0,1-1 0,0 0-1,-1 0 1,1 0 0,-1 1 0,1-1 0,-1 0-1,1 1 1,-1-1 0,1 0 0,-1 1 0,0-1-1,1 1 1,-1-1 0,0 1 0,1-1 0,-1 1-1,0-1 1,0 1 0,0 0 0,1-1 0,-2 1-1,-3-1-1,0-1 0,0 2-1,0-1 1,0 1 0,0-1-1,0 1 1,0 0-1,0 1 1,0 0 0,0-1-1,1 1 1,-1 1 0,0-1-1,0 1 1,1 0 0,-1 0-1,-5 4 1,3-2 9,1 0-1,0 1 1,0 0 0,0 0 0,0 0-1,1 1 1,0-1 0,0 1 0,1 1-1,-1-1 1,-3 8 0,3-4-2,0 1 1,1 0-1,0 0 0,-4 22 1,7-28 10,0 0 0,1 1 0,0-1 1,0 0-1,0 1 0,1-1 1,0 0-1,0 1 0,0-1 1,0 0-1,1 0 0,3 8 1,-3-10-4,0 1 0,1-1 0,-1 0 1,1 0-1,-1 0 0,1 0 1,0-1-1,0 1 0,0-1 0,0 0 1,1 0-1,-1 0 0,0 0 1,1 0-1,0-1 0,-1 1 0,1-1 1,0 0-1,0 0 0,0 0 1,4-1-1,8 2-107,-1-2 1,1 0 0,29-4-1,-10 0-114,-26 4 55,0 0 0,0-1 0,0-1 0,0 0 0,-1 0 0,1 0 0,0-1 0,-1-1 1,0 1-1,10-7 0,-9 5 11,0-1 0,0 0 0,-1 0 0,0-1 0,0 0 0,8-11 0,-3 3 62,-1 0 21,16-24 1,-17 18 20,-9 16 47,0 1 0,0-1 0,0 1 0,1 0 0,0 0 0,0 0 0,0 0 0,0 0 0,0 1 1,1 0-1,-1-1 0,1 1 0,6-3 0,-10 6 44,1-1 0,0 1 0,0 0 0,0 0 0,-1-1 0,1 1 0,0 0 0,0 0 0,0 0 0,0 0 0,-1 0 0,1 0 0,0 0 0,0 1 0,0-1 0,0 0 0,-1 0 0,1 1 0,0-1 0,0 0 0,-1 1 0,1-1 0,0 1 0,0-1 0,-1 1-1,1-1 1,-1 1 0,1-1 0,0 1 0,-1 0 0,1-1 0,-1 1 0,1 1 0,2 2 108,0 1 0,-1 0-1,5 10 1,-6-12-31,5 14 102,-5-12-174,0 0 0,0-1 0,1 1 0,0-1 0,0 1 0,0-1-1,1 0 1,-1 0 0,1 0 0,0 0 0,0-1 0,0 1 0,7 5 0,-6-6 29,0 0-1,1-1 1,-1 1 0,1-1 0,0 0-1,6 2 1,-8-4-50,0 1 0,0-1 0,1 0-1,-1 0 1,0 0 0,0 0 0,0-1-1,0 1 1,0-1 0,0 0 0,0 0-1,4-1 1,5-4 46,0 0 1,0-1-1,-1 0 0,18-16 0,-26 21-65,7-6 44,0-1 1,-1 0 0,0 0 0,10-14 0,34-34 83,-38 37-360,25-27 0,-10 17-56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55 105 640,'0'-11'224,"1"-21"-53,-1 30-147,0 0 0,0 1-1,1-1 1,-1 0 0,1 0 0,0 1-1,-1-1 1,1 1 0,0-1 0,0 0-1,0 1 1,2-3 0,-2 4 9,-1-1 0,0 1-1,1-1 1,-1 1 0,0-1 0,1 1 0,-1 0-1,0-1 1,0 1 0,0-1 0,1 1 0,-1-1-1,0 0 1,0 1 0,0-1 0,0 1 0,0-1 0,0 1-1,0-1 1,0 0 0,1-4 195,8-7 290,-7 10 202,-4 0-240,2 1-467,0 1 1,0 0 0,-1-1 0,1 1 0,0 0 0,0 0 0,0-1 0,-1 1 0,1 0 0,0-1-1,0 1 1,-1 0 0,1 0 0,0 0 0,-1-1 0,1 1 0,0 0 0,-1 0 0,1 0 0,0 0 0,-1 0-1,1-1 1,0 1 0,-1 0 0,1 0 0,0 0 0,-1 0 0,1 0 0,0 0 0,-1 0 0,1 0-1,0 0 1,-1 0 0,1 1 0,0-1 0,-1 0 0,1 0 0,0 0 0,-1 0 0,1 0 0,0 1-1,-1-1 1,1 0 0,0 0 0,0 1 0,-1-1 0,-10 7 367,9-6-328,0 1-1,0-1 0,0 0 1,1 1-1,-1-1 1,0 1-1,1-1 1,-1 1-1,1 0 0,0-1 1,0 1-1,-1 0 1,1 0-1,-1 3 0,-8 32 571,2-9-347,6-21-237,-1 0-1,1-1 1,1 1 0,-1 0-1,1 0 1,1 0-1,-1 0 1,1 0-1,0 0 1,2 10-1,1-2 32,0 0 0,2-1 0,8 22 0,-12-33-55,0 0-1,1 0 0,-1 0 0,1 0 0,0 0 1,0-1-1,0 1 0,0 0 0,0-1 0,1 0 1,-1 1-1,1-1 0,-1 0 0,1 0 0,0-1 1,0 1-1,0-1 0,5 3 0,-4-3 6,0 0 0,0-1 0,0 1 0,0-1 0,0 0 1,0 0-1,0 0 0,0 0 0,0-1 0,0 1 0,0-1 0,0 0 0,0-1 0,6-2 0,16-9 63,-1-1-1,0-1 1,30-25 0,-50 34-58,1 1 1,-1 0-1,5-8 1,-4 5 0,-3 4-6,0 0 0,0 1 0,0-1 1,-1-1-1,0 1 0,0 0 0,0 0 1,0-1-1,-1 1 0,1-1 0,0-6 0,-2 8 16,0 0-1,0 1 0,-1-1 0,1 0 0,-1 0 0,1 0 0,-1 1 0,0-1 1,0 0-1,0 1 0,-1-1 0,1 1 0,0-1 0,-1 1 0,0 0 0,0-1 1,1 1-1,-1 0 0,0 0 0,-1 0 0,1 1 0,-3-3 0,-1-1 42,0 1 0,-1 0-1,1 0 1,0 0-1,-1 1 1,0 0-1,0 1 1,0-1-1,0 1 1,0 0 0,0 1-1,-1 0 1,-13 0-1,-34 1-17,53 0-93,0 0 0,0 0 0,-1 0 0,1 1 0,0-1 0,0 1 0,0-1 0,0 1 0,0 0 0,0 0 1,0 0-1,0 0 0,0 0 0,0 0 0,0 1 0,1-1 0,-1 1 0,0-1 0,1 1 0,-1 0 0,1-1 0,0 1 0,0 0 0,-1 0 0,1 0 0,1 0 0,-1 0 0,0 0 0,0 3 0,-2 11-504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 2816,'-34'34'917,"18"-20"-565,-26 16-53,37-27-169,0 1 1,0 0-1,0 0 0,1 0 1,-1 0-1,1 1 0,0 0 1,-5 7-1,7-8-83,0 0 0,0 0 0,0 1 0,1-1 0,0 1 0,0-1 0,0 1 0,0-1 0,1 1 0,0 7 0,-1-8-27,2 0-1,-1 0 0,0 0 0,1 0 0,0 0 0,0 0 0,0 0 0,0 0 0,1 0 1,-1 0-1,4 5 0,-3-7 8,0 0 0,-1-1 0,1 1 0,0-1 0,0 1 0,0-1 0,0 0 1,0 0-1,0 0 0,0 0 0,1 0 0,-1 0 0,0-1 0,0 1 0,1-1 0,-1 1 0,0-1 1,1 0-1,-1 0 0,1 0 0,-1 0 0,5-2 0,-1 2-9,0-1-1,1-1 1,-1 0 0,0 1-1,0-2 1,11-5-1,-7 3 26,-1-2 0,0 1-1,-1-1 1,13-12-1,-18 16-13,0 0-1,-1-1 0,1 1 1,-1-1-1,0 1 0,1-1 1,-2 0-1,1 0 1,0 0-1,-1 0 0,0 0 1,0 0-1,0 0 0,0-1 1,0-4-1,-1 3 23,0 4-60,0-1 0,0 1 0,0-1 0,0 0 0,0 1 0,-1-1 0,1 1 0,-1-1 0,1 1 0,-1-1 0,0 1-1,0-1 1,0 1 0,0 0 0,-1 0 0,1-1 0,-3-2 0,2 3-5,1 1-1,-1 0 0,1-1 1,-1 1-1,1 0 1,-1 0-1,0 0 1,-3-2-1,5 3 13,-1 0-1,1 0 1,0 0 0,-1 0-1,1 0 1,0 0-1,0 0 1,-1 0-1,1 0 1,0 0-1,-1 0 1,1 0 0,0 0-1,0 0 1,-1 0-1,1 1 1,0-1-1,0 0 1,-1 0 0,1 0-1,0 0 1,0 0-1,-1 1 1,1-1-1,-3 11-50,3 3-11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3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28 2656,'0'0'837,"-2"-3"-501,1 2-297,0 0 0,0 0 0,-1 0 0,1 0 0,0 0 0,-1 0 0,1 0 0,0 1 0,-1-1 0,1 1 0,-1-1 0,0 1 0,1-1 0,-1 1 0,1 0 0,-1-1 0,0 1 0,1 0 0,-1 0 0,1 0 0,-1 1 0,0-1 0,1 0 0,-1 1 0,-2 0 0,-63 24 622,54-20-623,1 1 1,0-1 0,0 2-1,1 0 1,0 0 0,-14 12-1,11-8-79,8-7 56,1 0-1,0 0 1,0 1-1,0 0 1,1 0-1,-8 10 0,11-14-8,0 0 2,1-1 0,-1 1-1,1-1 1,-1 1 0,1 0 0,-1-1-1,1 1 1,-1-1 0,1 1 0,0 0 0,-1 0-1,1-1 1,0 1 0,0 0 0,-1 0-1,1-1 1,0 1 0,0 0 0,0 0-1,0-1 1,0 1 0,0 0 0,0 0 0,0 0-1,0-1 1,0 1 0,1 0 0,-1 0-1,0-1 1,0 1 0,1 0 0,-1-1-1,1 1 1,-1 0 0,0-1 0,1 1 0,-1 0-1,1-1 1,-1 1 0,2 0 0,-1 1 9,1 1-6,1-1 0,-1 1 0,0 0-1,1-1 1,0 0 0,-1 1 0,1-1 0,0 0 0,0 0 0,1-1 0,-1 1 0,0-1 0,0 1 0,1-1-1,-1 0 1,1-1 0,-1 1 0,1 0 0,-1-1 0,1 0 0,4 0 0,72-9 197,-75 9-186,-2 0-3,1 1 1,-1-1-1,1 0 0,0 0 1,-1-1-1,1 1 1,0-1-1,-1 0 1,1 0-1,-1 0 0,0 0 1,1-1-1,-1 1 1,0-1-1,0 0 0,4-2 1,-4 0 26,0 1 1,0-1-1,0 0 1,-1 0-1,0 0 0,1 0 1,-1 0-1,-1-1 1,1 1-1,-1 0 1,1-1-1,-1 0 0,-1 1 1,1-1-1,0 0 1,-1-5-1,0 7-3,0 0 0,-1 0 0,1 0 0,0 0 0,-1 0-1,0 0 1,1 1 0,-1-1 0,-1 0 0,1 0 0,0 1 0,0-1 0,-1 1 0,0-1-1,1 1 1,-4-4 0,-2-2 103,4 3-115,-1 1 1,1-1 0,-1 1-1,-1 0 1,1 0-1,0 0 1,-1 0-1,0 1 1,0 0 0,0 0-1,0 0 1,-12-4-1,16 7-41,0 0 0,1-1 0,-1 1 0,0 0 0,0 0 0,0 0 0,0 0 0,0 0 0,0 0 0,0 0 0,0 0 0,0 0 0,0 1 0,0-1 0,0 0 0,0 0 0,0 1 0,0-1 0,0 1 0,0-1 0,1 1 0,-1-1 0,0 1 0,0 0 0,1-1 0,-1 1 0,-1 1 0,1-1-8,1 0 14,-1-1 0,1 0 1,0 0-1,0 0 0,0 0 0,0 0 1,0 1-1,0-1 0,0 0 1,-1 0-1,1 0 0,0 0 0,0 0 1,0 1-1,0-1 0,0 0 0,0 0 1,0 0-1,0 1 0,0-1 1,0 0-1,0 0 0,0 0 0,0 0 1,0 1-1,0-1 0,0 0 1,0 0-1,0 0 0,0 1 0,0-1 1,0 0-1,0 0 0,1 0 1,-1 0-1,0 0 0,0 1 0,0-1 1,0 0-1,0 0 0,0 0 0,1 0 1,1 4-151,-1-1 0,2 0 0,-1 0 0,0 0 1,1-1-1,-1 1 0,1-1 0,0 1 0,0-1 0,0 0 0,0 0 1,6 3-1,18 9-966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3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93 2656,'-1'0'56,"1"0"1,-1 0-1,1-1 0,-1 1 0,1 0 1,-1 0-1,1 0 0,0 0 1,-1 0-1,1 0 0,-1 0 0,1 1 1,-1-1-1,1 0 0,0 0 1,-1 0-1,1 0 0,-1 0 0,1 1 1,0-1-1,-1 0 0,1 0 1,0 1-1,-1-1 0,1 0 1,0 1-1,-1-1 0,1 0 0,0 1 1,0-1-1,-1 0 0,1 1 1,0-1-1,0 1 0,0-1 0,-1 0 1,1 1-1,0-1 0,0 1 1,0-1-1,0 1 0,0-1 0,0 0 1,0 1-1,0-1 0,0 1 1,0-1-1,0 1 0,-3 15 503,2-15-541,0 0-1,0 1 0,0-1 1,0 0-1,-1 1 0,1-1 1,-1 0-1,1 0 0,-1 0 1,1 0-1,-1 0 1,-2 0-1,-15 11-94,8 0 8,11-12 68,-1 0 0,1 0 0,0 0 0,-1 1 0,1-1 0,0 0 0,0 0 0,0 1 0,-1-1 0,1 0 0,0 1 0,0-1 0,0 0 0,0 0 0,0 1 0,0-1 0,-1 0 0,1 1 0,0-1 0,0 0 0,0 1 0,0-1 0,0 0 0,0 1 0,0-1 0,0 0 0,0 1 0,1-1 0,-1 0 0,0 1 0,0-1 0,0 0 1,0 0 1,0 0-1,0 1 1,0-1-1,0 0 0,0 0 1,0 0-1,0 0 0,0 0 1,0 0-1,0 0 1,0 0-1,0 0 0,0 0 1,0 0-1,0 0 1,0 0-1,0 0 0,0 0 1,0 0-1,0 0 0,0 1 1,0-1-1,0 0 1,0 0-1,0 0 0,0 0 1,0 0-1,0 0 1,0 0-1,0 0 0,0 0 1,0 0-1,0 0 0,0 0 1,0 0-1,0 0 1,0 0-1,0 0 0,0 0 1,0 0-1,0 0 0,0 0 1,0 0-1,-1 0 1,1 0-1,0 0 0,0 0 1,0 0-1,0 0 1,0 0-1,0 0 0,0 0 1,0 0-1,0 0 0,0 0 1,0 0-1,0 0 1,0 0-1,0 0 0,0 0 1,0 0-1,0 0 1,-1 0-1,1 0 0,0 0 1,0 0-1,0 0 0,0 0 1,-5-1 57,5 0-52,0 1-1,0-1 1,0 1 0,0 0-1,0-1 1,0 1 0,0 0-1,0-1 1,0 1 0,0 0 0,0-1-1,1 1 1,-1-1 0,0 1-1,0 0 1,0-1 0,0 1-1,1 0 1,-1-1 0,0 1 0,0 0-1,0 0 1,1-1 0,-1 1-1,0 0 1,1 0 0,-1-1-1,0 1 1,0 0 0,1 0-1,5-10 3,-6 9-6,1 0 1,-1 0-1,0 0 1,1 0-1,-1 0 1,1 1-1,-1-1 1,1 0 0,0 0-1,-1 1 1,1-1-1,0 0 1,0 0-1,-1 1 1,2-1-1,3-2-28,0 1 0,0-1 0,0 0 0,-1-1 0,1 1 0,-1-1 0,5-4 0,2 0 90,-10 7-44,1 1 0,-1-1 0,1 0-1,-1 0 1,0 0 0,0 0 0,1 0-1,-1 0 1,1-2 0,0-15 396,-2 18-403,0-1 0,0 1 0,1 0 0,-1-1 0,0 1 1,0 0-1,0 0 0,-1-1 0,1 1 0,0 0 0,0 0 0,0-1 0,0 1 1,0 0-1,0-1 0,0 1 0,0 0 0,0 0 0,-1-1 0,1 1 0,0 0 1,0 0-1,0 0 0,-1-1 0,1 1 0,-8-14 419,7 12-390,0 0-1,0 0 0,0 0 1,0 0-1,0 1 0,-1-1 1,1 0-1,0 1 0,-1-1 0,1 0 1,-3-1-1,0 1-1,1 1-1,-1-1 1,0 1-1,0 0 1,-5-1 0,5 1-51,0 0 1,0 0 0,1 0 0,-1 0-1,-5-3 1,-4-3-694,12 7 666,0 0 0,0 1 0,0-1 0,0 1 0,0-1 0,0 1-1,0-1 1,0 1 0,0 0 0,0-1 0,1 1 0,-1 0 0,-1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42 1408,'-11'-35'448,"8"28"-267,3 19-138,-2-5-80,-10 16 248,0-1 1,-17 22-1,19-32-60,1 0 0,0 1 0,1 0-1,1 0 1,0 0 0,0 1 0,2 0 0,-1 1-1,2-1 1,-4 21 0,7-30-138,1 0 0,0 0 0,0 0 0,0 0 1,1-1-1,-1 1 0,1 0 0,0 0 0,1-1 0,-1 1 0,1-1 0,3 6 1,-5-8-4,1 0 1,0 0 0,0-1-1,1 1 1,-1 0 0,0-1-1,0 1 1,1-1 0,-1 1-1,1-1 1,0 0 0,-1 1-1,1-1 1,0 0 0,0 0-1,-1 0 1,1 0 0,0-1-1,0 1 1,0-1 0,0 1-1,0-1 1,0 1 0,0-1-1,0 0 1,0 0 0,1 0-1,-1 0 1,0 0 0,2-1-1,1-1 25,0 0 0,0-1 0,0 1 0,0-1 0,-1 0 0,1 0 0,-1-1 0,0 1 0,6-8 0,-9 10-27,5-5 19,0 0 1,0 0 0,-1-1 0,6-8 0,-9 11-22,-1 1-1,1-1 0,-1 0 0,0 0 1,0 0-1,0 0 0,0 0 0,-1 0 0,0 0 1,0-5-1,1-15 53,0 9-5,-1 0 0,-1 0 0,-2-18 0,3 30-56,-1 0 0,0-1 0,0 1 0,0 0-1,0 0 1,0 0 0,-1 0 0,1 0 0,-1 0 0,0 0 0,0 0 0,0 0 0,0 1-1,0-1 1,-1 1 0,1 0 0,-1-1 0,0 1 0,-4-3 0,6 5-4,1 0 1,-1 0-1,1 0 1,0-1-1,-1 1 0,1 0 1,-1 0-1,1 0 1,-1 0-1,1 0 1,0 0-1,-1 0 0,1 0 1,-1 0-1,1 0 1,-1 0-1,1 0 1,-1 0-1,1 0 1,0 0-1,-1 0 0,1 1 1,-1-1-1,1 0 1,-1 0-1,1 1-1,-1 0-1,1-1 1,0 1 0,0 0-1,-1 0 1,1-1 0,0 1-1,0 0 1,0 0-1,0-1 1,0 1 0,0 0-1,0 1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4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14 1728,'-24'-12'560,"24"12"-555,0 0 1,0 0-1,0-1 0,0 1 1,0 0-1,0 0 0,-1 0 1,1 0-1,0 0 0,0 0 1,0 0-1,0 0 0,0-1 1,-1 1-1,1 0 0,0 0 1,0 0-1,0 0 0,-1 0 1,1 0-1,0 0 0,0 0 1,0 0-1,0 0 0,-1 0 1,1 0-1,0 0 0,0 0 1,0 0-1,-1 1 0,1-1 1,0 0-1,0 0 0,0 0 1,0 0-1,0 0 0,-1 0 1,1 0-1,0 0 0,0 1 1,0-1-1,0 0 0,-11 10 190,-1-1 0,-18 11 0,17-12 313,1 1-1,-19 16 0,26-21-361,1 1-1,-1 0 1,0 0 0,1 1 0,0-1-1,1 1 1,-1 0 0,-3 9 0,1-2-95,3-7-50,0 0 0,1 1 0,0-1 0,0 0 0,0 1 0,-1 9 0,4-12 26,-1-1-1,1 1 0,0 0 0,0 0 0,1-1 0,-1 1 0,1-1 1,0 1-1,0-1 0,0 0 0,0 1 0,0-1 0,1 0 0,0-1 0,-1 1 1,1 0-1,0-1 0,0 1 0,1-1 0,-1 0 0,0 0 0,1-1 1,-1 1-1,1 0 0,-1-1 0,1 0 0,0 0 0,0 0 0,5 0 0,2-2-1,1-1-1,-1 0 1,1-1-1,13-5 1,-4 1 2,-14 4 3,1 1-1,0-2 1,-1 1 0,0-1 0,0 0 0,0-1 0,0 0 0,0 0-1,-1 0 1,11-13 0,-13 14-5,0-1 1,0 0-1,-1 0 1,0-1-1,0 1 0,0-1 1,0 0-1,-1 1 1,0-1-1,0 0 0,0-1 1,-1 1-1,0 0 1,0-8-1,-1 12-23,0-1 0,0 0 0,-1 0 0,1 0 0,-1 1 1,1-1-1,-1 0 0,0 0 0,-2-4 0,-1-2-23,4 8 10,-1 0 0,1 1 0,0-1 0,0 0-1,0 0 1,-1 0 0,1 1 0,0-1 0,-1 0 0,1 0 0,-1 1-1,1-1 1,-1 0 0,1 1 0,-1-1 0,0 1 0,1-1 0,-2 0 0,-3-3-71,3-3-78,2 16 48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1472,'0'0'475,"-4"2"-283,-27 16 781,-42 31 0,56-34-337,-19 21 0,20-20-244,6-5-225,-1 0-1,2 1 1,-16 23 0,21-28-159,-10 13 5,6-12-4,6-7-6,1 0 0,0 0 0,-1 0 1,1 1-1,0-1 0,0 0 0,0 1 1,0-1-1,0 0 0,0 1 0,0-1 1,1 1-1,-1-1 0,0 1 0,1-1 1,-1 1-1,1 0 0,0-1 0,0 1 1,-1 0-1,1 2 0,0-3 4,0-1 0,0 1 1,0 0-1,0-1 0,0 1 0,1 0 0,-1 0 1,0-1-1,0 1 0,0 0 0,1-1 0,-1 1 0,0 0 1,0-1-1,1 1 0,-1-1 0,1 1 0,-1-1 0,1 1 1,-1 0-1,1-1 0,-1 0 0,1 1 0,-1-1 0,1 1 1,0-1-1,-1 0 0,1 1 0,-1-1 0,1 0 0,0 0 1,-1 1-1,1-1 0,0 0 0,0 0 0,-1 0 1,1 0-1,0 0 0,-1 0 0,1 0 0,0 0 0,0 0 1,-1 0-1,1 0 0,0-1 0,3 0 31,1 0 0,-1 0 0,0-1 0,0 1 1,-1-1-1,1 0 0,4-3 0,11-5-3,-15 8-37,1 0-1,0-1 1,-1 0 0,0 0-1,6-4 1,-6 3 16,0 0-1,0 0 1,-1 0-1,1-1 1,-1 0-1,0 1 1,0-1-1,-1-1 1,1 1-1,-1 0 1,0 0-1,-1-1 0,1 1 1,-1-1-1,0 0 1,0-7-1,-1 7 12,0 0-1,-1 0 0,0 0 0,0 1 0,-1-1 0,-2-8 0,2 8-22,1 3-56,-1-1-1,1 1 0,-1 0 1,1 0-1,-1 0 1,0-1-1,0 2 1,0-1-1,0 0 0,-6-4 1,5 4 14,7 7-7,20 17-1213,1-7 562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5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2400,'-2'1'191,"0"-1"0,-1 0 0,1 1 0,0-1 1,0 1-1,0 0 0,0 0 0,0 0 0,-3 1 0,-14 6 565,10-3-617,1 0 0,0 0 0,1 0 1,-1 1-1,1 0 0,0 1 1,-9 10-1,5-6-118,10-10-18,1-1-1,-1 0 0,1 1 0,-1-1 0,1 1 0,-1 0 0,1-1 0,-1 1 1,1-1-1,-1 1 0,1 0 0,0-1 0,-1 1 0,1 0 0,0-1 0,0 1 0,-1 0 1,1-1-1,0 1 0,0 0 0,0 0 0,0-1 0,0 1 0,0 0 0,0 0 1,0 0-1,1 0 3,0 0 1,-1-1 0,1 1 0,-1 0 0,1-1-1,0 1 1,0-1 0,-1 1 0,1-1 0,0 1-1,0-1 1,0 0 0,0 1 0,-1-1-1,1 0 1,0 0 0,2 1 0,2-1 10,1 1 1,0-1 0,-1 0-1,1 0 1,-1 0-1,9-2 1,-1-2-28,-6 3 1,0 0 0,0-1 1,-1-1-1,1 1 0,-1-1 0,13-7 0,-9 4 30,-6 4 30,0 0-1,0-1 1,-1 0 0,1 1 0,0-1-1,-1-1 1,0 1 0,0 0-1,5-7 1,-8 10-30,1-1-1,-1 1 1,0 0-1,0-1 1,0 1-1,1 0 1,-1 0 0,0-1-1,0 1 1,0 0-1,0-1 1,0 1-1,0 0 1,0-1 0,0 1-1,0 0 1,1-1-1,-2 1 1,1 0-1,0-1 1,0 1-1,0 0 1,0-1 0,0 1-1,0 0 1,0-1-1,0 1 1,0 0-1,-1 0 1,1-1-1,0 1 1,0 0 0,0-1-1,0 1 1,-1 0-1,1 0 1,0-1-1,0 1 1,-1 0-1,1 0 1,0 0 0,-1 0-1,1-1 1,0 1-1,-1 0 1,1 0-1,0 0 1,-1 0 0,-4-3 226,1-3-7,1 2-56,-8 2-237,-12 2-2468,20 0 1066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1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 1 1312,'-8'0'314,"8"0"-88,0 0-205,1 0-1,-1 1 1,1-1 0,-1 0 0,1 1 0,-1-1 0,1 0 0,-1 1 0,0-1 0,1 1 0,-1-1-1,1 1 1,-1-1 0,0 1 0,1-1 0,-1 1 0,0-1 0,0 1 0,0 0 0,1-1 0,-1 1-1,0-1 1,0 1 0,0 0 0,0-1 0,0 2 0,0-1 13,0 0 0,0 1 0,0-1 0,1 1 0,-1-1 0,0 0 0,1 1 1,-1-1-1,1 0 0,0 0 0,-1 1 0,2 0 0,3 10 254,-4 2-101,-1-12-161,0 0 0,0 0 0,0 1 0,0-1 0,1 0 1,-1 0-1,0 0 0,1 0 0,1 4 0,21 44 278,-21-45 640,-4-7-806,1-1-120,-1 1 0,1 0-1,-1 0 1,1-1 0,0 1 0,0 0-1,0-1 1,1 1 0,-1-1 0,0 1 0,1-1-1,0 1 1,-1-4 0,2-42-183,0 27 108,-1 18 100,-3 1-54,-6-7-176,9 9 179,-1-1-1,1 1 0,-1-1 1,1 1-1,-1 0 1,1 0-1,-1-1 0,1 1 1,-1 0-1,0 0 1,1 0-1,-1 0 1,1-1-1,-1 1 0,0 0 1,1 0-1,-1 0 1,1 0-1,-1 0 0,0 1 1,1-1-1,-1 0 1,0 0-1,-1 1-14,-9-1 13,6 0 22,1 1 0,0-1 0,0-1 0,-1 1 0,1-1 0,-5-1 1,-23-5-3,6 14 12,-11-5-16,21-2-6,-23 3-1,-4 3 12,-77 13 95,78-9 84,1 2-1,0 1 0,-42 21 0,75-29-138,0-1 0,0 1 0,0 1 0,1-1 0,0 1 0,0 1 0,0-1 0,1 1 0,-11 15 0,14-16-47,-1 0 0,1 0 0,0 0 0,0 0 0,1 1 1,0-1-1,0 1 0,1-1 0,-1 1 0,1 0 0,1 0 0,-1 0 0,1 0 0,2 11 0,0-6 42,0 0 0,1 0-1,0 0 1,1-1 0,0 0-1,1 1 1,0-1 0,1-1 0,0 1-1,1-1 1,0 0 0,1-1-1,13 14 1,-14-16-25,1 1 1,0-1-1,1 0 0,-1-1 1,1 0-1,1 0 0,-1-1 1,19 7-1,39 6 59,-45-11-66,5 2 63,1-2 0,45 7 0,-47-11-38,0-2-1,0 0 0,1-2 0,-1-1 0,0-1 0,28-7 0,-24 4 77,-5 1 51,42-14 1,-14-4-71,-45 19-86,-4 3-3,0 0 0,-1-1 0,1 0 0,0 0 0,-1 0 0,6-5 0,-6 4 4,-1 0 0,0 0 0,0 0 0,0 0 0,2-4 1,2-5 22,0 2-11,-2 3-7,0 1 0,0 0 0,-1-1 0,1 0-1,-2 0 1,1 0 0,-1 0 0,3-14-1,-4 6-1,-1 0 0,0 1 0,-1-1 0,-4-19 0,1 5-9,2 10 2,-3-18 50,2 31-22,1 0 0,-1-1 0,-4-6-1,1 2 24,4 6-44,-3-5 8,0 1 0,-12-17 0,14 22-23,-1 0-1,1 0 0,-1 1 0,0-1 0,-1 1 1,1 0-1,0 1 0,-7-4 0,1 1 4,5 2 4,-1 0-1,0 0 1,-1 0 0,1 1 0,0 0-1,-1 0 1,0 0 0,1 1-1,-11-1 1,-52 2-161,66 1 0,1-1-1,0 0 1,0 1-1,0 0 0,0 0 1,-1-1-1,1 1 0,0 0 1,0 1-1,0-1 0,1 0 1,-1 1-1,0-1 1,0 1-1,1-1 0,-1 1 1,1 0-1,-1-1 0,1 1 1,0 0-1,-2 3 1,-10 20-1616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15 3808,'-46'-12'1227,"36"10"-742,10 3-470,0 1 0,0-1 1,0 1-1,0-1 0,-1 0 0,1 1 1,0-1-1,-1 1 0,0-1 0,1 0 1,-1 0-1,-1 3 0,1-3-37,0 1 0,0-1 1,1 1-1,-1-1 0,0 1 0,1-1 0,-1 1 1,1 0-1,-1-1 0,1 1 0,0 0 0,0 3 1,0 0 5,1 1 0,-1 0 0,2 0 1,-1 0-1,1-1 0,-1 1 0,1 0 1,1-1-1,-1 0 0,1 0 0,0 1 1,0-2-1,1 1 0,0 0 1,-1-1-1,1 1 0,1-1 0,-1 0 1,6 3-1,-1-2 28,0-1-1,0 0 1,10 2 0,18 8 58,-29-11-55,-2 0 3,1 0 1,0 0-1,0-1 0,11 2 1,-12-4 11,1 0 0,-1 0 0,1 0 0,8-3 0,-1 1 17,-5 1-27,14-1 109,38-10 0,-55 10-107,1 0 0,-1-1 1,1 0-1,-1 0 1,0 0-1,0 0 0,0-1 1,0 0-1,8-9 0,-13 13-18,0-1 0,0 0 0,0 1 1,-1-1-1,1 0 0,-1 1 0,1-1 0,0 0 0,-1 0 0,1 0 0,-1 1 0,1-1 0,-1 0 0,0 0 0,1 0 0,-1 0 0,0 0 0,0 0 0,0 0 0,0 0 0,0 0 0,0-1 0,0 1 5,-1-1 1,0 0 0,0 1 0,0-1 0,0 1 0,-1 0-1,1-1 1,0 1 0,0 0 0,-2-1 0,-7-8 67,6 7-25,0-1 1,1 1 0,-2-1-1,1 1 1,0 0-1,0 1 1,-1-1-1,0 1 1,1 0 0,-1 0-1,0 0 1,0 1-1,-7-2 1,-39-1 501,38 2-431,9 1-114,1 0 0,-1 0 0,0 1 0,1 0 0,-1-1 0,1 1 0,-1 1 0,0-1 0,1 0 0,-1 1 0,0 0 0,-6 2 0,6-1-83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2400,'-20'0'689,"17"0"-307,10 0-157,-8 0-224,1 0 1,-1 0-1,1 0 1,-1 0-1,1 0 0,-1 0 1,1 0-1,0 0 1,-1 0-1,1 1 0,-1-1 1,1 0-1,0 0 1,-1 0-1,1 1 1,0-1-1,-1 0 0,1 0 1,0 1-1,-1-1 1,1 0-1,0 1 0,0-1 1,-1 1-1,1-1 1,0 0-1,0 1 1,0-1-1,-1 1 0,-1 16 221,1 0 85,-10 17 384,6-19-351,-5 21 1,10-32-317,-1 1 0,1-1-1,-1 1 1,1-1 0,0 1 0,1-1 0,-1 0 0,1 1-1,2 6 1,-3-10-18,0 0-1,1 0 1,-1 0 0,0-1-1,1 1 1,-1 0-1,1 0 1,-1 0 0,1 0-1,-1-1 1,1 1-1,0 0 1,-1-1 0,1 1-1,0 0 1,0-1-1,-1 1 1,1-1 0,0 1-1,0-1 1,0 0-1,0 1 1,0-1 0,-1 0-1,2 1 1,0-1 8,0 0 0,0 0 0,0 0 0,0-1 0,0 1 0,0 0 0,0-1 0,-1 1 0,1-1 0,0 0 0,3-2 1,-1 1 34,0 0 1,0-1-1,0 0 1,0 0 0,-1 0-1,1 0 1,-1-1 0,0 1-1,4-6 1,-5 4-9,-2 5-38,1-1 1,-1 1 0,0-1-1,1 1 1,-1-1-1,0 0 1,0 1 0,1-1-1,-1 1 1,0-1 0,0 0-1,0 1 1,0-1 0,0 0-1,0 1 1,0-1 0,0 0-1,0 1 1,0-1 0,0 0-1,0 1 1,0-1-1,0 0 1,-1 1 0,1-1-1,0 1 1,0-1 0,-1 1-1,1-1 1,0 0 0,-1 1-1,1-1 1,-1 1 0,1-1-1,-1 1 1,1 0 0,-1-1-1,1 1 1,-2-1-1,-1-2 10,0-1-1,1 1 0,-1-1 0,-3-6 0,4 7-6,1 0 0,-1 0 0,0 0 1,0 0-1,0 1 0,0-1 0,0 1 0,-1-1 0,1 1 0,-4-2 0,1 1-26,0 1 0,0 0-1,0 1 1,0-1 0,0 1-1,-1 0 1,1 0 0,0 0-1,-1 1 1,-5 0-1,11 0 19,0 0-1,0 0 0,-1 0 0,1 0 0,0-1 0,0 1 0,-1 0 1,1 0-1,0 0 0,0 0 0,0 0 0,-1 0 0,1-1 0,0 1 0,0 0 1,0 0-1,-1 0 0,1-1 0,0 1 0,0 0 0,0 0 0,0-1 0,0 1 1,0 0-1,0 0 0,-1-1 0,1 1 0,0 0 0,0 0 0,0-1 1,0 1-1,0 0 0,0 0 0,0-1 0,0 1 0,0 0 0,0 0 0,1-1 1,-1 1-1,0 0 0,0 0 0,0-1 0,0 1 0,0 0 0,0 0 0,0-1 1,1 1-1,-1 0 0,0 0 0,0 0 0,0-1 0,1 1 0,-1-1 1,1 1 2,-1 0 0,1-1 0,0 1 0,0 0 0,-1 0 0,1-1 0,0 1 0,-1 0 0,1 0 0,0 0 0,0 0 0,-1 0 0,3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1824,'-12'23'587,"12"-22"-573,0-1 1,-1 1 0,1 0-1,-1-1 1,1 1 0,-1 0-1,1-1 1,-1 1 0,1-1-1,-1 1 1,1-1 0,-1 1-1,0-1 1,1 0 0,-2 1-1,-28 20 178,28-19-127,0-1 0,0 1-1,0 0 1,0 0 0,0 0-1,1 0 1,-1 0 0,1 0-1,-1 1 1,-1 3 0,-8 12 205,9-17-259,1 1 0,-1 0 0,1 0 0,0 0 0,-1 0 0,1 0 0,0 0 0,0 0 0,1 1 1,-2 2-1,2-5-9,0 1-1,-1 0 1,1-1 0,0 1 0,0-1 0,0 1-1,0-1 1,0 1 0,0-1 0,0 1 0,0-1 0,0 1-1,1-1 1,-1 1 0,0-1 0,0 1 0,0-1 0,1 1-1,-1-1 1,0 1 0,0-1 0,1 1 0,-1-1 0,0 0-1,1 1 1,-1-1 0,1 1 0,-1-1 0,1 0-1,-1 0 1,0 1 0,1-1 0,-1 0 0,1 0 0,-1 1-1,1-1 1,-1 0 0,1 0 0,-1 0 0,1 0 0,-1 0-1,1 0 1,0 0 0,-1 0 0,1 0 0,0 0 0,5 0 28,3 0 18,1 0 0,-1 0 0,12-3 1,-18 2-49,1 0 0,-1-1 0,1 1 0,-1-1 0,0 1 0,1-1 0,-1 0 0,0 0 0,0 0 0,0-1 0,3-2 1,-5 3 18,0 1 0,0 0 0,0 0 0,0 0 0,0 0 0,1 0 0,-1 0 1,1 0-1,-1 0 0,0 1 0,1-1 0,-1 1 0,1-1 0,-1 1 1,1-1-1,2 1 0,-4 0 10,0 0 1,0-1-1,1 1 1,-1 0-1,0 0 0,0 0 1,0 0-1,0 0 1,0 0-1,1-1 0,-1 1 1,0 0-1,0 0 1,0 0-1,0 0 1,0-1-1,0 1 0,0 0 1,0 0-1,0 0 1,1-1-1,-1 1 0,0 0 1,0 0-1,0 0 1,0 0-1,0-1 1,0 1-1,0 0 0,0 0 1,0 0-1,0-1 1,-1 1-1,1 0 0,0 0 1,0 0-1,0-1 1,0 1-1,-2-7 168,-7-5 347,8 12-528,1 0 1,-1-1 0,1 1 0,-1 0-1,1-1 1,0 1 0,-1 0-1,1 0 1,-1 0 0,1-1-1,-1 1 1,1 0 0,-1 0-1,0 0 1,1 0 0,-1 0-1,1 0 1,-1 0 0,1 0 0,-1 0-1,1 0 1,-1 0 0,1 0-1,-1 1 1,0-1 0,1 0 13,-2 0-169,4 0-778,9 0 229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28 2496,'-8'-1'594,"5"1"-451,0 0 0,0 0 1,1 0-1,-1 0 0,0 0 0,0 0 1,0 1-1,0-1 0,-2 2 1,-11 23 927,14-22-1023,0 0-1,0 0 1,0-1-1,1 1 1,-1 0-1,1 0 1,0 1-1,0-1 0,0 0 1,1 0-1,-1 0 1,1 1-1,-1 5 1,1-7-45,0 1 1,0-1 0,0 1-1,0-1 1,0 0 0,1 1-1,-1-1 1,1 0 0,0 1-1,-1-1 1,1 0 0,0 0-1,0 0 1,1 1 0,-1-1-1,0 0 1,1-1 0,-1 1-1,1 0 1,2 2 0,3 1 112,1-1 0,14 7 0,-19-10-93,0 1 1,0-1-1,0-1 0,0 1 0,0 0 1,0-1-1,0 0 0,0 1 0,1-1 1,-1-1-1,0 1 0,3-1 0,7-3 38,0-1 0,-1-1 0,0 0 0,19-12-1,-29 16-42,1 0-1,-1 0 1,1 0 0,-1-1-1,0 1 1,0-1-1,0 1 1,0-1-1,0 0 1,-1 0-1,1 0 1,-1 0-1,0 0 1,0 0-1,0 0 1,0 0-1,-1 0 1,1 0-1,-1-1 1,0 1-1,0 0 1,0 0-1,0-1 1,0 1 0,-1 0-1,1 0 1,-3-5-1,2 3 2,1 4-15,0-1 0,-1 0 0,1 1 0,-1-1 0,0 0 0,1 1 0,-1-1 0,0 1 0,0 0 0,0-1 0,0 1 0,0 0 0,-2-3 0,-7-7-191,8-3 38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3148 1988 2720,'11'23'891,"-11"-23"-886,0 0 1,0 0-1,0 0 1,0 0 0,0 0-1,0 0 1,-1 0-1,1 0 1,0 0-1,0 0 1,0 0 0,0 0-1,0 0 1,0 0-1,0 0 1,-1 0 0,1 0-1,0 0 1,0 0-1,0 0 1,0 0 0,0 1-1,0-1 1,0 0-1,0 0 1,0 0 0,0 0-1,-1 0 1,1 0-1,0 0 1,0 0-1,0 0 1,0 1 0,0-1-1,0 0 1,0 0-1,0 0 1,0 0 0,0 0-1,0 0 1,0 0-1,0 1 1,0-1 0,0 0-1,0 0 1,0 0-1,0 0 1,0 0 0,0 0-1,0 0 1,0 1-1,0-1 1,0 0-1,0 0 1,0 0 0,1 0-1,-1 0 1,0 0-1,0 0 1,0 0 0,0 1-1,-14-1 166,-7 0 234,-34-3 1,26-7-280,22 6-87,-23-10 132,1-1-1,-39-27 1,-128-84 37,-103-52 346,118 70-335,1-16-70,-25-12 54,-22-31-72,52 38-81,-28-10 25,-123-101 235,70 50 68,-50-19 54,243 168-485,-122-56-1,83 53-100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2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29 2560,'0'-12'832,"0"10"-517,-2 0-33,-7-7 380,8 8-643,1 1 1,0 0 0,0 0 0,0 0 0,-1-1 0,1 1 0,0 0 0,0 0 0,-1 0-1,1 0 1,0 0 0,0-1 0,-1 1 0,1 0 0,0 0 0,-1 0 0,1 0 0,0 0 0,0 0-1,-1 0 1,1 0 0,0 0 0,0 0 0,-1 0 0,1 0 0,-16 0 397,3 0-170,0 0 0,0 0-1,0 2 1,0-1 0,1 2-1,-20 5 1,-113 33 291,133-37-491,-64 21 150,68-22-132,0 0 1,0 1 0,1 1-1,-1-1 1,1 1-1,0 0 1,-6 7-1,11-10 0,1-2-52,0 1 0,0-1 0,1 1 0,-1-1 0,1 1 0,-1 0 0,0-1 0,1 1 0,-1-1 0,1 1 0,-1 0 0,1-1 0,0 1-1,-1 0 1,1 0 0,0-1 0,-1 1 0,1 0 0,0 0 0,0 0 0,0-1 0,0 1 0,0 0 0,0 0 0,0 0 0,0 0 0,0-1 0,0 1 0,0 0 0,0 0 0,1 0 0,-1-1 0,0 1 0,1 0-1,-1 0 1,1 0 0,8 10 176,1-2 0,-1 1 0,2-1-1,11 7 1,-7-4-119,0 1-27,1-2 0,1 0 0,-1-1 0,2 0 1,-1-1-1,1-1 0,1-1 0,-1-1 0,26 6 1,-7-3 26,34 7 489,-67-15-463,0-1 0,0 1 0,0-1 0,0 0 0,0 0 0,0-1 0,0 1 0,0-1 0,0 0 0,0 0 0,0 0 0,0 0 0,0-1 0,-1 1 0,5-3 0,-7 3-56,0 0 1,-1 1-1,1-1 1,0 0-1,0 1 0,0-1 1,-1 0-1,1 0 1,-1 0-1,1 0 0,0 0 1,-1 1-1,1-1 1,-1 0-1,0 0 1,1 0-1,-1 0 0,0-1 1,0 1-1,1 0 1,-1-1-1,-5-21 429,2 14-232,2 2-193,-1 0 1,0 1 0,-1-1 0,0 1 0,0 0 0,0-1 0,-1 2 0,0-1-1,0 0 1,-6-7 0,-10-13-69,-23-38-389,36 53-230,0-1-1,1 0 1,-7-22-1,11 28 322,1-1 0,0 1 0,0-1 0,1-11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3328,'-46'12'1061,"43"-12"-997,0 1-1,1-1 0,-1 1 1,0 0-1,1 0 1,-1 0-1,1 0 0,-4 3 1,-2 0 5,7-4-55,-1 0-1,1 1 1,-1-1 0,1 1-1,-1 0 1,1-1 0,0 1-1,-1 0 1,1 0-1,0 0 1,0 0 0,-1 0-1,1 0 1,0 0 0,0 0-1,0 1 1,0-1-1,1 0 1,-2 3 0,-3 3 39,2-1 6,0-1 1,0 1 0,1-1 0,0 1-1,0 0 1,0 0 0,1 0 0,-1 1 0,1-1-1,1 0 1,-1 0 0,1 0 0,1 1 0,-1-1-1,1 0 1,0 0 0,0 1 0,4 8-1,-1-4 0,1-1-1,0 0 0,0 0 0,1-1 0,1 0 0,0 0 0,0 0 0,16 13 0,-21-19-38,1 0-1,0-1 1,0 1-1,0-1 1,0 0-1,1 0 1,-1 0 0,1-1-1,-1 1 1,1-1-1,-1 0 1,1 0-1,0 0 1,0 0-1,4 0 1,-2-1 8,1 0 0,0-1 0,0 0 0,0 0 0,-1 0 0,1-1 0,0 0 0,7-4 0,-8 4-32,0-1 48,1 1-1,-1-1 1,12-7-1,-17 9-31,1 0-1,-1 0 0,0-1 0,1 1 0,-1 0 1,0-1-1,0 1 0,1-1 0,-1 1 1,-1-1-1,1 1 0,0-1 0,0 0 0,0 1 1,-1-1-1,1 0 0,-1 0 0,1 0 0,-1 1 1,0-4-1,-1-3 20,0 0 0,-1 0 0,0 0 0,-1 1 0,1-1 0,-2 1 0,1-1 0,-1 1 0,0 0 0,-9-11 0,10 14-37,-1 1 0,0 0 0,0 1 0,0-1 0,0 1 0,0 0-1,0 0 1,0 0 0,-1 0 0,1 1 0,-1 0 0,1-1 0,-10 1 0,14 1 5,0-1 0,-1 1 1,1 0-1,-1 0 0,1 0 1,-1 0-1,1 0 0,0 0 1,-1 0-1,1 0 0,-1 0 1,1 0-1,0 1 0,-1-1 1,1 0-1,-1 0 0,1 0 1,0 0-1,-1 1 0,1-1 0,-1 0 1,1 0-1,0 1 0,0-1 1,-1 0-1,1 1 0,0-1 1,-1 0-1,1 1 0,0-1 1,0 0-1,0 1 0,-1-1 1,1 1-1,0-1 0,0 0 1,0 1-1,0-1 0,0 1 1,0-1-1,0 0 0,0 2 1,0-1-18,1 0 0,-1 0 1,1 0-1,-1 0 0,1 0 1,0 0-1,0 0 0,0 0 1,-1 0-1,1 0 1,0 0-1,0 0 0,0 0 1,0-1-1,0 1 0,1 0 1,1 0-1,3 2-379,0-1-1,0 1 1,11 1 0,12-2-787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3072,'-10'2'891,"12"2"-319,1 4-424,-3-7-125,0 0 1,-1 0 0,1 0 0,0-1 0,-1 1-1,1 0 1,0 0 0,-1-1 0,1 1 0,-1 0 0,1-1-1,-1 1 1,0 0 0,0 0 0,1-1 5,-1 1 0,1-1 0,0 1-1,-1-1 1,1 1 0,0-1 0,0 1 0,0-1 0,-1 1 0,1 0 0,0-1 0,0 1-1,0-1 1,0 1 0,0-1 0,0 1 0,0 0 0,0-1 0,0 1 0,0-1 0,0 1-1,1 0 1,-1-1 0,0 1 0,0-1 0,1 1 0,-1 0 0,1 1 95,3 7 79,-3-6-146,0-1 0,0 1 0,0 0 0,0 0 0,0-1 0,0 1 0,-1 0 0,0 0 0,1 5 0,-1-7-49,0 1-1,0 0 1,0 0-1,0 0 0,1-1 1,-1 1-1,1 0 1,-1-1-1,1 1 0,0 0 1,0-1-1,-1 1 0,1-1 1,0 1-1,1-1 1,-1 1-1,0-1 0,0 0 1,1 1-1,-1-1 1,0 0-1,1 0 0,-1 0 1,1 0-1,2 1 0,-1 0 9,-1-1-1,1 1 0,0-1 0,0 1 0,0-1 0,0 0 0,0 0 0,0-1 1,1 1-1,-1 0 0,0-1 0,5 0 0,-1 0 60,0-1 0,1 0-1,12-5 1,-7 3-11,-10 2-44,47-13 222,-45 12-207,-1 0 0,1-1 1,-1 1-1,1-1 0,-1 0 1,0 0-1,6-5 0,-10 7-31,1 1-1,-1-1 1,0 1-1,1-1 1,-1 1-1,0 0 1,0-1-1,1 1 1,-1-1-1,0 1 1,0-1-1,0 1 1,0-1-1,0 1 0,0-1 1,0 1-1,0-1 1,0 0-1,0 1 1,0-1-1,0 1 1,0-1-1,0 1 1,-1-1-1,1 1 1,0 0-1,0-1 1,0 1-1,-1-1 1,1 0-1,-1 0 7,0-1-8,-1 0 0,0 0 1,0 0-1,0 0 1,0 0-1,0 0 0,0 1 1,0-1-1,-1 1 0,1-1 1,-1 1-1,1 0 0,-1 0 1,1 0-1,-5-1 0,4 2-42,0-1-1,1-1 0,-1 1 1,0 0-1,0-1 0,1 1 0,-4-4 1,3 3-142,6 2 86,8 0 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49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2240,'0'0'720,"3"3"-448,3 5-56,-6-8-203,0 0 0,0 0 1,0 0-1,0 1 0,0-1 0,0 0 1,0 0-1,0 0 0,0 0 1,0 1-1,0-1 0,-1 0 0,1 0 1,0 0-1,0 0 0,0 0 1,0 1-1,0-1 0,0 0 0,0 0 1,-1 0-1,1 0 0,0 0 0,0 0 1,0 0-1,0 1 0,-1-1 1,1 0-1,0 0 0,0 0 0,0 0 1,0 0-1,-1 0 0,1 0 1,0 0-1,0 0 0,0 0 0,0 0 1,-1 0-1,1 0 0,0 0 1,0 0-1,0 0 0,0 0 0,-1 0 1,1 0-1,0-1 0,-5 4 579,-5 13 882,8-13-1165,0 1 0,0-1 0,0 1 0,-5 5 0,-5 2 5,1 1 1,1 1 0,-12 17-1,20-28-300,1 0 1,0 0-1,0 0 0,-1 0 0,1 0 0,1 0 0,-1 0 0,0 0 0,0 0 0,1 0 0,0 0 0,-1 1 0,1-1 0,0 0 0,0 0 0,0 4 0,1-3-7,0-1-1,0 0 1,0 0-1,0 1 0,1-1 1,-1 0-1,1 0 1,-1 0-1,1 0 0,0-1 1,-1 1-1,1 0 1,0-1-1,0 1 0,4 1 1,-1-1-11,1 1 0,0-1 0,0 0 1,0 0-1,0-1 0,0 0 0,0 0 1,0-1-1,1 1 0,-1-1 0,9-1 1,0 1 26,-4 0-62,0-1-1,1 1 1,-1-2-1,-1 0 0,1 0 1,15-5-1,-13 2-296,-1 1 0,21-3 0,6-3-912,-36 10 1019,0-1-1,-1 0 1,1 1 0,0-1-1,0 1 1,0 0 0,3 0 0,9-1-587,2-8-1067,-4 6 635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50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22 576,'12'-12'171,"-12"12"-165,0 0 0,0-1 0,0 1 0,1 0 0,-1 0 0,0-1 0,1 1 0,-1 0 0,0 0 0,1 0 0,-1-1 0,0 1 0,1 0 0,-1 0 0,0 0 0,1 0 0,-1 0 0,0 0 0,1-1 0,-1 1 0,1 0 0,-1 0 0,0 0 0,1 0 0,-1 1 0,1-1 0,3-1 216,4-5 1112,-8 6-1316,0 0 0,0 0-1,0 0 1,0 0 0,0 0-1,1 0 1,-1 0-1,0 0 1,0 0 0,0 0-1,0 0 1,1 0 0,-1 0-1,0 0 1,0 0 0,0 0-1,0 0 1,1 1 0,-1-1-1,0 0 1,0 0 0,0 0-1,0 0 1,0 0 0,0 0-1,1 0 1,-1 1 0,0-1-1,0 0 1,0 0 0,0 0-1,0 0 1,0 0-1,0 1 1,0-1 0,0 0-1,0 0 1,0 0 0,0 0-1,0 1 1,0-1 0,0 0-1,0 0 1,0 0 0,0 0-1,0 1 1,0-1 0,0 0-1,0 0 1,0 0 0,0 0-1,0 0 1,0 1 0,-5 1 533,1 1 1,0 0-1,0 1 1,0-1 0,0 1-1,-6 7 1,5-2-306,4-7-221,-1 1 0,1 0 0,0-1 0,0 1 0,0 0 0,0-1 0,0 1 0,0 0 0,0 5 0,1-7-19,0 0 1,0 0 0,0 1 0,0-1-1,1 0 1,-1 0 0,0 0 0,0 0-1,1 0 1,-1 0 0,1 0 0,-1 0-1,1 0 1,-1 0 0,1 0-1,0 0 1,-1 0 0,1 0 0,0-1-1,0 1 1,0 0 0,-1 0 0,1-1-1,0 1 1,0-1 0,0 1 0,0-1-1,0 1 1,0-1 0,0 1-1,0-1 1,1 0 0,-1 0 0,0 1-1,0-1 1,0 0 0,0 0 0,0 0-1,0 0 1,0-1 0,3 1 0,3-1 23,0-1 1,1 1 0,-1-1 0,12-5 0,-13 4-92,0 0 0,0 0-1,0-1 1,-1 0 0,10-8 0,-2 2-255,15-6-142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1568,'0'0'501,"2"-7"-303,7-23-1,-9 29-166,0 0 0,0 1 0,0-1 1,1 0-1,-1 0 0,0 0 0,0 0 0,1 0 0,-1 0 1,0 1-1,1-1 0,-1 0 0,1 0 0,-1 1 0,1-1 1,0 0-1,-1 1 0,2-2 0,6-7 294,20-42 475,-18 35-639,-7 10-152,0 0-1,0 1 1,1 0-1,0 0 0,7-8 1,-9 12-6,-1 0 0,1 0 0,-1 0 1,1 0-1,0 0 0,-1 0 0,1 0 0,0 0 0,0 1 1,0-1-1,0 1 0,0-1 0,0 1 0,-1 0 1,1 0-1,0 0 0,0 0 0,0 0 0,0 0 0,0 0 1,0 1-1,0-1 0,3 2 0,-2-1 32,0 1 0,0-1 0,0 1-1,0 0 1,-1 0 0,1 0 0,0 0 0,-1 0 0,0 1-1,1-1 1,3 6 0,2 4 418,10 21 0,0-1 84,-14-27-427,-2 0 0,1 0 0,-1 0 0,4 10-1,3 7 126,-8-19-229,1-1-1,0 0 0,0 0 0,-1 0 0,1 0 0,1-1 0,-1 1 1,0 0-1,0-1 0,1 1 0,-1-1 0,1 0 0,-1 0 0,1 0 1,-1 0-1,1 0 0,0-1 0,-1 1 0,1-1 0,0 0 0,-1 1 1,1-1-1,0-1 0,0 1 0,-1 0 0,1-1 0,4 0 0,18-9-1935,-8 8 506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7T15:23:46.342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1408 132 0,'34'-22'52'0,"0"1"-44"0,29-37 4 15,-5-4 36-15,15-40-28 16,19-10 24-16,0-12-24 16,4-13 0-16,1-12-12 15,-10 18 28-15,0 15-20 16,-19 14-12-16,-15 26-8 15,-9 22 12-15,-15 7-4 16,0 14 16-16,0 8-12 0,-5 3-160 16,5 11 80-16,5 7-60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92.81314" units="1/cm"/>
          <inkml:channelProperty channel="T" name="resolution" value="1" units="1/dev"/>
        </inkml:channelProperties>
      </inkml:inkSource>
      <inkml:timestamp xml:id="ts0" timeString="2020-03-27T15:23:51.040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 contextRef="#ctx0" brushRef="#br0">0 156 0,'0'0'0,"0"0"16,0 0-16,48-87 15,-14 47 1,0 18-16,0 15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1312,'0'2'70,"0"0"0,1 1 0,-1-1 0,1 0 0,-1 0 0,1 0 0,0 1 1,0-1-1,2 2 0,5 16 450,-4-11-363,-3-7-83,0 1 0,0 0 0,0-1 0,0 1-1,0 0 1,-1-1 0,1 1 0,-1 0 0,0 5 0,1 5 144,-1-5-63,0 1 0,0-1 0,0 0-1,-3 10 1,1-12 99,0-1-1,-1 1 0,0-1 1,0 0-1,-7 10 0,8-13 552,13-2-431,-4-2-236,8-6 10,-5 2-49,-1 1-1,1 0 1,0 1-1,17-5 0,-2 5 29,-10 2-6,25-8-1,-26 6-57,0 1-1,0 0 0,0 1 0,1 0 0,-1 1 0,21 2 0,-14-1 5,-2 1 63,26 5 1,-24-3-376,29 1-1,-39-4-400,-1 1 1,1 1-1,-1 0 0,12 3 0,-17-4-44,23 2-1433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1214 1568,'12'-69'501,"-12"68"-488,0-1 1,0 1-1,0-1 0,1 1 0,-1-1 0,1 1 0,-1-1 1,1 1-1,-1-1 0,1 1 0,0 0 0,0-1 0,0 1 0,1-2 1,4-6 12,2-2-29,0 1 0,1-1 0,0 1-1,15-12 1,18-10-49,25-22 67,1-12 10,18-15-13,15 5 20,35-14 22,57-14 30,-69 38 13,60-28-12,181-47 36,23 36-82,208 5-12,4 62 32,-411 36-38,0 9 0,349 59 1,-62 42 1,-373-83 18,436 132 444,174 151 165,-672-289-617,106 49 111,139 89 0,11 40-11,-212-139-90,65 48 27,-106-72-28,50 50 0,-57-46 81,-2 2 0,60 89-1,-37-33 97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1728,'69'28'800,"14"-28"-704,-56 0 864,1 0-544,27 0 768,-27-14-704,13-14 544,1 1-576,13-29-32,-14 1-256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8:51:0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 1664,'-13'14'736,"-15"55"-640,0-28 224,14 0-192,-13 15 96,-15-15-128,15 1 96,-15-1-128,29-27-32,-15 13 0,0-13-256,15-14 128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5BB1AFE5-1777-443D-B8A7-E01E49CA90B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6" tIns="45208" rIns="90416" bIns="452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3" y="4473716"/>
            <a:ext cx="5609574" cy="3661028"/>
          </a:xfrm>
          <a:prstGeom prst="rect">
            <a:avLst/>
          </a:prstGeom>
        </p:spPr>
        <p:txBody>
          <a:bodyPr vert="horz" lIns="90416" tIns="45208" rIns="90416" bIns="452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22F6A07B-02E8-45F1-A93F-D13CFB5D4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62800" cy="876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90600" y="1955800"/>
            <a:ext cx="3505200" cy="4368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55800"/>
            <a:ext cx="35052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EDC502-C218-40BE-A971-FFB70646B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7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6B76-FA24-4322-8E2F-87CCF7243CFC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42" Type="http://schemas.openxmlformats.org/officeDocument/2006/relationships/image" Target="../media/image1920.emf"/><Relationship Id="rId7" Type="http://schemas.openxmlformats.org/officeDocument/2006/relationships/image" Target="../media/image18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4" Type="http://schemas.openxmlformats.org/officeDocument/2006/relationships/image" Target="../media/image1930.emf"/><Relationship Id="rId4" Type="http://schemas.openxmlformats.org/officeDocument/2006/relationships/image" Target="../media/image15.png"/><Relationship Id="rId9" Type="http://schemas.openxmlformats.org/officeDocument/2006/relationships/customXml" Target="../ink/ink1.xml"/><Relationship Id="rId43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icrowavejournal.com/authors/1165-daniel-m-dobkin-steven-m-weigand-and-nathan-iye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62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9" Type="http://schemas.openxmlformats.org/officeDocument/2006/relationships/image" Target="../media/image2275.png"/><Relationship Id="rId21" Type="http://schemas.openxmlformats.org/officeDocument/2006/relationships/image" Target="../media/image2266.png"/><Relationship Id="rId34" Type="http://schemas.openxmlformats.org/officeDocument/2006/relationships/customXml" Target="../ink/ink19.xml"/><Relationship Id="rId42" Type="http://schemas.openxmlformats.org/officeDocument/2006/relationships/customXml" Target="../ink/ink23.xml"/><Relationship Id="rId47" Type="http://schemas.openxmlformats.org/officeDocument/2006/relationships/image" Target="../media/image2279.png"/><Relationship Id="rId50" Type="http://schemas.openxmlformats.org/officeDocument/2006/relationships/customXml" Target="../ink/ink27.xml"/><Relationship Id="rId55" Type="http://schemas.openxmlformats.org/officeDocument/2006/relationships/image" Target="../media/image2283.png"/><Relationship Id="rId63" Type="http://schemas.openxmlformats.org/officeDocument/2006/relationships/image" Target="../media/image2287.png"/><Relationship Id="rId68" Type="http://schemas.openxmlformats.org/officeDocument/2006/relationships/customXml" Target="../ink/ink36.xml"/><Relationship Id="rId76" Type="http://schemas.openxmlformats.org/officeDocument/2006/relationships/customXml" Target="../ink/ink40.xml"/><Relationship Id="rId84" Type="http://schemas.openxmlformats.org/officeDocument/2006/relationships/customXml" Target="../ink/ink44.xml"/><Relationship Id="rId89" Type="http://schemas.openxmlformats.org/officeDocument/2006/relationships/image" Target="../media/image2300.png"/><Relationship Id="rId7" Type="http://schemas.openxmlformats.org/officeDocument/2006/relationships/image" Target="../media/image2259.png"/><Relationship Id="rId71" Type="http://schemas.openxmlformats.org/officeDocument/2006/relationships/image" Target="../media/image2291.png"/><Relationship Id="rId92" Type="http://schemas.openxmlformats.org/officeDocument/2006/relationships/customXml" Target="../ink/ink48.xml"/><Relationship Id="rId2" Type="http://schemas.openxmlformats.org/officeDocument/2006/relationships/customXml" Target="../ink/ink3.xml"/><Relationship Id="rId16" Type="http://schemas.openxmlformats.org/officeDocument/2006/relationships/customXml" Target="../ink/ink10.xml"/><Relationship Id="rId29" Type="http://schemas.openxmlformats.org/officeDocument/2006/relationships/image" Target="../media/image2270.png"/><Relationship Id="rId11" Type="http://schemas.openxmlformats.org/officeDocument/2006/relationships/image" Target="../media/image2261.png"/><Relationship Id="rId24" Type="http://schemas.openxmlformats.org/officeDocument/2006/relationships/customXml" Target="../ink/ink14.xml"/><Relationship Id="rId32" Type="http://schemas.openxmlformats.org/officeDocument/2006/relationships/customXml" Target="../ink/ink18.xml"/><Relationship Id="rId37" Type="http://schemas.openxmlformats.org/officeDocument/2006/relationships/image" Target="../media/image2274.png"/><Relationship Id="rId40" Type="http://schemas.openxmlformats.org/officeDocument/2006/relationships/customXml" Target="../ink/ink22.xml"/><Relationship Id="rId45" Type="http://schemas.openxmlformats.org/officeDocument/2006/relationships/image" Target="../media/image2278.png"/><Relationship Id="rId53" Type="http://schemas.openxmlformats.org/officeDocument/2006/relationships/image" Target="../media/image2282.png"/><Relationship Id="rId58" Type="http://schemas.openxmlformats.org/officeDocument/2006/relationships/customXml" Target="../ink/ink31.xml"/><Relationship Id="rId66" Type="http://schemas.openxmlformats.org/officeDocument/2006/relationships/customXml" Target="../ink/ink35.xml"/><Relationship Id="rId74" Type="http://schemas.openxmlformats.org/officeDocument/2006/relationships/customXml" Target="../ink/ink39.xml"/><Relationship Id="rId79" Type="http://schemas.openxmlformats.org/officeDocument/2006/relationships/image" Target="../media/image2295.png"/><Relationship Id="rId87" Type="http://schemas.openxmlformats.org/officeDocument/2006/relationships/image" Target="../media/image2299.png"/><Relationship Id="rId5" Type="http://schemas.openxmlformats.org/officeDocument/2006/relationships/image" Target="../media/image2258.png"/><Relationship Id="rId61" Type="http://schemas.openxmlformats.org/officeDocument/2006/relationships/image" Target="../media/image2286.png"/><Relationship Id="rId82" Type="http://schemas.openxmlformats.org/officeDocument/2006/relationships/customXml" Target="../ink/ink43.xml"/><Relationship Id="rId90" Type="http://schemas.openxmlformats.org/officeDocument/2006/relationships/customXml" Target="../ink/ink47.xml"/><Relationship Id="rId95" Type="http://schemas.openxmlformats.org/officeDocument/2006/relationships/image" Target="../media/image2303.png"/><Relationship Id="rId19" Type="http://schemas.openxmlformats.org/officeDocument/2006/relationships/image" Target="../media/image2265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2269.png"/><Relationship Id="rId30" Type="http://schemas.openxmlformats.org/officeDocument/2006/relationships/customXml" Target="../ink/ink17.xml"/><Relationship Id="rId35" Type="http://schemas.openxmlformats.org/officeDocument/2006/relationships/image" Target="../media/image2273.png"/><Relationship Id="rId43" Type="http://schemas.openxmlformats.org/officeDocument/2006/relationships/image" Target="../media/image2277.png"/><Relationship Id="rId48" Type="http://schemas.openxmlformats.org/officeDocument/2006/relationships/customXml" Target="../ink/ink26.xml"/><Relationship Id="rId56" Type="http://schemas.openxmlformats.org/officeDocument/2006/relationships/customXml" Target="../ink/ink30.xml"/><Relationship Id="rId64" Type="http://schemas.openxmlformats.org/officeDocument/2006/relationships/customXml" Target="../ink/ink34.xml"/><Relationship Id="rId69" Type="http://schemas.openxmlformats.org/officeDocument/2006/relationships/image" Target="../media/image2290.png"/><Relationship Id="rId77" Type="http://schemas.openxmlformats.org/officeDocument/2006/relationships/image" Target="../media/image2294.png"/><Relationship Id="rId8" Type="http://schemas.openxmlformats.org/officeDocument/2006/relationships/customXml" Target="../ink/ink6.xml"/><Relationship Id="rId51" Type="http://schemas.openxmlformats.org/officeDocument/2006/relationships/image" Target="../media/image2281.png"/><Relationship Id="rId72" Type="http://schemas.openxmlformats.org/officeDocument/2006/relationships/customXml" Target="../ink/ink38.xml"/><Relationship Id="rId80" Type="http://schemas.openxmlformats.org/officeDocument/2006/relationships/customXml" Target="../ink/ink42.xml"/><Relationship Id="rId85" Type="http://schemas.openxmlformats.org/officeDocument/2006/relationships/image" Target="../media/image2298.png"/><Relationship Id="rId93" Type="http://schemas.openxmlformats.org/officeDocument/2006/relationships/image" Target="../media/image2302.png"/><Relationship Id="rId3" Type="http://schemas.openxmlformats.org/officeDocument/2006/relationships/image" Target="../media/image2257.png"/><Relationship Id="rId12" Type="http://schemas.openxmlformats.org/officeDocument/2006/relationships/customXml" Target="../ink/ink8.xml"/><Relationship Id="rId17" Type="http://schemas.openxmlformats.org/officeDocument/2006/relationships/image" Target="../media/image2264.png"/><Relationship Id="rId25" Type="http://schemas.openxmlformats.org/officeDocument/2006/relationships/image" Target="../media/image2268.png"/><Relationship Id="rId33" Type="http://schemas.openxmlformats.org/officeDocument/2006/relationships/image" Target="../media/image2272.png"/><Relationship Id="rId38" Type="http://schemas.openxmlformats.org/officeDocument/2006/relationships/customXml" Target="../ink/ink21.xml"/><Relationship Id="rId46" Type="http://schemas.openxmlformats.org/officeDocument/2006/relationships/customXml" Target="../ink/ink25.xml"/><Relationship Id="rId59" Type="http://schemas.openxmlformats.org/officeDocument/2006/relationships/image" Target="../media/image2285.png"/><Relationship Id="rId67" Type="http://schemas.openxmlformats.org/officeDocument/2006/relationships/image" Target="../media/image2289.png"/><Relationship Id="rId20" Type="http://schemas.openxmlformats.org/officeDocument/2006/relationships/customXml" Target="../ink/ink12.xml"/><Relationship Id="rId41" Type="http://schemas.openxmlformats.org/officeDocument/2006/relationships/image" Target="../media/image2276.png"/><Relationship Id="rId54" Type="http://schemas.openxmlformats.org/officeDocument/2006/relationships/customXml" Target="../ink/ink29.xml"/><Relationship Id="rId62" Type="http://schemas.openxmlformats.org/officeDocument/2006/relationships/customXml" Target="../ink/ink33.xml"/><Relationship Id="rId70" Type="http://schemas.openxmlformats.org/officeDocument/2006/relationships/customXml" Target="../ink/ink37.xml"/><Relationship Id="rId75" Type="http://schemas.openxmlformats.org/officeDocument/2006/relationships/image" Target="../media/image2293.png"/><Relationship Id="rId83" Type="http://schemas.openxmlformats.org/officeDocument/2006/relationships/image" Target="../media/image2297.png"/><Relationship Id="rId88" Type="http://schemas.openxmlformats.org/officeDocument/2006/relationships/customXml" Target="../ink/ink46.xml"/><Relationship Id="rId91" Type="http://schemas.openxmlformats.org/officeDocument/2006/relationships/image" Target="../media/image230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15" Type="http://schemas.openxmlformats.org/officeDocument/2006/relationships/image" Target="../media/image2263.png"/><Relationship Id="rId23" Type="http://schemas.openxmlformats.org/officeDocument/2006/relationships/image" Target="../media/image2267.png"/><Relationship Id="rId28" Type="http://schemas.openxmlformats.org/officeDocument/2006/relationships/customXml" Target="../ink/ink16.xml"/><Relationship Id="rId36" Type="http://schemas.openxmlformats.org/officeDocument/2006/relationships/customXml" Target="../ink/ink20.xml"/><Relationship Id="rId49" Type="http://schemas.openxmlformats.org/officeDocument/2006/relationships/image" Target="../media/image2280.png"/><Relationship Id="rId57" Type="http://schemas.openxmlformats.org/officeDocument/2006/relationships/image" Target="../media/image2284.png"/><Relationship Id="rId10" Type="http://schemas.openxmlformats.org/officeDocument/2006/relationships/customXml" Target="../ink/ink7.xml"/><Relationship Id="rId31" Type="http://schemas.openxmlformats.org/officeDocument/2006/relationships/image" Target="../media/image2271.png"/><Relationship Id="rId44" Type="http://schemas.openxmlformats.org/officeDocument/2006/relationships/customXml" Target="../ink/ink24.xml"/><Relationship Id="rId52" Type="http://schemas.openxmlformats.org/officeDocument/2006/relationships/customXml" Target="../ink/ink28.xml"/><Relationship Id="rId60" Type="http://schemas.openxmlformats.org/officeDocument/2006/relationships/customXml" Target="../ink/ink32.xml"/><Relationship Id="rId65" Type="http://schemas.openxmlformats.org/officeDocument/2006/relationships/image" Target="../media/image2288.png"/><Relationship Id="rId73" Type="http://schemas.openxmlformats.org/officeDocument/2006/relationships/image" Target="../media/image2292.png"/><Relationship Id="rId78" Type="http://schemas.openxmlformats.org/officeDocument/2006/relationships/customXml" Target="../ink/ink41.xml"/><Relationship Id="rId81" Type="http://schemas.openxmlformats.org/officeDocument/2006/relationships/image" Target="../media/image2296.png"/><Relationship Id="rId86" Type="http://schemas.openxmlformats.org/officeDocument/2006/relationships/customXml" Target="../ink/ink45.xml"/><Relationship Id="rId94" Type="http://schemas.openxmlformats.org/officeDocument/2006/relationships/customXml" Target="../ink/ink49.xml"/><Relationship Id="rId4" Type="http://schemas.openxmlformats.org/officeDocument/2006/relationships/customXml" Target="../ink/ink4.xml"/><Relationship Id="rId9" Type="http://schemas.openxmlformats.org/officeDocument/2006/relationships/image" Target="../media/image226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2.emf"/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03.emf"/><Relationship Id="rId4" Type="http://schemas.openxmlformats.org/officeDocument/2006/relationships/customXml" Target="../ink/ink50.xml"/><Relationship Id="rId14" Type="http://schemas.openxmlformats.org/officeDocument/2006/relationships/customXml" Target="../ink/ink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8392" y="81415"/>
            <a:ext cx="7162800" cy="876300"/>
          </a:xfrm>
        </p:spPr>
        <p:txBody>
          <a:bodyPr/>
          <a:lstStyle/>
          <a:p>
            <a:r>
              <a:rPr lang="en-US" altLang="en-US" sz="2800" dirty="0"/>
              <a:t>Animation of Current Distribution on Car (2005)</a:t>
            </a:r>
          </a:p>
        </p:txBody>
      </p:sp>
      <p:sp>
        <p:nvSpPr>
          <p:cNvPr id="53453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6945849" y="2602462"/>
            <a:ext cx="2057400" cy="198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/>
              <a:t>Antenna generates a circularly polarized field and current on rooftop of the car.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2 GHz antenna on a 4.25 m size car is equivalent to 100 GHz on a 8 cm board</a:t>
            </a:r>
          </a:p>
        </p:txBody>
      </p:sp>
      <p:pic>
        <p:nvPicPr>
          <p:cNvPr id="2" name="current_w_ga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21" y="1857901"/>
            <a:ext cx="6631953" cy="4333227"/>
          </a:xfrm>
          <a:prstGeom prst="rect">
            <a:avLst/>
          </a:prstGeom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6" y="787543"/>
            <a:ext cx="875036" cy="88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1"/>
          <p:cNvSpPr txBox="1"/>
          <p:nvPr/>
        </p:nvSpPr>
        <p:spPr>
          <a:xfrm>
            <a:off x="2136559" y="1600336"/>
            <a:ext cx="72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L.J. Jiang</a:t>
            </a: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005" y="787543"/>
            <a:ext cx="816844" cy="854246"/>
          </a:xfrm>
          <a:prstGeom prst="rect">
            <a:avLst/>
          </a:prstGeom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2" y="783788"/>
            <a:ext cx="829608" cy="86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25" y="771402"/>
            <a:ext cx="730634" cy="89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88" y="771402"/>
            <a:ext cx="752829" cy="89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1"/>
          <p:cNvSpPr txBox="1"/>
          <p:nvPr/>
        </p:nvSpPr>
        <p:spPr>
          <a:xfrm>
            <a:off x="1130000" y="1609058"/>
            <a:ext cx="925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A.J. Hesford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255154" y="1596839"/>
            <a:ext cx="8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I.T. Chiang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3783154" y="1608766"/>
            <a:ext cx="794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M.S. Tong</a:t>
            </a:r>
          </a:p>
        </p:txBody>
      </p:sp>
      <p:sp>
        <p:nvSpPr>
          <p:cNvPr id="16" name="文本框 11"/>
          <p:cNvSpPr txBox="1"/>
          <p:nvPr/>
        </p:nvSpPr>
        <p:spPr>
          <a:xfrm>
            <a:off x="2871604" y="1614590"/>
            <a:ext cx="102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M.K. Li</a:t>
            </a: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21" y="763272"/>
            <a:ext cx="734947" cy="8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1"/>
          <p:cNvSpPr txBox="1"/>
          <p:nvPr/>
        </p:nvSpPr>
        <p:spPr>
          <a:xfrm>
            <a:off x="4650519" y="1606521"/>
            <a:ext cx="73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K. </a:t>
            </a:r>
            <a:r>
              <a:rPr lang="en-US" altLang="zh-CN" sz="1200" dirty="0" err="1">
                <a:latin typeface="+mj-lt"/>
              </a:rPr>
              <a:t>Pirapa</a:t>
            </a:r>
            <a:endParaRPr lang="en-US" altLang="zh-CN" sz="1200" dirty="0">
              <a:latin typeface="+mj-lt"/>
            </a:endParaRPr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29" y="758854"/>
            <a:ext cx="749532" cy="90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52" y="753928"/>
            <a:ext cx="675121" cy="9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1"/>
          <p:cNvSpPr txBox="1"/>
          <p:nvPr/>
        </p:nvSpPr>
        <p:spPr>
          <a:xfrm>
            <a:off x="5364456" y="1613321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M. </a:t>
            </a:r>
            <a:r>
              <a:rPr lang="en-US" altLang="zh-CN" sz="1200" dirty="0" err="1">
                <a:latin typeface="+mj-lt"/>
              </a:rPr>
              <a:t>Delaquil</a:t>
            </a:r>
            <a:endParaRPr lang="en-US" altLang="zh-CN" sz="1200" dirty="0">
              <a:latin typeface="+mj-lt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6158042" y="1614589"/>
            <a:ext cx="939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G. Sorenson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34" y="758296"/>
            <a:ext cx="728302" cy="91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11"/>
          <p:cNvSpPr txBox="1"/>
          <p:nvPr/>
        </p:nvSpPr>
        <p:spPr>
          <a:xfrm>
            <a:off x="7060929" y="1621389"/>
            <a:ext cx="777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S. Ohnuki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74" y="762976"/>
            <a:ext cx="825978" cy="91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11"/>
          <p:cNvSpPr txBox="1"/>
          <p:nvPr/>
        </p:nvSpPr>
        <p:spPr>
          <a:xfrm>
            <a:off x="7943608" y="1626217"/>
            <a:ext cx="656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J. Xiong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392" y="6414158"/>
            <a:ext cx="552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also works by Zhen Peng and Z.P. </a:t>
            </a:r>
            <a:r>
              <a:rPr lang="en-US" dirty="0" err="1"/>
              <a:t>Nie’s</a:t>
            </a:r>
            <a:r>
              <a:rPr lang="en-US" dirty="0"/>
              <a:t> group.</a:t>
            </a:r>
          </a:p>
        </p:txBody>
      </p:sp>
    </p:spTree>
    <p:extLst>
      <p:ext uri="{BB962C8B-B14F-4D97-AF65-F5344CB8AC3E}">
        <p14:creationId xmlns:p14="http://schemas.microsoft.com/office/powerpoint/2010/main" val="36290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Domain Radiation of a </a:t>
            </a:r>
            <a:r>
              <a:rPr lang="en-US" dirty="0" err="1"/>
              <a:t>Hertzian</a:t>
            </a:r>
            <a:r>
              <a:rPr lang="en-US" dirty="0"/>
              <a:t> Dipole</a:t>
            </a:r>
          </a:p>
        </p:txBody>
      </p:sp>
      <p:pic>
        <p:nvPicPr>
          <p:cNvPr id="5" name="ECE450_dipole.mpeg">
            <a:hlinkClick r:id="" action="ppaction://media"/>
          </p:cNvPr>
          <p:cNvPicPr>
            <a:picLocks noGrp="1" noChangeAspect="1"/>
          </p:cNvPicPr>
          <p:nvPr>
            <p:ph type="clipArt"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2059019"/>
            <a:ext cx="3505200" cy="27399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74" y="762976"/>
            <a:ext cx="825978" cy="91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1"/>
          <p:cNvSpPr txBox="1"/>
          <p:nvPr/>
        </p:nvSpPr>
        <p:spPr>
          <a:xfrm>
            <a:off x="7943608" y="1626217"/>
            <a:ext cx="656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latin typeface="+mj-lt"/>
              </a:rPr>
              <a:t>J. Xiong</a:t>
            </a:r>
          </a:p>
        </p:txBody>
      </p:sp>
    </p:spTree>
    <p:extLst>
      <p:ext uri="{BB962C8B-B14F-4D97-AF65-F5344CB8AC3E}">
        <p14:creationId xmlns:p14="http://schemas.microsoft.com/office/powerpoint/2010/main" val="19741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55600" y="657225"/>
            <a:ext cx="8526463" cy="5530530"/>
            <a:chOff x="355600" y="657225"/>
            <a:chExt cx="8526463" cy="5530530"/>
          </a:xfrm>
        </p:grpSpPr>
        <p:pic>
          <p:nvPicPr>
            <p:cNvPr id="3686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t="11592" r="8913" b="13376"/>
            <a:stretch>
              <a:fillRect/>
            </a:stretch>
          </p:blipFill>
          <p:spPr bwMode="auto">
            <a:xfrm>
              <a:off x="1699941" y="657225"/>
              <a:ext cx="3788747" cy="1235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9941" y="2493109"/>
              <a:ext cx="2202173" cy="112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9941" y="4129006"/>
              <a:ext cx="1586574" cy="1085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0" name="AutoShape 11"/>
            <p:cNvSpPr>
              <a:spLocks noChangeArrowheads="1"/>
            </p:cNvSpPr>
            <p:nvPr/>
          </p:nvSpPr>
          <p:spPr bwMode="auto">
            <a:xfrm>
              <a:off x="2843751" y="1893147"/>
              <a:ext cx="353435" cy="635960"/>
            </a:xfrm>
            <a:prstGeom prst="downArrow">
              <a:avLst>
                <a:gd name="adj1" fmla="val 50000"/>
                <a:gd name="adj2" fmla="val 4367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36871" name="AutoShape 12"/>
            <p:cNvSpPr>
              <a:spLocks noChangeArrowheads="1"/>
            </p:cNvSpPr>
            <p:nvPr/>
          </p:nvSpPr>
          <p:spPr bwMode="auto">
            <a:xfrm>
              <a:off x="2845821" y="3525044"/>
              <a:ext cx="353435" cy="635960"/>
            </a:xfrm>
            <a:prstGeom prst="downArrow">
              <a:avLst>
                <a:gd name="adj1" fmla="val 50000"/>
                <a:gd name="adj2" fmla="val 4367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36872" name="Line 13"/>
            <p:cNvSpPr>
              <a:spLocks noChangeShapeType="1"/>
            </p:cNvSpPr>
            <p:nvPr/>
          </p:nvSpPr>
          <p:spPr bwMode="auto">
            <a:xfrm flipV="1">
              <a:off x="1173673" y="1259187"/>
              <a:ext cx="615599" cy="899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3" name="Text Box 14"/>
            <p:cNvSpPr txBox="1">
              <a:spLocks noChangeArrowheads="1"/>
            </p:cNvSpPr>
            <p:nvPr/>
          </p:nvSpPr>
          <p:spPr bwMode="auto">
            <a:xfrm>
              <a:off x="381356" y="1167193"/>
              <a:ext cx="565108" cy="273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latin typeface="Arial" charset="0"/>
                </a:rPr>
                <a:t>short</a:t>
              </a:r>
            </a:p>
          </p:txBody>
        </p:sp>
        <p:sp>
          <p:nvSpPr>
            <p:cNvPr id="36874" name="Line 15"/>
            <p:cNvSpPr>
              <a:spLocks noChangeShapeType="1"/>
            </p:cNvSpPr>
            <p:nvPr/>
          </p:nvSpPr>
          <p:spPr bwMode="auto">
            <a:xfrm flipV="1">
              <a:off x="1171730" y="3073073"/>
              <a:ext cx="615599" cy="899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5" name="Text Box 16"/>
            <p:cNvSpPr txBox="1">
              <a:spLocks noChangeArrowheads="1"/>
            </p:cNvSpPr>
            <p:nvPr/>
          </p:nvSpPr>
          <p:spPr bwMode="auto">
            <a:xfrm>
              <a:off x="379414" y="2981079"/>
              <a:ext cx="565108" cy="273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latin typeface="Arial" charset="0"/>
                </a:rPr>
                <a:t>short</a:t>
              </a:r>
            </a:p>
          </p:txBody>
        </p:sp>
        <p:sp>
          <p:nvSpPr>
            <p:cNvPr id="36876" name="Line 17"/>
            <p:cNvSpPr>
              <a:spLocks noChangeShapeType="1"/>
            </p:cNvSpPr>
            <p:nvPr/>
          </p:nvSpPr>
          <p:spPr bwMode="auto">
            <a:xfrm flipV="1">
              <a:off x="1171730" y="4706970"/>
              <a:ext cx="615599" cy="899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7" name="Text Box 18"/>
            <p:cNvSpPr txBox="1">
              <a:spLocks noChangeArrowheads="1"/>
            </p:cNvSpPr>
            <p:nvPr/>
          </p:nvSpPr>
          <p:spPr bwMode="auto">
            <a:xfrm>
              <a:off x="379414" y="4614976"/>
              <a:ext cx="565108" cy="273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latin typeface="Arial" charset="0"/>
                </a:rPr>
                <a:t>short</a:t>
              </a:r>
            </a:p>
          </p:txBody>
        </p:sp>
        <p:sp>
          <p:nvSpPr>
            <p:cNvPr id="36878" name="Line 19"/>
            <p:cNvSpPr>
              <a:spLocks noChangeShapeType="1"/>
            </p:cNvSpPr>
            <p:nvPr/>
          </p:nvSpPr>
          <p:spPr bwMode="auto">
            <a:xfrm flipH="1" flipV="1">
              <a:off x="5488688" y="1259187"/>
              <a:ext cx="528211" cy="899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9" name="Text Box 20"/>
            <p:cNvSpPr txBox="1">
              <a:spLocks noChangeArrowheads="1"/>
            </p:cNvSpPr>
            <p:nvPr/>
          </p:nvSpPr>
          <p:spPr bwMode="auto">
            <a:xfrm>
              <a:off x="6016899" y="1167193"/>
              <a:ext cx="565108" cy="273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latin typeface="Arial" charset="0"/>
                </a:rPr>
                <a:t>short</a:t>
              </a:r>
            </a:p>
          </p:txBody>
        </p:sp>
        <p:pic>
          <p:nvPicPr>
            <p:cNvPr id="36880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56370" y="2097088"/>
              <a:ext cx="1825693" cy="177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1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36049" y="4126548"/>
              <a:ext cx="1838394" cy="204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4" name="TextBox 19"/>
            <p:cNvSpPr txBox="1">
              <a:spLocks noChangeArrowheads="1"/>
            </p:cNvSpPr>
            <p:nvPr/>
          </p:nvSpPr>
          <p:spPr bwMode="auto">
            <a:xfrm>
              <a:off x="406402" y="1930400"/>
              <a:ext cx="14137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/>
                <a:t>86</a:t>
              </a:r>
              <a:r>
                <a:rPr lang="zh-CN" altLang="en-US" sz="1600"/>
                <a:t>*</a:t>
              </a:r>
              <a:r>
                <a:rPr lang="en-US" altLang="zh-CN" sz="1600"/>
                <a:t>25</a:t>
              </a:r>
              <a:r>
                <a:rPr lang="zh-CN" altLang="en-US" sz="1600"/>
                <a:t>*</a:t>
              </a:r>
              <a:r>
                <a:rPr lang="en-US" altLang="zh-CN" sz="1600"/>
                <a:t>2mm</a:t>
              </a:r>
              <a:endParaRPr lang="zh-CN" altLang="en-US" sz="1600"/>
            </a:p>
          </p:txBody>
        </p:sp>
        <p:sp>
          <p:nvSpPr>
            <p:cNvPr id="36885" name="TextBox 20"/>
            <p:cNvSpPr txBox="1">
              <a:spLocks noChangeArrowheads="1"/>
            </p:cNvSpPr>
            <p:nvPr/>
          </p:nvSpPr>
          <p:spPr bwMode="auto">
            <a:xfrm>
              <a:off x="355600" y="3602555"/>
              <a:ext cx="14818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/>
                <a:t>45</a:t>
              </a:r>
              <a:r>
                <a:rPr lang="zh-CN" altLang="en-US" sz="1600"/>
                <a:t>*</a:t>
              </a:r>
              <a:r>
                <a:rPr lang="en-US" altLang="zh-CN" sz="1600"/>
                <a:t>20</a:t>
              </a:r>
              <a:r>
                <a:rPr lang="zh-CN" altLang="en-US" sz="1600"/>
                <a:t>*</a:t>
              </a:r>
              <a:r>
                <a:rPr lang="en-US" altLang="zh-CN" sz="1600"/>
                <a:t>2mm</a:t>
              </a:r>
              <a:endParaRPr lang="zh-CN" altLang="en-US" sz="1600"/>
            </a:p>
          </p:txBody>
        </p:sp>
        <p:sp>
          <p:nvSpPr>
            <p:cNvPr id="36886" name="TextBox 21"/>
            <p:cNvSpPr txBox="1">
              <a:spLocks noChangeArrowheads="1"/>
            </p:cNvSpPr>
            <p:nvPr/>
          </p:nvSpPr>
          <p:spPr bwMode="auto">
            <a:xfrm>
              <a:off x="365760" y="5155620"/>
              <a:ext cx="14285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/>
                <a:t>30</a:t>
              </a:r>
              <a:r>
                <a:rPr lang="zh-CN" altLang="en-US" sz="1600"/>
                <a:t>*</a:t>
              </a:r>
              <a:r>
                <a:rPr lang="en-US" altLang="zh-CN" sz="1600"/>
                <a:t>20</a:t>
              </a:r>
              <a:r>
                <a:rPr lang="zh-CN" altLang="en-US" sz="1600"/>
                <a:t>*</a:t>
              </a:r>
              <a:r>
                <a:rPr lang="en-US" altLang="zh-CN" sz="1600"/>
                <a:t>2mm</a:t>
              </a:r>
              <a:endParaRPr lang="zh-CN" altLang="en-US" sz="1600"/>
            </a:p>
          </p:txBody>
        </p:sp>
        <p:sp>
          <p:nvSpPr>
            <p:cNvPr id="36887" name="TextBox 22"/>
            <p:cNvSpPr txBox="1">
              <a:spLocks noChangeArrowheads="1"/>
            </p:cNvSpPr>
            <p:nvPr/>
          </p:nvSpPr>
          <p:spPr bwMode="auto">
            <a:xfrm>
              <a:off x="414922" y="2241502"/>
              <a:ext cx="16530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Read range:&gt;5m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6888" name="TextBox 23"/>
            <p:cNvSpPr txBox="1">
              <a:spLocks noChangeArrowheads="1"/>
            </p:cNvSpPr>
            <p:nvPr/>
          </p:nvSpPr>
          <p:spPr bwMode="auto">
            <a:xfrm>
              <a:off x="358461" y="3883176"/>
              <a:ext cx="18069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Read range:&gt;2.5m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6889" name="TextBox 24"/>
            <p:cNvSpPr txBox="1">
              <a:spLocks noChangeArrowheads="1"/>
            </p:cNvSpPr>
            <p:nvPr/>
          </p:nvSpPr>
          <p:spPr bwMode="auto">
            <a:xfrm>
              <a:off x="390358" y="5443574"/>
              <a:ext cx="15359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Read range:1m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26" name="Picture 25" descr="S1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9417" y="2102232"/>
              <a:ext cx="2491163" cy="1994470"/>
            </a:xfrm>
            <a:prstGeom prst="rect">
              <a:avLst/>
            </a:prstGeom>
          </p:spPr>
        </p:pic>
        <p:pic>
          <p:nvPicPr>
            <p:cNvPr id="27" name="Picture 26" descr="S1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32053" y="4166559"/>
              <a:ext cx="2520643" cy="2021196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20133" y="194733"/>
            <a:ext cx="794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Size Reduction </a:t>
            </a:r>
            <a:r>
              <a:rPr lang="en-US" altLang="zh-CN" sz="1200" b="1" dirty="0">
                <a:solidFill>
                  <a:schemeClr val="accent2"/>
                </a:solidFill>
              </a:rPr>
              <a:t>(YANG Peng, LI Yan, HUANG Jun, HE </a:t>
            </a:r>
            <a:r>
              <a:rPr lang="en-US" altLang="zh-CN" sz="1200" b="1" dirty="0" err="1">
                <a:solidFill>
                  <a:schemeClr val="accent2"/>
                </a:solidFill>
              </a:rPr>
              <a:t>Shiquan</a:t>
            </a:r>
            <a:r>
              <a:rPr lang="en-US" altLang="zh-CN" sz="1200" b="1" dirty="0">
                <a:solidFill>
                  <a:schemeClr val="accent2"/>
                </a:solidFill>
              </a:rPr>
              <a:t>, JIANG </a:t>
            </a:r>
            <a:r>
              <a:rPr lang="en-US" altLang="zh-CN" sz="1200" b="1" dirty="0" err="1">
                <a:solidFill>
                  <a:schemeClr val="accent2"/>
                </a:solidFill>
              </a:rPr>
              <a:t>Lijun</a:t>
            </a:r>
            <a:r>
              <a:rPr lang="en-US" altLang="zh-CN" sz="1200" b="1" dirty="0">
                <a:solidFill>
                  <a:schemeClr val="accent2"/>
                </a:solidFill>
              </a:rPr>
              <a:t>, Terry YE)</a:t>
            </a:r>
            <a:endParaRPr lang="zh-CN" altLang="en-US" sz="12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/>
              <p14:cNvContentPartPr/>
              <p14:nvPr/>
            </p14:nvContentPartPr>
            <p14:xfrm>
              <a:off x="3809143" y="1554017"/>
              <a:ext cx="17640" cy="230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804463" y="1548977"/>
                <a:ext cx="273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/>
              <p14:cNvContentPartPr/>
              <p14:nvPr/>
            </p14:nvContentPartPr>
            <p14:xfrm>
              <a:off x="3493783" y="1329017"/>
              <a:ext cx="357480" cy="322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486943" y="1323257"/>
                <a:ext cx="372600" cy="3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019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742950"/>
            <a:ext cx="701357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233738"/>
            <a:ext cx="35702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57200" y="5935663"/>
            <a:ext cx="528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/>
              <a:t>By CHEN </a:t>
            </a:r>
            <a:r>
              <a:rPr lang="en-US" altLang="zh-CN" dirty="0" err="1"/>
              <a:t>Zhi</a:t>
            </a:r>
            <a:r>
              <a:rPr lang="en-US" altLang="zh-CN" dirty="0"/>
              <a:t> </a:t>
            </a:r>
            <a:r>
              <a:rPr lang="en-US" altLang="zh-CN" dirty="0" err="1"/>
              <a:t>Ning</a:t>
            </a:r>
            <a:r>
              <a:rPr lang="en-US" altLang="zh-CN" dirty="0"/>
              <a:t>, from ASTAR, Singapore,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734" y="423334"/>
            <a:ext cx="393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</a:rPr>
              <a:t>Square Segmented Loop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600" y="3733801"/>
            <a:ext cx="3362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hlinkClick r:id="rId4"/>
              </a:rPr>
              <a:t>See also: Daniel M. </a:t>
            </a:r>
            <a:r>
              <a:rPr lang="en-US" dirty="0" err="1">
                <a:hlinkClick r:id="rId4"/>
              </a:rPr>
              <a:t>Dobkin</a:t>
            </a:r>
            <a:r>
              <a:rPr lang="en-US" dirty="0">
                <a:hlinkClick r:id="rId4"/>
              </a:rPr>
              <a:t>, Steven M. </a:t>
            </a:r>
            <a:r>
              <a:rPr lang="en-US" dirty="0" err="1">
                <a:hlinkClick r:id="rId4"/>
              </a:rPr>
              <a:t>Weigand</a:t>
            </a:r>
            <a:r>
              <a:rPr lang="en-US" dirty="0">
                <a:hlinkClick r:id="rId4"/>
              </a:rPr>
              <a:t> and Nathan </a:t>
            </a:r>
            <a:r>
              <a:rPr lang="en-US" dirty="0" err="1">
                <a:hlinkClick r:id="rId4"/>
              </a:rPr>
              <a:t>Iye</a:t>
            </a:r>
            <a:r>
              <a:rPr lang="en-US" dirty="0"/>
              <a:t>, </a:t>
            </a:r>
            <a:r>
              <a:rPr lang="en-US" altLang="zh-CN" dirty="0"/>
              <a:t>Microwave Journal, vol.50 , no. 6, 2007.</a:t>
            </a:r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8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CC574CE-FB84-4B0B-A1E5-DE27BFDF8B26}"/>
              </a:ext>
            </a:extLst>
          </p:cNvPr>
          <p:cNvGrpSpPr/>
          <p:nvPr/>
        </p:nvGrpSpPr>
        <p:grpSpPr>
          <a:xfrm>
            <a:off x="1476125" y="338157"/>
            <a:ext cx="4184280" cy="2484000"/>
            <a:chOff x="1476125" y="338157"/>
            <a:chExt cx="4184280" cy="248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A9D4D83-DE4E-43D0-993D-3F031C0CAA41}"/>
                    </a:ext>
                  </a:extLst>
                </p14:cNvPr>
                <p14:cNvContentPartPr/>
                <p14:nvPr/>
              </p14:nvContentPartPr>
              <p14:xfrm>
                <a:off x="1709405" y="706437"/>
                <a:ext cx="2917080" cy="2115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A9D4D83-DE4E-43D0-993D-3F031C0CAA4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00405" y="697437"/>
                  <a:ext cx="2934720" cy="21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9306621-5868-4268-A18D-6E1F960BFBAF}"/>
                    </a:ext>
                  </a:extLst>
                </p14:cNvPr>
                <p14:cNvContentPartPr/>
                <p14:nvPr/>
              </p14:nvContentPartPr>
              <p14:xfrm>
                <a:off x="1476125" y="1520397"/>
                <a:ext cx="317520" cy="20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9306621-5868-4268-A18D-6E1F960BFBA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67125" y="1511757"/>
                  <a:ext cx="335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04E79AD-13B8-41C7-A3F5-F5A30586F41E}"/>
                    </a:ext>
                  </a:extLst>
                </p14:cNvPr>
                <p14:cNvContentPartPr/>
                <p14:nvPr/>
              </p14:nvContentPartPr>
              <p14:xfrm>
                <a:off x="1525445" y="1599597"/>
                <a:ext cx="129600" cy="70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04E79AD-13B8-41C7-A3F5-F5A30586F4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16805" y="1590957"/>
                  <a:ext cx="1472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1A9D5A7-D6E2-49AE-A80D-CBB5D402E768}"/>
                    </a:ext>
                  </a:extLst>
                </p14:cNvPr>
                <p14:cNvContentPartPr/>
                <p14:nvPr/>
              </p14:nvContentPartPr>
              <p14:xfrm>
                <a:off x="1619765" y="1773837"/>
                <a:ext cx="199080" cy="69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1A9D5A7-D6E2-49AE-A80D-CBB5D402E7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11125" y="1765197"/>
                  <a:ext cx="2167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B530F6F-9354-4B47-8043-A09F6EE95341}"/>
                    </a:ext>
                  </a:extLst>
                </p14:cNvPr>
                <p14:cNvContentPartPr/>
                <p14:nvPr/>
              </p14:nvContentPartPr>
              <p14:xfrm>
                <a:off x="2141765" y="338157"/>
                <a:ext cx="2574720" cy="611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B530F6F-9354-4B47-8043-A09F6EE9534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32765" y="329157"/>
                  <a:ext cx="2592360" cy="6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FFA9C5B-30EE-4F10-8987-91602A0FE33D}"/>
                    </a:ext>
                  </a:extLst>
                </p14:cNvPr>
                <p14:cNvContentPartPr/>
                <p14:nvPr/>
              </p14:nvContentPartPr>
              <p14:xfrm>
                <a:off x="4616405" y="1028637"/>
                <a:ext cx="169200" cy="64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FFA9C5B-30EE-4F10-8987-91602A0FE33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07765" y="1019637"/>
                  <a:ext cx="1868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77A2DD-6AD0-4659-B9B0-8B4B75719514}"/>
                    </a:ext>
                  </a:extLst>
                </p14:cNvPr>
                <p14:cNvContentPartPr/>
                <p14:nvPr/>
              </p14:nvContentPartPr>
              <p14:xfrm>
                <a:off x="5207885" y="1316637"/>
                <a:ext cx="109800" cy="14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77A2DD-6AD0-4659-B9B0-8B4B757195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99245" y="1307997"/>
                  <a:ext cx="1274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92019E-8CD2-4965-91C1-CEED347C0EFE}"/>
                    </a:ext>
                  </a:extLst>
                </p14:cNvPr>
                <p14:cNvContentPartPr/>
                <p14:nvPr/>
              </p14:nvContentPartPr>
              <p14:xfrm>
                <a:off x="5252525" y="1232397"/>
                <a:ext cx="109800" cy="204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92019E-8CD2-4965-91C1-CEED347C0EF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43885" y="1223397"/>
                  <a:ext cx="1274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6F23E3-A1AF-4337-879A-A910713F8DE5}"/>
                    </a:ext>
                  </a:extLst>
                </p14:cNvPr>
                <p14:cNvContentPartPr/>
                <p14:nvPr/>
              </p14:nvContentPartPr>
              <p14:xfrm>
                <a:off x="5411645" y="1316637"/>
                <a:ext cx="104760" cy="20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6F23E3-A1AF-4337-879A-A910713F8D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03005" y="1307997"/>
                  <a:ext cx="1224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46B0312-84F9-4689-ABC2-E8DBFA9834DB}"/>
                    </a:ext>
                  </a:extLst>
                </p14:cNvPr>
                <p14:cNvContentPartPr/>
                <p14:nvPr/>
              </p14:nvContentPartPr>
              <p14:xfrm>
                <a:off x="5466365" y="1544517"/>
                <a:ext cx="194040" cy="80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46B0312-84F9-4689-ABC2-E8DBFA9834D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57365" y="1535877"/>
                  <a:ext cx="211680" cy="9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EDB02D-0901-429B-8E26-DCBAF7AD28F0}"/>
                  </a:ext>
                </a:extLst>
              </p14:cNvPr>
              <p14:cNvContentPartPr/>
              <p14:nvPr/>
            </p14:nvContentPartPr>
            <p14:xfrm>
              <a:off x="5550965" y="2052117"/>
              <a:ext cx="310680" cy="9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EDB02D-0901-429B-8E26-DCBAF7AD28F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41965" y="2043477"/>
                <a:ext cx="328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CE51718-2C5D-4C42-AB42-8336C5CEF6C0}"/>
                  </a:ext>
                </a:extLst>
              </p14:cNvPr>
              <p14:cNvContentPartPr/>
              <p14:nvPr/>
            </p14:nvContentPartPr>
            <p14:xfrm>
              <a:off x="5982965" y="2028717"/>
              <a:ext cx="159480" cy="8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CE51718-2C5D-4C42-AB42-8336C5CEF6C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74325" y="2020077"/>
                <a:ext cx="1771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4BB646C-6EE7-4C87-A206-A1B9CE6D4308}"/>
                  </a:ext>
                </a:extLst>
              </p14:cNvPr>
              <p14:cNvContentPartPr/>
              <p14:nvPr/>
            </p14:nvContentPartPr>
            <p14:xfrm>
              <a:off x="6191765" y="2057157"/>
              <a:ext cx="55080" cy="5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4BB646C-6EE7-4C87-A206-A1B9CE6D430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83125" y="2048517"/>
                <a:ext cx="727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5FB8613-7817-4482-A9C9-6C3F4FA72C55}"/>
                  </a:ext>
                </a:extLst>
              </p14:cNvPr>
              <p14:cNvContentPartPr/>
              <p14:nvPr/>
            </p14:nvContentPartPr>
            <p14:xfrm>
              <a:off x="6373205" y="2006757"/>
              <a:ext cx="1096200" cy="269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5FB8613-7817-4482-A9C9-6C3F4FA72C5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64565" y="1998117"/>
                <a:ext cx="111384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24111D6-ECB9-4AF3-82E0-695ECE4E7D69}"/>
                  </a:ext>
                </a:extLst>
              </p14:cNvPr>
              <p14:cNvContentPartPr/>
              <p14:nvPr/>
            </p14:nvContentPartPr>
            <p14:xfrm>
              <a:off x="6166925" y="2362437"/>
              <a:ext cx="908280" cy="224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24111D6-ECB9-4AF3-82E0-695ECE4E7D6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57925" y="2353437"/>
                <a:ext cx="9259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FE1ADE-8EBB-4DB4-97FD-5AE1063D3EBB}"/>
                  </a:ext>
                </a:extLst>
              </p14:cNvPr>
              <p14:cNvContentPartPr/>
              <p14:nvPr/>
            </p14:nvContentPartPr>
            <p14:xfrm>
              <a:off x="7011845" y="2425077"/>
              <a:ext cx="104760" cy="5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0FE1ADE-8EBB-4DB4-97FD-5AE1063D3EB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03205" y="2416077"/>
                <a:ext cx="1224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79F1CFC-5E12-4EA2-8C1A-06C8CD75B25B}"/>
                  </a:ext>
                </a:extLst>
              </p14:cNvPr>
              <p14:cNvContentPartPr/>
              <p14:nvPr/>
            </p14:nvContentPartPr>
            <p14:xfrm>
              <a:off x="5167925" y="3011157"/>
              <a:ext cx="194400" cy="140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79F1CFC-5E12-4EA2-8C1A-06C8CD75B25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59285" y="3002517"/>
                <a:ext cx="21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0407CD6-44AE-4BC7-B503-C51220BC1B2B}"/>
                  </a:ext>
                </a:extLst>
              </p14:cNvPr>
              <p14:cNvContentPartPr/>
              <p14:nvPr/>
            </p14:nvContentPartPr>
            <p14:xfrm>
              <a:off x="5401925" y="3041037"/>
              <a:ext cx="95040" cy="79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0407CD6-44AE-4BC7-B503-C51220BC1B2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393285" y="3032397"/>
                <a:ext cx="11268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81CA7F-525E-46E6-BEDA-805F5FE86A90}"/>
                  </a:ext>
                </a:extLst>
              </p14:cNvPr>
              <p14:cNvContentPartPr/>
              <p14:nvPr/>
            </p14:nvContentPartPr>
            <p14:xfrm>
              <a:off x="5570765" y="3032757"/>
              <a:ext cx="74880" cy="98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281CA7F-525E-46E6-BEDA-805F5FE86A9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61765" y="3024117"/>
                <a:ext cx="9252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427EC3F-D94E-4258-8DF8-1986ACE96E59}"/>
                  </a:ext>
                </a:extLst>
              </p14:cNvPr>
              <p14:cNvContentPartPr/>
              <p14:nvPr/>
            </p14:nvContentPartPr>
            <p14:xfrm>
              <a:off x="5744645" y="3080997"/>
              <a:ext cx="55080" cy="5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427EC3F-D94E-4258-8DF8-1986ACE96E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35645" y="3071997"/>
                <a:ext cx="727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9102264-3EE5-43A8-817E-39D39DF8C8F4}"/>
                  </a:ext>
                </a:extLst>
              </p14:cNvPr>
              <p14:cNvContentPartPr/>
              <p14:nvPr/>
            </p14:nvContentPartPr>
            <p14:xfrm>
              <a:off x="5918165" y="2924757"/>
              <a:ext cx="1163520" cy="360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9102264-3EE5-43A8-817E-39D39DF8C8F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09525" y="2916117"/>
                <a:ext cx="1181160" cy="37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284BB-8B8F-4B1E-95DA-F823E63D5E97}"/>
              </a:ext>
            </a:extLst>
          </p:cNvPr>
          <p:cNvGrpSpPr/>
          <p:nvPr/>
        </p:nvGrpSpPr>
        <p:grpSpPr>
          <a:xfrm>
            <a:off x="1754045" y="3279717"/>
            <a:ext cx="2574720" cy="348120"/>
            <a:chOff x="1754045" y="3279717"/>
            <a:chExt cx="2574720" cy="34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CAE6549-D25C-4CD2-8BEE-14BC9A355DCF}"/>
                    </a:ext>
                  </a:extLst>
                </p14:cNvPr>
                <p14:cNvContentPartPr/>
                <p14:nvPr/>
              </p14:nvContentPartPr>
              <p14:xfrm>
                <a:off x="1754045" y="3279717"/>
                <a:ext cx="288720" cy="346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CAE6549-D25C-4CD2-8BEE-14BC9A355DC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45405" y="3271077"/>
                  <a:ext cx="30636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EE80EF5-A009-476B-838E-AA1EBF3B0EE1}"/>
                    </a:ext>
                  </a:extLst>
                </p14:cNvPr>
                <p14:cNvContentPartPr/>
                <p14:nvPr/>
              </p14:nvContentPartPr>
              <p14:xfrm>
                <a:off x="2111885" y="3314637"/>
                <a:ext cx="234000" cy="258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EE80EF5-A009-476B-838E-AA1EBF3B0EE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02885" y="3305637"/>
                  <a:ext cx="2516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1810F11-167E-454C-AED7-E0A56DBD0620}"/>
                    </a:ext>
                  </a:extLst>
                </p14:cNvPr>
                <p14:cNvContentPartPr/>
                <p14:nvPr/>
              </p14:nvContentPartPr>
              <p14:xfrm>
                <a:off x="2111885" y="3478437"/>
                <a:ext cx="179280" cy="25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1810F11-167E-454C-AED7-E0A56DBD062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02885" y="3469797"/>
                  <a:ext cx="1969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4004F99-CBF3-4FF4-9A82-6C9632662627}"/>
                    </a:ext>
                  </a:extLst>
                </p14:cNvPr>
                <p14:cNvContentPartPr/>
                <p14:nvPr/>
              </p14:nvContentPartPr>
              <p14:xfrm>
                <a:off x="2653685" y="3334437"/>
                <a:ext cx="10440" cy="30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4004F99-CBF3-4FF4-9A82-6C963266262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44685" y="3325437"/>
                  <a:ext cx="28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BA071E0-692B-4EF0-9A77-EDDAE6F0C812}"/>
                    </a:ext>
                  </a:extLst>
                </p14:cNvPr>
                <p14:cNvContentPartPr/>
                <p14:nvPr/>
              </p14:nvContentPartPr>
              <p14:xfrm>
                <a:off x="2454965" y="3398877"/>
                <a:ext cx="35280" cy="223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BA071E0-692B-4EF0-9A77-EDDAE6F0C81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445965" y="3390237"/>
                  <a:ext cx="529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558970D-5425-4C69-A909-2657A68C0471}"/>
                    </a:ext>
                  </a:extLst>
                </p14:cNvPr>
                <p14:cNvContentPartPr/>
                <p14:nvPr/>
              </p14:nvContentPartPr>
              <p14:xfrm>
                <a:off x="2733245" y="3344517"/>
                <a:ext cx="20160" cy="199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558970D-5425-4C69-A909-2657A68C047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24245" y="3335517"/>
                  <a:ext cx="37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0E28CE1-B8D7-49E6-B79A-484567895BBF}"/>
                    </a:ext>
                  </a:extLst>
                </p14:cNvPr>
                <p14:cNvContentPartPr/>
                <p14:nvPr/>
              </p14:nvContentPartPr>
              <p14:xfrm>
                <a:off x="2613725" y="3364677"/>
                <a:ext cx="260640" cy="263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0E28CE1-B8D7-49E6-B79A-484567895BB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05085" y="3356037"/>
                  <a:ext cx="2782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FAA1056-F4DB-4A4C-8F16-F21D3AB0D577}"/>
                    </a:ext>
                  </a:extLst>
                </p14:cNvPr>
                <p14:cNvContentPartPr/>
                <p14:nvPr/>
              </p14:nvContentPartPr>
              <p14:xfrm>
                <a:off x="3324365" y="3394557"/>
                <a:ext cx="1004400" cy="231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FAA1056-F4DB-4A4C-8F16-F21D3AB0D5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15365" y="3385917"/>
                  <a:ext cx="1022040" cy="24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AFEB16-052A-49C6-8899-49F45E52EF72}"/>
              </a:ext>
            </a:extLst>
          </p:cNvPr>
          <p:cNvGrpSpPr/>
          <p:nvPr/>
        </p:nvGrpSpPr>
        <p:grpSpPr>
          <a:xfrm>
            <a:off x="2927285" y="1033677"/>
            <a:ext cx="1018800" cy="161640"/>
            <a:chOff x="2927285" y="1033677"/>
            <a:chExt cx="101880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988B5F5-02F0-4A5D-9502-10FAF186182D}"/>
                    </a:ext>
                  </a:extLst>
                </p14:cNvPr>
                <p14:cNvContentPartPr/>
                <p14:nvPr/>
              </p14:nvContentPartPr>
              <p14:xfrm>
                <a:off x="2927285" y="1080477"/>
                <a:ext cx="118800" cy="114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988B5F5-02F0-4A5D-9502-10FAF186182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918645" y="1071477"/>
                  <a:ext cx="1364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0865785-090E-4C63-B511-A960C2DCF581}"/>
                    </a:ext>
                  </a:extLst>
                </p14:cNvPr>
                <p14:cNvContentPartPr/>
                <p14:nvPr/>
              </p14:nvContentPartPr>
              <p14:xfrm>
                <a:off x="3254885" y="1063197"/>
                <a:ext cx="75240" cy="90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0865785-090E-4C63-B511-A960C2DCF58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45885" y="1054557"/>
                  <a:ext cx="92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35BC571-DBDC-415E-A2BD-7750536BE0F3}"/>
                    </a:ext>
                  </a:extLst>
                </p14:cNvPr>
                <p14:cNvContentPartPr/>
                <p14:nvPr/>
              </p14:nvContentPartPr>
              <p14:xfrm>
                <a:off x="3589685" y="1033677"/>
                <a:ext cx="97920" cy="77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35BC571-DBDC-415E-A2BD-7750536BE0F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581045" y="1025037"/>
                  <a:ext cx="115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4196DA9-D127-4133-AD38-B30422AE87E4}"/>
                    </a:ext>
                  </a:extLst>
                </p14:cNvPr>
                <p14:cNvContentPartPr/>
                <p14:nvPr/>
              </p14:nvContentPartPr>
              <p14:xfrm>
                <a:off x="3905765" y="1129437"/>
                <a:ext cx="40320" cy="61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4196DA9-D127-4133-AD38-B30422AE87E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897125" y="1120797"/>
                  <a:ext cx="57960" cy="7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D2A529-1E40-4DE2-88A8-DB0B753D5047}"/>
              </a:ext>
            </a:extLst>
          </p:cNvPr>
          <p:cNvGrpSpPr/>
          <p:nvPr/>
        </p:nvGrpSpPr>
        <p:grpSpPr>
          <a:xfrm>
            <a:off x="2877605" y="1406277"/>
            <a:ext cx="1088280" cy="142920"/>
            <a:chOff x="2877605" y="1406277"/>
            <a:chExt cx="1088280" cy="14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E03037F-F7F0-446B-BAD5-DC3A968D9A7C}"/>
                    </a:ext>
                  </a:extLst>
                </p14:cNvPr>
                <p14:cNvContentPartPr/>
                <p14:nvPr/>
              </p14:nvContentPartPr>
              <p14:xfrm>
                <a:off x="2877605" y="1406277"/>
                <a:ext cx="60120" cy="134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E03037F-F7F0-446B-BAD5-DC3A968D9A7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868965" y="1397277"/>
                  <a:ext cx="777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A5DAD11-54C4-437D-A50F-5455A95B048C}"/>
                    </a:ext>
                  </a:extLst>
                </p14:cNvPr>
                <p14:cNvContentPartPr/>
                <p14:nvPr/>
              </p14:nvContentPartPr>
              <p14:xfrm>
                <a:off x="3182165" y="1446237"/>
                <a:ext cx="108000" cy="102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A5DAD11-54C4-437D-A50F-5455A95B048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173165" y="1437237"/>
                  <a:ext cx="1256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8728C56-2EC6-42E4-BBC3-FCD10D2AE026}"/>
                    </a:ext>
                  </a:extLst>
                </p14:cNvPr>
                <p14:cNvContentPartPr/>
                <p14:nvPr/>
              </p14:nvContentPartPr>
              <p14:xfrm>
                <a:off x="3563045" y="1411317"/>
                <a:ext cx="99720" cy="105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8728C56-2EC6-42E4-BBC3-FCD10D2AE02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54045" y="1402317"/>
                  <a:ext cx="1173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2871D4C-0C22-4DCA-BCD7-EE72E6B794F3}"/>
                    </a:ext>
                  </a:extLst>
                </p14:cNvPr>
                <p14:cNvContentPartPr/>
                <p14:nvPr/>
              </p14:nvContentPartPr>
              <p14:xfrm>
                <a:off x="3898205" y="1480797"/>
                <a:ext cx="67680" cy="40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2871D4C-0C22-4DCA-BCD7-EE72E6B794F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889205" y="1471797"/>
                  <a:ext cx="8532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1F211BE-EDB2-4811-806F-F381E326CE15}"/>
              </a:ext>
            </a:extLst>
          </p:cNvPr>
          <p:cNvGrpSpPr/>
          <p:nvPr/>
        </p:nvGrpSpPr>
        <p:grpSpPr>
          <a:xfrm>
            <a:off x="2742965" y="1818837"/>
            <a:ext cx="1208160" cy="104760"/>
            <a:chOff x="2742965" y="1818837"/>
            <a:chExt cx="1208160" cy="10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1D636A5-C287-44FC-B86D-868E053B2FFA}"/>
                    </a:ext>
                  </a:extLst>
                </p14:cNvPr>
                <p14:cNvContentPartPr/>
                <p14:nvPr/>
              </p14:nvContentPartPr>
              <p14:xfrm>
                <a:off x="2742965" y="1848357"/>
                <a:ext cx="152280" cy="72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1D636A5-C287-44FC-B86D-868E053B2FF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34325" y="1839717"/>
                  <a:ext cx="1699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7EC5859-AD6B-46D8-A236-BDE61715616B}"/>
                    </a:ext>
                  </a:extLst>
                </p14:cNvPr>
                <p14:cNvContentPartPr/>
                <p14:nvPr/>
              </p14:nvContentPartPr>
              <p14:xfrm>
                <a:off x="3145445" y="1853397"/>
                <a:ext cx="43200" cy="70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7EC5859-AD6B-46D8-A236-BDE61715616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136445" y="1844757"/>
                  <a:ext cx="608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E2ADAE2-FABF-4E30-AD94-7485A9606CC2}"/>
                    </a:ext>
                  </a:extLst>
                </p14:cNvPr>
                <p14:cNvContentPartPr/>
                <p14:nvPr/>
              </p14:nvContentPartPr>
              <p14:xfrm>
                <a:off x="3900725" y="1818837"/>
                <a:ext cx="50400" cy="50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E2ADAE2-FABF-4E30-AD94-7485A9606CC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91725" y="1809837"/>
                  <a:ext cx="680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5F2966C-EDBF-46B7-9FFC-9B034A382A46}"/>
                    </a:ext>
                  </a:extLst>
                </p14:cNvPr>
                <p14:cNvContentPartPr/>
                <p14:nvPr/>
              </p14:nvContentPartPr>
              <p14:xfrm>
                <a:off x="3477365" y="1843677"/>
                <a:ext cx="76680" cy="64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5F2966C-EDBF-46B7-9FFC-9B034A382A4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468725" y="1834677"/>
                  <a:ext cx="9432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46B2BE4-5805-4687-AB33-812869A99A53}"/>
              </a:ext>
            </a:extLst>
          </p:cNvPr>
          <p:cNvGrpSpPr/>
          <p:nvPr/>
        </p:nvGrpSpPr>
        <p:grpSpPr>
          <a:xfrm>
            <a:off x="2844485" y="2042037"/>
            <a:ext cx="2184120" cy="806040"/>
            <a:chOff x="2844485" y="2042037"/>
            <a:chExt cx="218412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1606705-61AB-4311-A40C-F3108637A303}"/>
                    </a:ext>
                  </a:extLst>
                </p14:cNvPr>
                <p14:cNvContentPartPr/>
                <p14:nvPr/>
              </p14:nvContentPartPr>
              <p14:xfrm>
                <a:off x="3891005" y="2121957"/>
                <a:ext cx="1137600" cy="726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1606705-61AB-4311-A40C-F3108637A30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82005" y="2112957"/>
                  <a:ext cx="1155240" cy="74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2BFF8E2-FCD0-4A89-A114-2E02B62EBFA1}"/>
                    </a:ext>
                  </a:extLst>
                </p14:cNvPr>
                <p14:cNvContentPartPr/>
                <p14:nvPr/>
              </p14:nvContentPartPr>
              <p14:xfrm>
                <a:off x="3687605" y="2042037"/>
                <a:ext cx="167400" cy="12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2BFF8E2-FCD0-4A89-A114-2E02B62EBFA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678965" y="2033397"/>
                  <a:ext cx="1850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8E4C157-EDE8-4E0E-B8BC-2DC99F694EF6}"/>
                    </a:ext>
                  </a:extLst>
                </p14:cNvPr>
                <p14:cNvContentPartPr/>
                <p14:nvPr/>
              </p14:nvContentPartPr>
              <p14:xfrm>
                <a:off x="2844485" y="2221317"/>
                <a:ext cx="96120" cy="109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8E4C157-EDE8-4E0E-B8BC-2DC99F694EF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835485" y="2212317"/>
                  <a:ext cx="1137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29F8B-D709-40FC-B87B-5BE1F7F07877}"/>
                    </a:ext>
                  </a:extLst>
                </p14:cNvPr>
                <p14:cNvContentPartPr/>
                <p14:nvPr/>
              </p14:nvContentPartPr>
              <p14:xfrm>
                <a:off x="3120245" y="2265957"/>
                <a:ext cx="85320" cy="50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29F8B-D709-40FC-B87B-5BE1F7F0787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11605" y="2256957"/>
                  <a:ext cx="1029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61699CA-AF5A-45AF-8411-FD1EA988294F}"/>
                    </a:ext>
                  </a:extLst>
                </p14:cNvPr>
                <p14:cNvContentPartPr/>
                <p14:nvPr/>
              </p14:nvContentPartPr>
              <p14:xfrm>
                <a:off x="3399605" y="2290797"/>
                <a:ext cx="138960" cy="75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61699CA-AF5A-45AF-8411-FD1EA988294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90965" y="2281797"/>
                  <a:ext cx="1566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296F0C5-E0C8-4924-8F31-E8C2DCB7256A}"/>
                    </a:ext>
                  </a:extLst>
                </p14:cNvPr>
                <p14:cNvContentPartPr/>
                <p14:nvPr/>
              </p14:nvContentPartPr>
              <p14:xfrm>
                <a:off x="3821525" y="2297997"/>
                <a:ext cx="60120" cy="3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296F0C5-E0C8-4924-8F31-E8C2DCB7256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12525" y="2288997"/>
                  <a:ext cx="77760" cy="5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9668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small_loop_sm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71" y="1688572"/>
            <a:ext cx="4837047" cy="339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6883401" cy="753533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rPr>
              <a:t>Current Distribution and Measured S11 </a:t>
            </a:r>
            <a:br>
              <a:rPr lang="en-US" altLang="zh-CN" sz="2800" b="1" dirty="0">
                <a:solidFill>
                  <a:schemeClr val="accent2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altLang="zh-CN" sz="1400" dirty="0">
                <a:solidFill>
                  <a:schemeClr val="accent2"/>
                </a:solidFill>
              </a:rPr>
              <a:t>(YANG Peng, LI Yan, HUANG Jun, HE </a:t>
            </a:r>
            <a:r>
              <a:rPr lang="en-US" altLang="zh-CN" sz="1400" dirty="0" err="1">
                <a:solidFill>
                  <a:schemeClr val="accent2"/>
                </a:solidFill>
              </a:rPr>
              <a:t>Shiquan</a:t>
            </a:r>
            <a:r>
              <a:rPr lang="en-US" altLang="zh-CN" sz="1400" dirty="0">
                <a:solidFill>
                  <a:schemeClr val="accent2"/>
                </a:solidFill>
              </a:rPr>
              <a:t>, JIANG Lijun, Terry YE)</a:t>
            </a:r>
            <a:br>
              <a:rPr lang="zh-CN" altLang="en-US" sz="1400" dirty="0">
                <a:solidFill>
                  <a:schemeClr val="accent2"/>
                </a:solidFill>
              </a:rPr>
            </a:br>
            <a:endParaRPr lang="zh-CN" altLang="en-US" sz="1400" b="1" dirty="0">
              <a:solidFill>
                <a:schemeClr val="accent2"/>
              </a:solidFill>
              <a:ea typeface="+mn-ea"/>
              <a:cs typeface="+mn-cs"/>
            </a:endParaRPr>
          </a:p>
        </p:txBody>
      </p:sp>
      <p:pic>
        <p:nvPicPr>
          <p:cNvPr id="265217" name="Picture 1" descr="smallloops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800" y="2032001"/>
            <a:ext cx="3746814" cy="290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/>
              <p14:cNvContentPartPr/>
              <p14:nvPr/>
            </p14:nvContentPartPr>
            <p14:xfrm>
              <a:off x="3922183" y="2092577"/>
              <a:ext cx="415080" cy="5072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16783" y="2087537"/>
                <a:ext cx="425520" cy="5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/>
              <p14:cNvContentPartPr/>
              <p14:nvPr/>
            </p14:nvContentPartPr>
            <p14:xfrm>
              <a:off x="9401743" y="6366857"/>
              <a:ext cx="54360" cy="56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83743" y="6348857"/>
                <a:ext cx="90360" cy="9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5516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1691</TotalTime>
  <Words>227</Words>
  <Application>Microsoft Office PowerPoint</Application>
  <PresentationFormat>On-screen Show (4:3)</PresentationFormat>
  <Paragraphs>32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Animation of Current Distribution on Car (2005)</vt:lpstr>
      <vt:lpstr>Time Domain Radiation of a Hertzian Dipole</vt:lpstr>
      <vt:lpstr>PowerPoint Presentation</vt:lpstr>
      <vt:lpstr>PowerPoint Presentation</vt:lpstr>
      <vt:lpstr>PowerPoint Presentation</vt:lpstr>
      <vt:lpstr>Current Distribution and Measured S11  (YANG Peng, LI Yan, HUANG Jun, HE Shiquan, JIANG Lijun, Terry YE)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Weng Chew</dc:creator>
  <cp:lastModifiedBy>Weng C</cp:lastModifiedBy>
  <cp:revision>95</cp:revision>
  <cp:lastPrinted>2020-10-29T14:02:03Z</cp:lastPrinted>
  <dcterms:created xsi:type="dcterms:W3CDTF">2018-08-30T17:22:35Z</dcterms:created>
  <dcterms:modified xsi:type="dcterms:W3CDTF">2020-10-29T21:29:51Z</dcterms:modified>
</cp:coreProperties>
</file>